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2" r:id="rId27"/>
    <p:sldId id="281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1" r:id="rId36"/>
    <p:sldId id="290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3" r:id="rId56"/>
    <p:sldId id="314" r:id="rId57"/>
    <p:sldId id="326" r:id="rId58"/>
    <p:sldId id="310" r:id="rId59"/>
    <p:sldId id="311" r:id="rId60"/>
    <p:sldId id="315" r:id="rId61"/>
    <p:sldId id="312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5" r:id="rId7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57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5182056788356"/>
          <c:y val="0.1034722505118795"/>
          <c:w val="0.96666666666666667"/>
          <c:h val="0.81193974517162759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</c:spPr>
          <c:marker>
            <c:symbol val="circle"/>
            <c:size val="65"/>
            <c:spPr>
              <a:solidFill>
                <a:schemeClr val="accent1"/>
              </a:solidFill>
              <a:ln w="76200">
                <a:noFill/>
              </a:ln>
            </c:spPr>
          </c:marker>
          <c:dPt>
            <c:idx val="0"/>
            <c:marker>
              <c:spPr>
                <a:solidFill>
                  <a:schemeClr val="accent4"/>
                </a:solidFill>
                <a:ln w="76200">
                  <a:noFill/>
                </a:ln>
              </c:spPr>
            </c:marker>
            <c:bubble3D val="0"/>
            <c:spPr>
              <a:ln>
                <a:noFill/>
              </a:ln>
            </c:spPr>
          </c:dPt>
          <c:dPt>
            <c:idx val="1"/>
            <c:marker>
              <c:spPr>
                <a:solidFill>
                  <a:schemeClr val="accent5"/>
                </a:solidFill>
                <a:ln w="76200">
                  <a:noFill/>
                </a:ln>
              </c:spPr>
            </c:marker>
            <c:bubble3D val="0"/>
          </c:dPt>
          <c:dPt>
            <c:idx val="2"/>
            <c:marker>
              <c:spPr>
                <a:solidFill>
                  <a:schemeClr val="accent3"/>
                </a:solidFill>
                <a:ln w="76200">
                  <a:noFill/>
                </a:ln>
              </c:spPr>
            </c:marker>
            <c:bubble3D val="0"/>
          </c:dPt>
          <c:dPt>
            <c:idx val="3"/>
            <c:marker>
              <c:spPr>
                <a:solidFill>
                  <a:schemeClr val="accent2"/>
                </a:solidFill>
                <a:ln w="76200">
                  <a:noFill/>
                </a:ln>
              </c:spPr>
            </c:marker>
            <c:bubble3D val="0"/>
          </c:dPt>
          <c:dPt>
            <c:idx val="4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1">
                    <a:solidFill>
                      <a:schemeClr val="bg1"/>
                    </a:solidFill>
                    <a:latin typeface="+mn-lt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</c:numCache>
            </c:numRef>
          </c:cat>
          <c:val>
            <c:numRef>
              <c:f>Sheet1!$B$2:$B$6</c:f>
              <c:numCache>
                <c:formatCode>[$$-C09]#,##0</c:formatCode>
                <c:ptCount val="5"/>
                <c:pt idx="0">
                  <c:v>27</c:v>
                </c:pt>
                <c:pt idx="1">
                  <c:v>23</c:v>
                </c:pt>
                <c:pt idx="2">
                  <c:v>25</c:v>
                </c:pt>
                <c:pt idx="3">
                  <c:v>37</c:v>
                </c:pt>
                <c:pt idx="4">
                  <c:v>57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16357632"/>
        <c:axId val="216358024"/>
      </c:lineChart>
      <c:catAx>
        <c:axId val="216357632"/>
        <c:scaling>
          <c:orientation val="minMax"/>
        </c:scaling>
        <c:delete val="0"/>
        <c:axPos val="b"/>
        <c:majorGridlines>
          <c:spPr>
            <a:ln>
              <a:solidFill>
                <a:schemeClr val="bg2"/>
              </a:solidFill>
            </a:ln>
          </c:spPr>
        </c:majorGridlines>
        <c:numFmt formatCode="General" sourceLinked="1"/>
        <c:majorTickMark val="out"/>
        <c:minorTickMark val="none"/>
        <c:tickLblPos val="nextTo"/>
        <c:spPr>
          <a:ln>
            <a:solidFill>
              <a:schemeClr val="tx2"/>
            </a:solidFill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200">
                <a:solidFill>
                  <a:schemeClr val="tx1"/>
                </a:solidFill>
                <a:latin typeface="+mj-lt"/>
              </a:defRPr>
            </a:pPr>
            <a:endParaRPr lang="en-US"/>
          </a:p>
        </c:txPr>
        <c:crossAx val="216358024"/>
        <c:crosses val="autoZero"/>
        <c:auto val="1"/>
        <c:lblAlgn val="ctr"/>
        <c:lblOffset val="100"/>
        <c:noMultiLvlLbl val="0"/>
      </c:catAx>
      <c:valAx>
        <c:axId val="216358024"/>
        <c:scaling>
          <c:orientation val="minMax"/>
        </c:scaling>
        <c:delete val="0"/>
        <c:axPos val="l"/>
        <c:numFmt formatCode="[$$-C09]#,##0" sourceLinked="1"/>
        <c:majorTickMark val="out"/>
        <c:minorTickMark val="none"/>
        <c:tickLblPos val="nextTo"/>
        <c:spPr>
          <a:ln>
            <a:solidFill>
              <a:schemeClr val="tx2"/>
            </a:solidFill>
          </a:ln>
        </c:spPr>
        <c:txPr>
          <a:bodyPr/>
          <a:lstStyle/>
          <a:p>
            <a:pPr>
              <a:defRPr sz="1200">
                <a:solidFill>
                  <a:schemeClr val="tx1"/>
                </a:solidFill>
                <a:latin typeface="+mj-lt"/>
              </a:defRPr>
            </a:pPr>
            <a:endParaRPr lang="en-US"/>
          </a:p>
        </c:txPr>
        <c:crossAx val="21635763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Graphic Design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50</c:v>
                </c:pt>
                <c:pt idx="1">
                  <c:v>55</c:v>
                </c:pt>
                <c:pt idx="2">
                  <c:v>55</c:v>
                </c:pt>
                <c:pt idx="3">
                  <c:v>65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 Design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30</c:v>
                </c:pt>
                <c:pt idx="1">
                  <c:v>35</c:v>
                </c:pt>
                <c:pt idx="2">
                  <c:v>40</c:v>
                </c:pt>
                <c:pt idx="3">
                  <c:v>45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SEO Analysis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15</c:v>
                </c:pt>
                <c:pt idx="1">
                  <c:v>15</c:v>
                </c:pt>
                <c:pt idx="2">
                  <c:v>20</c:v>
                </c:pt>
                <c:pt idx="3">
                  <c:v>25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Developer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numCache>
            </c:numRef>
          </c:cat>
          <c:val>
            <c:numRef>
              <c:f>Sheet1!$E$2:$E$5</c:f>
              <c:numCache>
                <c:formatCode>General</c:formatCode>
                <c:ptCount val="4"/>
                <c:pt idx="0">
                  <c:v>10</c:v>
                </c:pt>
                <c:pt idx="1">
                  <c:v>20</c:v>
                </c:pt>
                <c:pt idx="2">
                  <c:v>15</c:v>
                </c:pt>
                <c:pt idx="3">
                  <c:v>30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22994944"/>
        <c:axId val="222999648"/>
      </c:barChart>
      <c:catAx>
        <c:axId val="22299494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 w="12700">
            <a:solidFill>
              <a:schemeClr val="tx2">
                <a:alpha val="15000"/>
              </a:schemeClr>
            </a:solidFill>
          </a:ln>
        </c:spPr>
        <c:txPr>
          <a:bodyPr/>
          <a:lstStyle/>
          <a:p>
            <a:pPr>
              <a:defRPr sz="1400" baseline="0">
                <a:solidFill>
                  <a:schemeClr val="tx1"/>
                </a:solidFill>
                <a:latin typeface="+mj-lt"/>
              </a:defRPr>
            </a:pPr>
            <a:endParaRPr lang="en-US"/>
          </a:p>
        </c:txPr>
        <c:crossAx val="222999648"/>
        <c:crosses val="autoZero"/>
        <c:auto val="1"/>
        <c:lblAlgn val="ctr"/>
        <c:lblOffset val="100"/>
        <c:noMultiLvlLbl val="0"/>
      </c:catAx>
      <c:valAx>
        <c:axId val="222999648"/>
        <c:scaling>
          <c:orientation val="minMax"/>
        </c:scaling>
        <c:delete val="0"/>
        <c:axPos val="l"/>
        <c:majorGridlines>
          <c:spPr>
            <a:ln w="12700">
              <a:solidFill>
                <a:schemeClr val="bg2">
                  <a:alpha val="85000"/>
                </a:schemeClr>
              </a:solidFill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>
            <a:solidFill>
              <a:schemeClr val="tx2">
                <a:alpha val="15000"/>
              </a:schemeClr>
            </a:solidFill>
          </a:ln>
        </c:spPr>
        <c:txPr>
          <a:bodyPr/>
          <a:lstStyle/>
          <a:p>
            <a:pPr>
              <a:defRPr sz="1400" baseline="0">
                <a:solidFill>
                  <a:schemeClr val="tx1"/>
                </a:solidFill>
                <a:latin typeface="+mj-lt"/>
              </a:defRPr>
            </a:pPr>
            <a:endParaRPr lang="en-US"/>
          </a:p>
        </c:txPr>
        <c:crossAx val="222994944"/>
        <c:crosses val="autoZero"/>
        <c:crossBetween val="between"/>
      </c:valAx>
    </c:plotArea>
    <c:legend>
      <c:legendPos val="b"/>
      <c:legendEntry>
        <c:idx val="0"/>
        <c:txPr>
          <a:bodyPr/>
          <a:lstStyle/>
          <a:p>
            <a:pPr>
              <a:defRPr sz="1400" baseline="0">
                <a:solidFill>
                  <a:schemeClr val="tx1"/>
                </a:solidFill>
                <a:latin typeface="+mn-lt"/>
              </a:defRPr>
            </a:pPr>
            <a:endParaRPr lang="en-US"/>
          </a:p>
        </c:txPr>
      </c:legendEntry>
      <c:legendEntry>
        <c:idx val="1"/>
        <c:txPr>
          <a:bodyPr/>
          <a:lstStyle/>
          <a:p>
            <a:pPr>
              <a:defRPr sz="1400" baseline="0">
                <a:solidFill>
                  <a:schemeClr val="tx1"/>
                </a:solidFill>
                <a:latin typeface="+mn-lt"/>
              </a:defRPr>
            </a:pPr>
            <a:endParaRPr lang="en-US"/>
          </a:p>
        </c:txPr>
      </c:legendEntry>
      <c:legendEntry>
        <c:idx val="2"/>
        <c:txPr>
          <a:bodyPr/>
          <a:lstStyle/>
          <a:p>
            <a:pPr>
              <a:defRPr sz="1400" baseline="0">
                <a:solidFill>
                  <a:schemeClr val="tx1"/>
                </a:solidFill>
                <a:latin typeface="+mn-lt"/>
              </a:defRPr>
            </a:pPr>
            <a:endParaRPr lang="en-US"/>
          </a:p>
        </c:txPr>
      </c:legendEntry>
      <c:overlay val="0"/>
      <c:txPr>
        <a:bodyPr/>
        <a:lstStyle/>
        <a:p>
          <a:pPr>
            <a:defRPr sz="1400" baseline="0">
              <a:solidFill>
                <a:schemeClr val="tx1"/>
              </a:solidFill>
              <a:latin typeface="+mn-lt"/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0"/>
      <c:rotY val="0"/>
      <c:depthPercent val="60"/>
      <c:rAngAx val="0"/>
      <c:perspective val="10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5.54989518628232E-2"/>
          <c:y val="5.1251556153279899E-2"/>
          <c:w val="0.77951244066535597"/>
          <c:h val="0.83310476432796898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noFill/>
              <a:round/>
            </a:ln>
            <a:effectLst/>
            <a:sp3d>
              <a:contourClr>
                <a:schemeClr val="accent1"/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4.5</c:v>
                </c:pt>
                <c:pt idx="1">
                  <c:v>2.5</c:v>
                </c:pt>
                <c:pt idx="2">
                  <c:v>3.2</c:v>
                </c:pt>
                <c:pt idx="3">
                  <c:v>3.7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noFill/>
              <a:round/>
            </a:ln>
            <a:effectLst/>
            <a:sp3d>
              <a:contourClr>
                <a:schemeClr val="accent2"/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2.5</c:v>
                </c:pt>
                <c:pt idx="1">
                  <c:v>4.2</c:v>
                </c:pt>
                <c:pt idx="2">
                  <c:v>1.6</c:v>
                </c:pt>
                <c:pt idx="3">
                  <c:v>2.4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 w="9525" cap="flat" cmpd="sng" algn="ctr">
              <a:noFill/>
              <a:round/>
            </a:ln>
            <a:effectLst/>
            <a:sp3d>
              <a:contourClr>
                <a:schemeClr val="accent4"/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3</c:v>
                </c:pt>
                <c:pt idx="1">
                  <c:v>1</c:v>
                </c:pt>
                <c:pt idx="2">
                  <c:v>2</c:v>
                </c:pt>
                <c:pt idx="3">
                  <c:v>1.5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shape val="box"/>
        <c:axId val="223001216"/>
        <c:axId val="223001608"/>
        <c:axId val="0"/>
      </c:bar3DChart>
      <c:catAx>
        <c:axId val="223001216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3001608"/>
        <c:crosses val="autoZero"/>
        <c:auto val="1"/>
        <c:lblAlgn val="ctr"/>
        <c:lblOffset val="100"/>
        <c:noMultiLvlLbl val="0"/>
      </c:catAx>
      <c:valAx>
        <c:axId val="223001608"/>
        <c:scaling>
          <c:orientation val="minMax"/>
          <c:max val="5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3001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7CDE51-CAF9-407B-B0A6-1512A9ADB0E4}" type="doc">
      <dgm:prSet loTypeId="urn:microsoft.com/office/officeart/2005/8/layout/cycle7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723504A-CD6E-4F6C-A2B4-885C9581A818}">
      <dgm:prSet phldrT="[Text]" custT="1"/>
      <dgm:spPr/>
      <dgm:t>
        <a:bodyPr/>
        <a:lstStyle/>
        <a:p>
          <a:r>
            <a:rPr lang="en-US" sz="3200" dirty="0" smtClean="0">
              <a:latin typeface="Bebas Neue" panose="020B0606020202050201" pitchFamily="34" charset="0"/>
            </a:rPr>
            <a:t>2014</a:t>
          </a:r>
          <a:endParaRPr lang="en-US" sz="3200" dirty="0">
            <a:latin typeface="Bebas Neue" panose="020B0606020202050201" pitchFamily="34" charset="0"/>
          </a:endParaRPr>
        </a:p>
      </dgm:t>
    </dgm:pt>
    <dgm:pt modelId="{B16D991A-135E-4109-815F-225567D7F336}" type="parTrans" cxnId="{1893498E-5C68-44B3-AFF8-EDCA5C832A0F}">
      <dgm:prSet/>
      <dgm:spPr/>
      <dgm:t>
        <a:bodyPr/>
        <a:lstStyle/>
        <a:p>
          <a:endParaRPr lang="en-US"/>
        </a:p>
      </dgm:t>
    </dgm:pt>
    <dgm:pt modelId="{8F19CD1D-97CD-48B2-A23E-994AA6C2C539}" type="sibTrans" cxnId="{1893498E-5C68-44B3-AFF8-EDCA5C832A0F}">
      <dgm:prSet/>
      <dgm:spPr>
        <a:solidFill>
          <a:schemeClr val="accent3"/>
        </a:solidFill>
      </dgm:spPr>
      <dgm:t>
        <a:bodyPr/>
        <a:lstStyle/>
        <a:p>
          <a:endParaRPr lang="en-US"/>
        </a:p>
      </dgm:t>
    </dgm:pt>
    <dgm:pt modelId="{A8FACF7E-8A01-4B5B-9BAF-32DE6F7611D0}">
      <dgm:prSet phldrT="[Text]" custT="1"/>
      <dgm:spPr>
        <a:solidFill>
          <a:schemeClr val="accent3"/>
        </a:solidFill>
      </dgm:spPr>
      <dgm:t>
        <a:bodyPr/>
        <a:lstStyle/>
        <a:p>
          <a:r>
            <a:rPr lang="en-US" sz="3200" dirty="0" smtClean="0">
              <a:latin typeface="Bebas Neue" panose="020B0606020202050201" pitchFamily="34" charset="0"/>
            </a:rPr>
            <a:t>2012</a:t>
          </a:r>
          <a:endParaRPr lang="en-US" sz="3200" dirty="0">
            <a:latin typeface="Bebas Neue" panose="020B0606020202050201" pitchFamily="34" charset="0"/>
          </a:endParaRPr>
        </a:p>
      </dgm:t>
    </dgm:pt>
    <dgm:pt modelId="{A0B18AEF-0DA1-4A18-9B1E-BD0163FDF4BA}" type="parTrans" cxnId="{B85E33F0-11DF-4A0C-8561-A723481C56EA}">
      <dgm:prSet/>
      <dgm:spPr/>
      <dgm:t>
        <a:bodyPr/>
        <a:lstStyle/>
        <a:p>
          <a:endParaRPr lang="en-US"/>
        </a:p>
      </dgm:t>
    </dgm:pt>
    <dgm:pt modelId="{DF610230-20C6-48B9-AA58-9F56ADCE2544}" type="sibTrans" cxnId="{B85E33F0-11DF-4A0C-8561-A723481C56EA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48369162-537F-4EDB-A2B5-F7567DD3D451}">
      <dgm:prSet phldrT="[Text]" custT="1"/>
      <dgm:spPr>
        <a:solidFill>
          <a:schemeClr val="accent2"/>
        </a:solidFill>
      </dgm:spPr>
      <dgm:t>
        <a:bodyPr/>
        <a:lstStyle/>
        <a:p>
          <a:r>
            <a:rPr lang="en-US" sz="3200" dirty="0" smtClean="0">
              <a:latin typeface="Bebas Neue" panose="020B0606020202050201" pitchFamily="34" charset="0"/>
            </a:rPr>
            <a:t>2013</a:t>
          </a:r>
          <a:endParaRPr lang="en-US" sz="3200" dirty="0">
            <a:latin typeface="Bebas Neue" panose="020B0606020202050201" pitchFamily="34" charset="0"/>
          </a:endParaRPr>
        </a:p>
      </dgm:t>
    </dgm:pt>
    <dgm:pt modelId="{80A6B44B-AAA9-4B94-ABEB-BEA1D11427D1}" type="parTrans" cxnId="{86B44E70-873C-49C2-9687-C48948746D3A}">
      <dgm:prSet/>
      <dgm:spPr/>
      <dgm:t>
        <a:bodyPr/>
        <a:lstStyle/>
        <a:p>
          <a:endParaRPr lang="en-US"/>
        </a:p>
      </dgm:t>
    </dgm:pt>
    <dgm:pt modelId="{7CD59027-1152-47B5-9A3F-6E92EA2B297B}" type="sibTrans" cxnId="{86B44E70-873C-49C2-9687-C48948746D3A}">
      <dgm:prSet/>
      <dgm:spPr>
        <a:solidFill>
          <a:schemeClr val="accent1"/>
        </a:solidFill>
      </dgm:spPr>
      <dgm:t>
        <a:bodyPr/>
        <a:lstStyle/>
        <a:p>
          <a:endParaRPr lang="en-US"/>
        </a:p>
      </dgm:t>
    </dgm:pt>
    <dgm:pt modelId="{229511CA-E27C-4163-817C-815C370218C2}" type="pres">
      <dgm:prSet presAssocID="{867CDE51-CAF9-407B-B0A6-1512A9ADB0E4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AE257B1-4994-4958-A871-AD132F27D785}" type="pres">
      <dgm:prSet presAssocID="{0723504A-CD6E-4F6C-A2B4-885C9581A818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2FDBED-C696-4911-B815-499453AC9465}" type="pres">
      <dgm:prSet presAssocID="{8F19CD1D-97CD-48B2-A23E-994AA6C2C539}" presName="sibTrans" presStyleLbl="sibTrans2D1" presStyleIdx="0" presStyleCnt="3"/>
      <dgm:spPr/>
      <dgm:t>
        <a:bodyPr/>
        <a:lstStyle/>
        <a:p>
          <a:endParaRPr lang="en-US"/>
        </a:p>
      </dgm:t>
    </dgm:pt>
    <dgm:pt modelId="{135742DB-93EC-4784-8B5B-AF2E7C75F2E5}" type="pres">
      <dgm:prSet presAssocID="{8F19CD1D-97CD-48B2-A23E-994AA6C2C539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6F7172A0-61E4-4BA1-BB85-219A894C4306}" type="pres">
      <dgm:prSet presAssocID="{A8FACF7E-8A01-4B5B-9BAF-32DE6F7611D0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DA8FBA-7326-488B-BEEE-D4A5C2BF47E5}" type="pres">
      <dgm:prSet presAssocID="{DF610230-20C6-48B9-AA58-9F56ADCE2544}" presName="sibTrans" presStyleLbl="sibTrans2D1" presStyleIdx="1" presStyleCnt="3"/>
      <dgm:spPr/>
      <dgm:t>
        <a:bodyPr/>
        <a:lstStyle/>
        <a:p>
          <a:endParaRPr lang="en-US"/>
        </a:p>
      </dgm:t>
    </dgm:pt>
    <dgm:pt modelId="{08D6D268-D4D9-4220-91A7-61DDB9493ABF}" type="pres">
      <dgm:prSet presAssocID="{DF610230-20C6-48B9-AA58-9F56ADCE2544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CCBA06EA-90DB-42D2-BD58-FE88C57FA993}" type="pres">
      <dgm:prSet presAssocID="{48369162-537F-4EDB-A2B5-F7567DD3D451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5779B8-4688-400F-AC71-FEF9912942DC}" type="pres">
      <dgm:prSet presAssocID="{7CD59027-1152-47B5-9A3F-6E92EA2B297B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AECA3E8-A2AD-4F7A-918E-6245004A9A71}" type="pres">
      <dgm:prSet presAssocID="{7CD59027-1152-47B5-9A3F-6E92EA2B297B}" presName="connectorText" presStyleLbl="sibTrans2D1" presStyleIdx="2" presStyleCnt="3"/>
      <dgm:spPr/>
      <dgm:t>
        <a:bodyPr/>
        <a:lstStyle/>
        <a:p>
          <a:endParaRPr lang="en-US"/>
        </a:p>
      </dgm:t>
    </dgm:pt>
  </dgm:ptLst>
  <dgm:cxnLst>
    <dgm:cxn modelId="{0F50E62F-AC6A-4D36-9239-A6D50CB0A40A}" type="presOf" srcId="{867CDE51-CAF9-407B-B0A6-1512A9ADB0E4}" destId="{229511CA-E27C-4163-817C-815C370218C2}" srcOrd="0" destOrd="0" presId="urn:microsoft.com/office/officeart/2005/8/layout/cycle7"/>
    <dgm:cxn modelId="{7A4CB608-A328-41CA-8DB3-20DA1D3E9696}" type="presOf" srcId="{8F19CD1D-97CD-48B2-A23E-994AA6C2C539}" destId="{135742DB-93EC-4784-8B5B-AF2E7C75F2E5}" srcOrd="1" destOrd="0" presId="urn:microsoft.com/office/officeart/2005/8/layout/cycle7"/>
    <dgm:cxn modelId="{1893498E-5C68-44B3-AFF8-EDCA5C832A0F}" srcId="{867CDE51-CAF9-407B-B0A6-1512A9ADB0E4}" destId="{0723504A-CD6E-4F6C-A2B4-885C9581A818}" srcOrd="0" destOrd="0" parTransId="{B16D991A-135E-4109-815F-225567D7F336}" sibTransId="{8F19CD1D-97CD-48B2-A23E-994AA6C2C539}"/>
    <dgm:cxn modelId="{6EB45379-6F57-4150-B147-D4A75D936190}" type="presOf" srcId="{48369162-537F-4EDB-A2B5-F7567DD3D451}" destId="{CCBA06EA-90DB-42D2-BD58-FE88C57FA993}" srcOrd="0" destOrd="0" presId="urn:microsoft.com/office/officeart/2005/8/layout/cycle7"/>
    <dgm:cxn modelId="{A738846E-4AEC-4858-8F2A-B42EBF4BD61E}" type="presOf" srcId="{DF610230-20C6-48B9-AA58-9F56ADCE2544}" destId="{08D6D268-D4D9-4220-91A7-61DDB9493ABF}" srcOrd="1" destOrd="0" presId="urn:microsoft.com/office/officeart/2005/8/layout/cycle7"/>
    <dgm:cxn modelId="{E76C5391-0DF5-44E3-B2C3-7AA208050353}" type="presOf" srcId="{DF610230-20C6-48B9-AA58-9F56ADCE2544}" destId="{2FDA8FBA-7326-488B-BEEE-D4A5C2BF47E5}" srcOrd="0" destOrd="0" presId="urn:microsoft.com/office/officeart/2005/8/layout/cycle7"/>
    <dgm:cxn modelId="{E5461CDB-D3AE-43DA-A3CD-556BCF261F02}" type="presOf" srcId="{0723504A-CD6E-4F6C-A2B4-885C9581A818}" destId="{BAE257B1-4994-4958-A871-AD132F27D785}" srcOrd="0" destOrd="0" presId="urn:microsoft.com/office/officeart/2005/8/layout/cycle7"/>
    <dgm:cxn modelId="{375BD088-DDC1-4BDF-A645-1DAA632912CF}" type="presOf" srcId="{A8FACF7E-8A01-4B5B-9BAF-32DE6F7611D0}" destId="{6F7172A0-61E4-4BA1-BB85-219A894C4306}" srcOrd="0" destOrd="0" presId="urn:microsoft.com/office/officeart/2005/8/layout/cycle7"/>
    <dgm:cxn modelId="{B85E33F0-11DF-4A0C-8561-A723481C56EA}" srcId="{867CDE51-CAF9-407B-B0A6-1512A9ADB0E4}" destId="{A8FACF7E-8A01-4B5B-9BAF-32DE6F7611D0}" srcOrd="1" destOrd="0" parTransId="{A0B18AEF-0DA1-4A18-9B1E-BD0163FDF4BA}" sibTransId="{DF610230-20C6-48B9-AA58-9F56ADCE2544}"/>
    <dgm:cxn modelId="{68215580-C6AD-4723-A27B-EC4DEB95E7B6}" type="presOf" srcId="{7CD59027-1152-47B5-9A3F-6E92EA2B297B}" destId="{EAECA3E8-A2AD-4F7A-918E-6245004A9A71}" srcOrd="1" destOrd="0" presId="urn:microsoft.com/office/officeart/2005/8/layout/cycle7"/>
    <dgm:cxn modelId="{86B44E70-873C-49C2-9687-C48948746D3A}" srcId="{867CDE51-CAF9-407B-B0A6-1512A9ADB0E4}" destId="{48369162-537F-4EDB-A2B5-F7567DD3D451}" srcOrd="2" destOrd="0" parTransId="{80A6B44B-AAA9-4B94-ABEB-BEA1D11427D1}" sibTransId="{7CD59027-1152-47B5-9A3F-6E92EA2B297B}"/>
    <dgm:cxn modelId="{12CB60A3-A813-470B-B05C-3BD2A83AFFC0}" type="presOf" srcId="{8F19CD1D-97CD-48B2-A23E-994AA6C2C539}" destId="{522FDBED-C696-4911-B815-499453AC9465}" srcOrd="0" destOrd="0" presId="urn:microsoft.com/office/officeart/2005/8/layout/cycle7"/>
    <dgm:cxn modelId="{F59C26FA-8D75-44C0-9D38-3413CB4011C0}" type="presOf" srcId="{7CD59027-1152-47B5-9A3F-6E92EA2B297B}" destId="{B95779B8-4688-400F-AC71-FEF9912942DC}" srcOrd="0" destOrd="0" presId="urn:microsoft.com/office/officeart/2005/8/layout/cycle7"/>
    <dgm:cxn modelId="{6EC4770C-D591-4D94-BD86-F305DE1F4B40}" type="presParOf" srcId="{229511CA-E27C-4163-817C-815C370218C2}" destId="{BAE257B1-4994-4958-A871-AD132F27D785}" srcOrd="0" destOrd="0" presId="urn:microsoft.com/office/officeart/2005/8/layout/cycle7"/>
    <dgm:cxn modelId="{02EA6692-A6FD-4794-AE6F-F1C50DF4F51C}" type="presParOf" srcId="{229511CA-E27C-4163-817C-815C370218C2}" destId="{522FDBED-C696-4911-B815-499453AC9465}" srcOrd="1" destOrd="0" presId="urn:microsoft.com/office/officeart/2005/8/layout/cycle7"/>
    <dgm:cxn modelId="{A4280027-555D-44A4-AFD9-1F5C4C31BE46}" type="presParOf" srcId="{522FDBED-C696-4911-B815-499453AC9465}" destId="{135742DB-93EC-4784-8B5B-AF2E7C75F2E5}" srcOrd="0" destOrd="0" presId="urn:microsoft.com/office/officeart/2005/8/layout/cycle7"/>
    <dgm:cxn modelId="{8DAFBAA1-8A93-4888-A930-051961DF86DC}" type="presParOf" srcId="{229511CA-E27C-4163-817C-815C370218C2}" destId="{6F7172A0-61E4-4BA1-BB85-219A894C4306}" srcOrd="2" destOrd="0" presId="urn:microsoft.com/office/officeart/2005/8/layout/cycle7"/>
    <dgm:cxn modelId="{550A81E3-ABB6-476C-998D-2E9A22D656DB}" type="presParOf" srcId="{229511CA-E27C-4163-817C-815C370218C2}" destId="{2FDA8FBA-7326-488B-BEEE-D4A5C2BF47E5}" srcOrd="3" destOrd="0" presId="urn:microsoft.com/office/officeart/2005/8/layout/cycle7"/>
    <dgm:cxn modelId="{0237E3A5-7D24-42C0-A233-1074D4720396}" type="presParOf" srcId="{2FDA8FBA-7326-488B-BEEE-D4A5C2BF47E5}" destId="{08D6D268-D4D9-4220-91A7-61DDB9493ABF}" srcOrd="0" destOrd="0" presId="urn:microsoft.com/office/officeart/2005/8/layout/cycle7"/>
    <dgm:cxn modelId="{D48EE48B-2E29-45B5-A102-0E4599706AF4}" type="presParOf" srcId="{229511CA-E27C-4163-817C-815C370218C2}" destId="{CCBA06EA-90DB-42D2-BD58-FE88C57FA993}" srcOrd="4" destOrd="0" presId="urn:microsoft.com/office/officeart/2005/8/layout/cycle7"/>
    <dgm:cxn modelId="{281F0F7F-A7D5-4C15-B658-4E2E58467D5E}" type="presParOf" srcId="{229511CA-E27C-4163-817C-815C370218C2}" destId="{B95779B8-4688-400F-AC71-FEF9912942DC}" srcOrd="5" destOrd="0" presId="urn:microsoft.com/office/officeart/2005/8/layout/cycle7"/>
    <dgm:cxn modelId="{1AC04F9E-C770-4F23-9373-51BEDA173C4B}" type="presParOf" srcId="{B95779B8-4688-400F-AC71-FEF9912942DC}" destId="{EAECA3E8-A2AD-4F7A-918E-6245004A9A71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9DA60082-B8C2-4D16-B1F8-CC500D831742}" type="doc">
      <dgm:prSet loTypeId="urn:microsoft.com/office/officeart/2005/8/layout/equation2" loCatId="process" qsTypeId="urn:microsoft.com/office/officeart/2005/8/quickstyle/simple1" qsCatId="simple" csTypeId="urn:microsoft.com/office/officeart/2005/8/colors/accent1_2" csCatId="accent1" phldr="1"/>
      <dgm:spPr/>
    </dgm:pt>
    <dgm:pt modelId="{9C56E017-26C3-4B1B-90CF-3C896684225F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39B44B4C-B9A1-495B-86A1-B526E4962941}" type="parTrans" cxnId="{3F53C992-6930-441E-A83D-40AB7E9D6922}">
      <dgm:prSet/>
      <dgm:spPr/>
      <dgm:t>
        <a:bodyPr/>
        <a:lstStyle/>
        <a:p>
          <a:endParaRPr lang="en-US"/>
        </a:p>
      </dgm:t>
    </dgm:pt>
    <dgm:pt modelId="{5724747D-8648-4C45-A7FE-FDE4E100FBAA}" type="sibTrans" cxnId="{3F53C992-6930-441E-A83D-40AB7E9D6922}">
      <dgm:prSet/>
      <dgm:spPr>
        <a:solidFill>
          <a:schemeClr val="accent3"/>
        </a:solidFill>
      </dgm:spPr>
      <dgm:t>
        <a:bodyPr/>
        <a:lstStyle/>
        <a:p>
          <a:endParaRPr lang="en-US"/>
        </a:p>
      </dgm:t>
    </dgm:pt>
    <dgm:pt modelId="{79C64373-98F3-4C19-8CBB-739B658139DE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F4C275D6-573B-4611-AA9C-5E1551F8E2B1}" type="parTrans" cxnId="{CE1ECBB6-639E-415E-88C7-B2721D086A75}">
      <dgm:prSet/>
      <dgm:spPr/>
      <dgm:t>
        <a:bodyPr/>
        <a:lstStyle/>
        <a:p>
          <a:endParaRPr lang="en-US"/>
        </a:p>
      </dgm:t>
    </dgm:pt>
    <dgm:pt modelId="{44829B3A-840D-4714-A8E4-3811528F6239}" type="sibTrans" cxnId="{CE1ECBB6-639E-415E-88C7-B2721D086A75}">
      <dgm:prSet/>
      <dgm:spPr>
        <a:solidFill>
          <a:schemeClr val="accent4"/>
        </a:solidFill>
      </dgm:spPr>
      <dgm:t>
        <a:bodyPr/>
        <a:lstStyle/>
        <a:p>
          <a:endParaRPr lang="en-US"/>
        </a:p>
      </dgm:t>
    </dgm:pt>
    <dgm:pt modelId="{B91DCB06-5430-4226-98F7-33B400DCDB89}">
      <dgm:prSet phldrT="[Text]"/>
      <dgm:spPr>
        <a:solidFill>
          <a:schemeClr val="accent5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0704294B-C8C2-408D-B19B-7CD459DA14DA}" type="parTrans" cxnId="{D291A8F3-23B8-441A-A8D2-B298989C8F5F}">
      <dgm:prSet/>
      <dgm:spPr/>
      <dgm:t>
        <a:bodyPr/>
        <a:lstStyle/>
        <a:p>
          <a:endParaRPr lang="en-US"/>
        </a:p>
      </dgm:t>
    </dgm:pt>
    <dgm:pt modelId="{51E26148-45FB-4987-9D4E-72042761F833}" type="sibTrans" cxnId="{D291A8F3-23B8-441A-A8D2-B298989C8F5F}">
      <dgm:prSet/>
      <dgm:spPr/>
      <dgm:t>
        <a:bodyPr/>
        <a:lstStyle/>
        <a:p>
          <a:endParaRPr lang="en-US"/>
        </a:p>
      </dgm:t>
    </dgm:pt>
    <dgm:pt modelId="{138DD541-6D6A-4C35-92A5-8F9082240B2C}" type="pres">
      <dgm:prSet presAssocID="{9DA60082-B8C2-4D16-B1F8-CC500D831742}" presName="Name0" presStyleCnt="0">
        <dgm:presLayoutVars>
          <dgm:dir/>
          <dgm:resizeHandles val="exact"/>
        </dgm:presLayoutVars>
      </dgm:prSet>
      <dgm:spPr/>
    </dgm:pt>
    <dgm:pt modelId="{A4BD0D19-C1CF-4207-B0FE-A2C32A5B6314}" type="pres">
      <dgm:prSet presAssocID="{9DA60082-B8C2-4D16-B1F8-CC500D831742}" presName="vNodes" presStyleCnt="0"/>
      <dgm:spPr/>
    </dgm:pt>
    <dgm:pt modelId="{BB361300-BB81-4041-90EA-A2BA438A4D94}" type="pres">
      <dgm:prSet presAssocID="{9C56E017-26C3-4B1B-90CF-3C896684225F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D2C1AD4-12A4-4239-9628-0EE3DCDEDEB2}" type="pres">
      <dgm:prSet presAssocID="{5724747D-8648-4C45-A7FE-FDE4E100FBAA}" presName="spacerT" presStyleCnt="0"/>
      <dgm:spPr/>
    </dgm:pt>
    <dgm:pt modelId="{3A69C8B5-D970-4EB9-8B6E-7B7EBB6321C3}" type="pres">
      <dgm:prSet presAssocID="{5724747D-8648-4C45-A7FE-FDE4E100FBAA}" presName="sibTrans" presStyleLbl="sibTrans2D1" presStyleIdx="0" presStyleCnt="2"/>
      <dgm:spPr/>
      <dgm:t>
        <a:bodyPr/>
        <a:lstStyle/>
        <a:p>
          <a:endParaRPr lang="en-US"/>
        </a:p>
      </dgm:t>
    </dgm:pt>
    <dgm:pt modelId="{A7BD2F38-C88E-4578-B64E-05A5F653B327}" type="pres">
      <dgm:prSet presAssocID="{5724747D-8648-4C45-A7FE-FDE4E100FBAA}" presName="spacerB" presStyleCnt="0"/>
      <dgm:spPr/>
    </dgm:pt>
    <dgm:pt modelId="{930FE971-C361-4475-A8CC-20E8CE6E99F9}" type="pres">
      <dgm:prSet presAssocID="{79C64373-98F3-4C19-8CBB-739B658139DE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4135A3E-2E52-4B8B-B116-4579A0A635EA}" type="pres">
      <dgm:prSet presAssocID="{9DA60082-B8C2-4D16-B1F8-CC500D831742}" presName="sibTransLast" presStyleLbl="sibTrans2D1" presStyleIdx="1" presStyleCnt="2"/>
      <dgm:spPr/>
      <dgm:t>
        <a:bodyPr/>
        <a:lstStyle/>
        <a:p>
          <a:endParaRPr lang="en-US"/>
        </a:p>
      </dgm:t>
    </dgm:pt>
    <dgm:pt modelId="{42496588-26F4-4266-B095-892412589291}" type="pres">
      <dgm:prSet presAssocID="{9DA60082-B8C2-4D16-B1F8-CC500D831742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6E5936FE-69EA-46AC-A654-90D273F8934E}" type="pres">
      <dgm:prSet presAssocID="{9DA60082-B8C2-4D16-B1F8-CC500D831742}" presName="las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F53C992-6930-441E-A83D-40AB7E9D6922}" srcId="{9DA60082-B8C2-4D16-B1F8-CC500D831742}" destId="{9C56E017-26C3-4B1B-90CF-3C896684225F}" srcOrd="0" destOrd="0" parTransId="{39B44B4C-B9A1-495B-86A1-B526E4962941}" sibTransId="{5724747D-8648-4C45-A7FE-FDE4E100FBAA}"/>
    <dgm:cxn modelId="{CE1ECBB6-639E-415E-88C7-B2721D086A75}" srcId="{9DA60082-B8C2-4D16-B1F8-CC500D831742}" destId="{79C64373-98F3-4C19-8CBB-739B658139DE}" srcOrd="1" destOrd="0" parTransId="{F4C275D6-573B-4611-AA9C-5E1551F8E2B1}" sibTransId="{44829B3A-840D-4714-A8E4-3811528F6239}"/>
    <dgm:cxn modelId="{D291A8F3-23B8-441A-A8D2-B298989C8F5F}" srcId="{9DA60082-B8C2-4D16-B1F8-CC500D831742}" destId="{B91DCB06-5430-4226-98F7-33B400DCDB89}" srcOrd="2" destOrd="0" parTransId="{0704294B-C8C2-408D-B19B-7CD459DA14DA}" sibTransId="{51E26148-45FB-4987-9D4E-72042761F833}"/>
    <dgm:cxn modelId="{707B76E1-432E-4119-881D-F92C00B17DFA}" type="presOf" srcId="{9DA60082-B8C2-4D16-B1F8-CC500D831742}" destId="{138DD541-6D6A-4C35-92A5-8F9082240B2C}" srcOrd="0" destOrd="0" presId="urn:microsoft.com/office/officeart/2005/8/layout/equation2"/>
    <dgm:cxn modelId="{DBEF7DCE-3F58-483A-ACB3-BC43FE291C89}" type="presOf" srcId="{5724747D-8648-4C45-A7FE-FDE4E100FBAA}" destId="{3A69C8B5-D970-4EB9-8B6E-7B7EBB6321C3}" srcOrd="0" destOrd="0" presId="urn:microsoft.com/office/officeart/2005/8/layout/equation2"/>
    <dgm:cxn modelId="{EC74B7DD-A1D2-41E7-A9F0-9F8959FBA937}" type="presOf" srcId="{79C64373-98F3-4C19-8CBB-739B658139DE}" destId="{930FE971-C361-4475-A8CC-20E8CE6E99F9}" srcOrd="0" destOrd="0" presId="urn:microsoft.com/office/officeart/2005/8/layout/equation2"/>
    <dgm:cxn modelId="{90280F39-38FE-42CB-A20E-A47514D0C08D}" type="presOf" srcId="{44829B3A-840D-4714-A8E4-3811528F6239}" destId="{42496588-26F4-4266-B095-892412589291}" srcOrd="1" destOrd="0" presId="urn:microsoft.com/office/officeart/2005/8/layout/equation2"/>
    <dgm:cxn modelId="{5C9CECDD-B01A-4AD2-873D-DC784AB9237D}" type="presOf" srcId="{B91DCB06-5430-4226-98F7-33B400DCDB89}" destId="{6E5936FE-69EA-46AC-A654-90D273F8934E}" srcOrd="0" destOrd="0" presId="urn:microsoft.com/office/officeart/2005/8/layout/equation2"/>
    <dgm:cxn modelId="{6C4FD3BF-6D10-4F9F-9803-14EC7A1875B1}" type="presOf" srcId="{44829B3A-840D-4714-A8E4-3811528F6239}" destId="{74135A3E-2E52-4B8B-B116-4579A0A635EA}" srcOrd="0" destOrd="0" presId="urn:microsoft.com/office/officeart/2005/8/layout/equation2"/>
    <dgm:cxn modelId="{216EA9F6-2C1D-4C6E-ACC9-AE0E8626764D}" type="presOf" srcId="{9C56E017-26C3-4B1B-90CF-3C896684225F}" destId="{BB361300-BB81-4041-90EA-A2BA438A4D94}" srcOrd="0" destOrd="0" presId="urn:microsoft.com/office/officeart/2005/8/layout/equation2"/>
    <dgm:cxn modelId="{E3B84A88-7A9D-4A8B-90E0-8E28C163AE79}" type="presParOf" srcId="{138DD541-6D6A-4C35-92A5-8F9082240B2C}" destId="{A4BD0D19-C1CF-4207-B0FE-A2C32A5B6314}" srcOrd="0" destOrd="0" presId="urn:microsoft.com/office/officeart/2005/8/layout/equation2"/>
    <dgm:cxn modelId="{6087C1FD-20DD-4031-AB01-05E86C32E79B}" type="presParOf" srcId="{A4BD0D19-C1CF-4207-B0FE-A2C32A5B6314}" destId="{BB361300-BB81-4041-90EA-A2BA438A4D94}" srcOrd="0" destOrd="0" presId="urn:microsoft.com/office/officeart/2005/8/layout/equation2"/>
    <dgm:cxn modelId="{F67704B0-82C9-42AC-92E5-70C0D7B7EF7B}" type="presParOf" srcId="{A4BD0D19-C1CF-4207-B0FE-A2C32A5B6314}" destId="{CD2C1AD4-12A4-4239-9628-0EE3DCDEDEB2}" srcOrd="1" destOrd="0" presId="urn:microsoft.com/office/officeart/2005/8/layout/equation2"/>
    <dgm:cxn modelId="{0E857A0A-5042-449A-9408-E6E4687AD578}" type="presParOf" srcId="{A4BD0D19-C1CF-4207-B0FE-A2C32A5B6314}" destId="{3A69C8B5-D970-4EB9-8B6E-7B7EBB6321C3}" srcOrd="2" destOrd="0" presId="urn:microsoft.com/office/officeart/2005/8/layout/equation2"/>
    <dgm:cxn modelId="{8F4ECDFC-4DFD-40B7-BEB5-A46DF88941BC}" type="presParOf" srcId="{A4BD0D19-C1CF-4207-B0FE-A2C32A5B6314}" destId="{A7BD2F38-C88E-4578-B64E-05A5F653B327}" srcOrd="3" destOrd="0" presId="urn:microsoft.com/office/officeart/2005/8/layout/equation2"/>
    <dgm:cxn modelId="{834C8ADC-6CF0-4755-9EDB-D376B92A80DC}" type="presParOf" srcId="{A4BD0D19-C1CF-4207-B0FE-A2C32A5B6314}" destId="{930FE971-C361-4475-A8CC-20E8CE6E99F9}" srcOrd="4" destOrd="0" presId="urn:microsoft.com/office/officeart/2005/8/layout/equation2"/>
    <dgm:cxn modelId="{717AF4FD-0DE9-441C-A55B-BED5D843AA7F}" type="presParOf" srcId="{138DD541-6D6A-4C35-92A5-8F9082240B2C}" destId="{74135A3E-2E52-4B8B-B116-4579A0A635EA}" srcOrd="1" destOrd="0" presId="urn:microsoft.com/office/officeart/2005/8/layout/equation2"/>
    <dgm:cxn modelId="{4D1B1344-CAF1-4EBD-B508-E840954A8D23}" type="presParOf" srcId="{74135A3E-2E52-4B8B-B116-4579A0A635EA}" destId="{42496588-26F4-4266-B095-892412589291}" srcOrd="0" destOrd="0" presId="urn:microsoft.com/office/officeart/2005/8/layout/equation2"/>
    <dgm:cxn modelId="{CB6652B5-0020-4B35-8632-D746F74453BD}" type="presParOf" srcId="{138DD541-6D6A-4C35-92A5-8F9082240B2C}" destId="{6E5936FE-69EA-46AC-A654-90D273F8934E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DAED8338-5D98-47F1-88D5-97F78C73AE85}" type="doc">
      <dgm:prSet loTypeId="urn:microsoft.com/office/officeart/2009/3/layout/StepUp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EC6675E-C03D-489F-8DC2-F9E9BF2759F9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E128C2CD-5408-4065-ABE6-B68A519DF078}" type="parTrans" cxnId="{C984B046-EDEA-4AF9-9C24-DA590D326FD6}">
      <dgm:prSet/>
      <dgm:spPr/>
      <dgm:t>
        <a:bodyPr/>
        <a:lstStyle/>
        <a:p>
          <a:endParaRPr lang="en-US"/>
        </a:p>
      </dgm:t>
    </dgm:pt>
    <dgm:pt modelId="{1AC93D68-2C81-4D2A-AB63-C717E6FD2808}" type="sibTrans" cxnId="{C984B046-EDEA-4AF9-9C24-DA590D326FD6}">
      <dgm:prSet/>
      <dgm:spPr/>
      <dgm:t>
        <a:bodyPr/>
        <a:lstStyle/>
        <a:p>
          <a:endParaRPr lang="en-US"/>
        </a:p>
      </dgm:t>
    </dgm:pt>
    <dgm:pt modelId="{3788F16A-C51F-464A-981D-462D00C2E81F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9445F439-CBB1-4D39-A67B-036BB718B575}" type="parTrans" cxnId="{EEA20015-7F74-42D1-AB10-EAEE197E40BE}">
      <dgm:prSet/>
      <dgm:spPr/>
      <dgm:t>
        <a:bodyPr/>
        <a:lstStyle/>
        <a:p>
          <a:endParaRPr lang="en-US"/>
        </a:p>
      </dgm:t>
    </dgm:pt>
    <dgm:pt modelId="{4A683F4E-DFF4-4500-88EA-48135B9D9309}" type="sibTrans" cxnId="{EEA20015-7F74-42D1-AB10-EAEE197E40BE}">
      <dgm:prSet/>
      <dgm:spPr/>
      <dgm:t>
        <a:bodyPr/>
        <a:lstStyle/>
        <a:p>
          <a:endParaRPr lang="en-US"/>
        </a:p>
      </dgm:t>
    </dgm:pt>
    <dgm:pt modelId="{85186198-E92B-4F0E-A8F5-07CF0B6B8F6E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9EB6BD41-0813-4B18-959C-ED17AF7C10E6}" type="sibTrans" cxnId="{DC53D8FF-CA4D-43A4-BBB5-7EA74D9199E5}">
      <dgm:prSet/>
      <dgm:spPr/>
      <dgm:t>
        <a:bodyPr/>
        <a:lstStyle/>
        <a:p>
          <a:endParaRPr lang="en-US"/>
        </a:p>
      </dgm:t>
    </dgm:pt>
    <dgm:pt modelId="{D8CB46E2-C2FE-448B-BD69-B64BA52C69E5}" type="parTrans" cxnId="{DC53D8FF-CA4D-43A4-BBB5-7EA74D9199E5}">
      <dgm:prSet/>
      <dgm:spPr/>
      <dgm:t>
        <a:bodyPr/>
        <a:lstStyle/>
        <a:p>
          <a:endParaRPr lang="en-US"/>
        </a:p>
      </dgm:t>
    </dgm:pt>
    <dgm:pt modelId="{564ED3EB-1021-4443-93FE-E0371ACF4467}" type="pres">
      <dgm:prSet presAssocID="{DAED8338-5D98-47F1-88D5-97F78C73AE85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4E7AA1ED-AA97-444F-98D1-6D0BEB995637}" type="pres">
      <dgm:prSet presAssocID="{2EC6675E-C03D-489F-8DC2-F9E9BF2759F9}" presName="composite" presStyleCnt="0"/>
      <dgm:spPr/>
    </dgm:pt>
    <dgm:pt modelId="{E246D324-A784-4357-A434-6616A0BB7C38}" type="pres">
      <dgm:prSet presAssocID="{2EC6675E-C03D-489F-8DC2-F9E9BF2759F9}" presName="LShape" presStyleLbl="alignNode1" presStyleIdx="0" presStyleCnt="5"/>
      <dgm:spPr/>
    </dgm:pt>
    <dgm:pt modelId="{3C244796-B6D0-4BE1-9B98-1A4C3A9620E7}" type="pres">
      <dgm:prSet presAssocID="{2EC6675E-C03D-489F-8DC2-F9E9BF2759F9}" presName="ParentText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7310072-6E9B-44F1-975A-73004FB788B2}" type="pres">
      <dgm:prSet presAssocID="{2EC6675E-C03D-489F-8DC2-F9E9BF2759F9}" presName="Triangle" presStyleLbl="alignNode1" presStyleIdx="1" presStyleCnt="5"/>
      <dgm:spPr>
        <a:ln>
          <a:noFill/>
        </a:ln>
      </dgm:spPr>
    </dgm:pt>
    <dgm:pt modelId="{CAA4F91C-F30D-47E8-9659-A394C28F9186}" type="pres">
      <dgm:prSet presAssocID="{1AC93D68-2C81-4D2A-AB63-C717E6FD2808}" presName="sibTrans" presStyleCnt="0"/>
      <dgm:spPr/>
    </dgm:pt>
    <dgm:pt modelId="{DE65A6C8-1400-4779-BE31-0D66A3635673}" type="pres">
      <dgm:prSet presAssocID="{1AC93D68-2C81-4D2A-AB63-C717E6FD2808}" presName="space" presStyleCnt="0"/>
      <dgm:spPr/>
    </dgm:pt>
    <dgm:pt modelId="{5BF3F0B6-1D22-421F-ADF3-D70BDD13CA54}" type="pres">
      <dgm:prSet presAssocID="{85186198-E92B-4F0E-A8F5-07CF0B6B8F6E}" presName="composite" presStyleCnt="0"/>
      <dgm:spPr/>
    </dgm:pt>
    <dgm:pt modelId="{3DCC0B63-7BC5-46BF-8101-D187EA2225CB}" type="pres">
      <dgm:prSet presAssocID="{85186198-E92B-4F0E-A8F5-07CF0B6B8F6E}" presName="LShape" presStyleLbl="alignNode1" presStyleIdx="2" presStyleCnt="5"/>
      <dgm:spPr>
        <a:solidFill>
          <a:schemeClr val="accent2"/>
        </a:solidFill>
        <a:ln>
          <a:noFill/>
        </a:ln>
      </dgm:spPr>
    </dgm:pt>
    <dgm:pt modelId="{2538298D-B373-4378-84EF-4F84E436FBF3}" type="pres">
      <dgm:prSet presAssocID="{85186198-E92B-4F0E-A8F5-07CF0B6B8F6E}" presName="ParentText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36345A0-EDA5-428C-8A04-D7F1F3498F9C}" type="pres">
      <dgm:prSet presAssocID="{85186198-E92B-4F0E-A8F5-07CF0B6B8F6E}" presName="Triangle" presStyleLbl="alignNode1" presStyleIdx="3" presStyleCnt="5"/>
      <dgm:spPr>
        <a:solidFill>
          <a:schemeClr val="accent2"/>
        </a:solidFill>
        <a:ln>
          <a:noFill/>
        </a:ln>
      </dgm:spPr>
    </dgm:pt>
    <dgm:pt modelId="{8783F7D2-8532-4483-BAC8-40A996751C38}" type="pres">
      <dgm:prSet presAssocID="{9EB6BD41-0813-4B18-959C-ED17AF7C10E6}" presName="sibTrans" presStyleCnt="0"/>
      <dgm:spPr/>
    </dgm:pt>
    <dgm:pt modelId="{6AC9346B-6907-49D8-AFAC-15F4CE5E01BD}" type="pres">
      <dgm:prSet presAssocID="{9EB6BD41-0813-4B18-959C-ED17AF7C10E6}" presName="space" presStyleCnt="0"/>
      <dgm:spPr/>
    </dgm:pt>
    <dgm:pt modelId="{8C249713-EA1A-41B7-A5B6-E4BB09C7DB08}" type="pres">
      <dgm:prSet presAssocID="{3788F16A-C51F-464A-981D-462D00C2E81F}" presName="composite" presStyleCnt="0"/>
      <dgm:spPr/>
    </dgm:pt>
    <dgm:pt modelId="{776DB0F5-2E59-440A-8B56-00F407F0301F}" type="pres">
      <dgm:prSet presAssocID="{3788F16A-C51F-464A-981D-462D00C2E81F}" presName="LShape" presStyleLbl="alignNode1" presStyleIdx="4" presStyleCnt="5"/>
      <dgm:spPr>
        <a:solidFill>
          <a:schemeClr val="accent5"/>
        </a:solidFill>
        <a:ln>
          <a:noFill/>
        </a:ln>
      </dgm:spPr>
    </dgm:pt>
    <dgm:pt modelId="{7E18E428-7E9E-4EFC-BF79-BE69A9F31430}" type="pres">
      <dgm:prSet presAssocID="{3788F16A-C51F-464A-981D-462D00C2E81F}" presName="ParentText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EA20015-7F74-42D1-AB10-EAEE197E40BE}" srcId="{DAED8338-5D98-47F1-88D5-97F78C73AE85}" destId="{3788F16A-C51F-464A-981D-462D00C2E81F}" srcOrd="2" destOrd="0" parTransId="{9445F439-CBB1-4D39-A67B-036BB718B575}" sibTransId="{4A683F4E-DFF4-4500-88EA-48135B9D9309}"/>
    <dgm:cxn modelId="{C984B046-EDEA-4AF9-9C24-DA590D326FD6}" srcId="{DAED8338-5D98-47F1-88D5-97F78C73AE85}" destId="{2EC6675E-C03D-489F-8DC2-F9E9BF2759F9}" srcOrd="0" destOrd="0" parTransId="{E128C2CD-5408-4065-ABE6-B68A519DF078}" sibTransId="{1AC93D68-2C81-4D2A-AB63-C717E6FD2808}"/>
    <dgm:cxn modelId="{C617980E-4E90-417E-B653-EA20B76667C1}" type="presOf" srcId="{2EC6675E-C03D-489F-8DC2-F9E9BF2759F9}" destId="{3C244796-B6D0-4BE1-9B98-1A4C3A9620E7}" srcOrd="0" destOrd="0" presId="urn:microsoft.com/office/officeart/2009/3/layout/StepUpProcess"/>
    <dgm:cxn modelId="{6BC2D0B1-3E4B-4F44-8637-121F06F17769}" type="presOf" srcId="{DAED8338-5D98-47F1-88D5-97F78C73AE85}" destId="{564ED3EB-1021-4443-93FE-E0371ACF4467}" srcOrd="0" destOrd="0" presId="urn:microsoft.com/office/officeart/2009/3/layout/StepUpProcess"/>
    <dgm:cxn modelId="{DC53D8FF-CA4D-43A4-BBB5-7EA74D9199E5}" srcId="{DAED8338-5D98-47F1-88D5-97F78C73AE85}" destId="{85186198-E92B-4F0E-A8F5-07CF0B6B8F6E}" srcOrd="1" destOrd="0" parTransId="{D8CB46E2-C2FE-448B-BD69-B64BA52C69E5}" sibTransId="{9EB6BD41-0813-4B18-959C-ED17AF7C10E6}"/>
    <dgm:cxn modelId="{A2B53162-CF38-42DA-A829-867F0BC824DA}" type="presOf" srcId="{85186198-E92B-4F0E-A8F5-07CF0B6B8F6E}" destId="{2538298D-B373-4378-84EF-4F84E436FBF3}" srcOrd="0" destOrd="0" presId="urn:microsoft.com/office/officeart/2009/3/layout/StepUpProcess"/>
    <dgm:cxn modelId="{F5EFA31B-4DA5-403A-8FFE-7DC15748DE5B}" type="presOf" srcId="{3788F16A-C51F-464A-981D-462D00C2E81F}" destId="{7E18E428-7E9E-4EFC-BF79-BE69A9F31430}" srcOrd="0" destOrd="0" presId="urn:microsoft.com/office/officeart/2009/3/layout/StepUpProcess"/>
    <dgm:cxn modelId="{C901DA8A-6FDC-421E-B6DF-6CF06C4F25C6}" type="presParOf" srcId="{564ED3EB-1021-4443-93FE-E0371ACF4467}" destId="{4E7AA1ED-AA97-444F-98D1-6D0BEB995637}" srcOrd="0" destOrd="0" presId="urn:microsoft.com/office/officeart/2009/3/layout/StepUpProcess"/>
    <dgm:cxn modelId="{0E95B6F0-DC23-44B0-925E-0E9AEC2BAAE8}" type="presParOf" srcId="{4E7AA1ED-AA97-444F-98D1-6D0BEB995637}" destId="{E246D324-A784-4357-A434-6616A0BB7C38}" srcOrd="0" destOrd="0" presId="urn:microsoft.com/office/officeart/2009/3/layout/StepUpProcess"/>
    <dgm:cxn modelId="{1C0D6858-0D2B-4FDA-8C6D-C92FE0347694}" type="presParOf" srcId="{4E7AA1ED-AA97-444F-98D1-6D0BEB995637}" destId="{3C244796-B6D0-4BE1-9B98-1A4C3A9620E7}" srcOrd="1" destOrd="0" presId="urn:microsoft.com/office/officeart/2009/3/layout/StepUpProcess"/>
    <dgm:cxn modelId="{E49B97DF-445A-48CA-950B-3EE1C3ED96F5}" type="presParOf" srcId="{4E7AA1ED-AA97-444F-98D1-6D0BEB995637}" destId="{97310072-6E9B-44F1-975A-73004FB788B2}" srcOrd="2" destOrd="0" presId="urn:microsoft.com/office/officeart/2009/3/layout/StepUpProcess"/>
    <dgm:cxn modelId="{849B7B56-50A7-462A-82F2-1944D6B2AEBC}" type="presParOf" srcId="{564ED3EB-1021-4443-93FE-E0371ACF4467}" destId="{CAA4F91C-F30D-47E8-9659-A394C28F9186}" srcOrd="1" destOrd="0" presId="urn:microsoft.com/office/officeart/2009/3/layout/StepUpProcess"/>
    <dgm:cxn modelId="{36D5B3B5-D225-42F7-B284-10DE59C2450F}" type="presParOf" srcId="{CAA4F91C-F30D-47E8-9659-A394C28F9186}" destId="{DE65A6C8-1400-4779-BE31-0D66A3635673}" srcOrd="0" destOrd="0" presId="urn:microsoft.com/office/officeart/2009/3/layout/StepUpProcess"/>
    <dgm:cxn modelId="{FFF5E91E-50C0-4150-9C60-E2672C90E0A5}" type="presParOf" srcId="{564ED3EB-1021-4443-93FE-E0371ACF4467}" destId="{5BF3F0B6-1D22-421F-ADF3-D70BDD13CA54}" srcOrd="2" destOrd="0" presId="urn:microsoft.com/office/officeart/2009/3/layout/StepUpProcess"/>
    <dgm:cxn modelId="{303A12A9-9E02-466A-BCBB-4171D450B05A}" type="presParOf" srcId="{5BF3F0B6-1D22-421F-ADF3-D70BDD13CA54}" destId="{3DCC0B63-7BC5-46BF-8101-D187EA2225CB}" srcOrd="0" destOrd="0" presId="urn:microsoft.com/office/officeart/2009/3/layout/StepUpProcess"/>
    <dgm:cxn modelId="{638C02DE-FF21-4F62-BF81-8701F336C1AF}" type="presParOf" srcId="{5BF3F0B6-1D22-421F-ADF3-D70BDD13CA54}" destId="{2538298D-B373-4378-84EF-4F84E436FBF3}" srcOrd="1" destOrd="0" presId="urn:microsoft.com/office/officeart/2009/3/layout/StepUpProcess"/>
    <dgm:cxn modelId="{4BFB8305-3D6F-4A42-975C-E48187DC692F}" type="presParOf" srcId="{5BF3F0B6-1D22-421F-ADF3-D70BDD13CA54}" destId="{836345A0-EDA5-428C-8A04-D7F1F3498F9C}" srcOrd="2" destOrd="0" presId="urn:microsoft.com/office/officeart/2009/3/layout/StepUpProcess"/>
    <dgm:cxn modelId="{914F7D47-1524-4039-9E2A-A00FFBCD1AC2}" type="presParOf" srcId="{564ED3EB-1021-4443-93FE-E0371ACF4467}" destId="{8783F7D2-8532-4483-BAC8-40A996751C38}" srcOrd="3" destOrd="0" presId="urn:microsoft.com/office/officeart/2009/3/layout/StepUpProcess"/>
    <dgm:cxn modelId="{20D3E693-D0EB-47E3-88FF-02847EAA6467}" type="presParOf" srcId="{8783F7D2-8532-4483-BAC8-40A996751C38}" destId="{6AC9346B-6907-49D8-AFAC-15F4CE5E01BD}" srcOrd="0" destOrd="0" presId="urn:microsoft.com/office/officeart/2009/3/layout/StepUpProcess"/>
    <dgm:cxn modelId="{7268B196-B80D-49E3-9BFB-C8E836BE4701}" type="presParOf" srcId="{564ED3EB-1021-4443-93FE-E0371ACF4467}" destId="{8C249713-EA1A-41B7-A5B6-E4BB09C7DB08}" srcOrd="4" destOrd="0" presId="urn:microsoft.com/office/officeart/2009/3/layout/StepUpProcess"/>
    <dgm:cxn modelId="{79ED41B5-B579-460B-BC44-4C08B21337EB}" type="presParOf" srcId="{8C249713-EA1A-41B7-A5B6-E4BB09C7DB08}" destId="{776DB0F5-2E59-440A-8B56-00F407F0301F}" srcOrd="0" destOrd="0" presId="urn:microsoft.com/office/officeart/2009/3/layout/StepUpProcess"/>
    <dgm:cxn modelId="{D9AEA3E9-2CE8-4E8C-9013-2D516065F0A5}" type="presParOf" srcId="{8C249713-EA1A-41B7-A5B6-E4BB09C7DB08}" destId="{7E18E428-7E9E-4EFC-BF79-BE69A9F31430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4028F4FA-37FA-4474-99AC-1B242FDAFE63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</dgm:pt>
    <dgm:pt modelId="{C8AC185F-4187-4D6C-AB4F-BD642B94B7BE}">
      <dgm:prSet phldrT="[Text]" custT="1"/>
      <dgm:spPr/>
      <dgm:t>
        <a:bodyPr/>
        <a:lstStyle/>
        <a:p>
          <a:r>
            <a:rPr lang="en-US" sz="2400" dirty="0" smtClean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rPr>
            <a:t>Your text here</a:t>
          </a:r>
          <a:endParaRPr lang="en-US" sz="2400" dirty="0">
            <a:solidFill>
              <a:schemeClr val="tx2">
                <a:lumMod val="50000"/>
              </a:schemeClr>
            </a:solidFill>
            <a:latin typeface="Bebas Neue" panose="020B0606020202050201" pitchFamily="34" charset="0"/>
          </a:endParaRPr>
        </a:p>
      </dgm:t>
    </dgm:pt>
    <dgm:pt modelId="{E5C4D7CF-C65D-4B3B-8850-037A4DFC88D1}" type="parTrans" cxnId="{CB84B655-56CA-4BAD-947B-6BA4EEE2C9B0}">
      <dgm:prSet/>
      <dgm:spPr/>
      <dgm:t>
        <a:bodyPr/>
        <a:lstStyle/>
        <a:p>
          <a:endParaRPr lang="en-US"/>
        </a:p>
      </dgm:t>
    </dgm:pt>
    <dgm:pt modelId="{F2CF6601-4696-4AD7-B7C5-3AE52B74CD30}" type="sibTrans" cxnId="{CB84B655-56CA-4BAD-947B-6BA4EEE2C9B0}">
      <dgm:prSet/>
      <dgm:spPr/>
      <dgm:t>
        <a:bodyPr/>
        <a:lstStyle/>
        <a:p>
          <a:endParaRPr lang="en-US"/>
        </a:p>
      </dgm:t>
    </dgm:pt>
    <dgm:pt modelId="{EFF47FB9-AD02-4BAB-A303-E8993A5ACB74}">
      <dgm:prSet phldrT="[Text]" custT="1"/>
      <dgm:spPr/>
      <dgm:t>
        <a:bodyPr/>
        <a:lstStyle/>
        <a:p>
          <a:r>
            <a:rPr lang="en-US" sz="2400" dirty="0" smtClean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rPr>
            <a:t>Your text here</a:t>
          </a:r>
          <a:endParaRPr lang="en-US" sz="2400" dirty="0">
            <a:solidFill>
              <a:schemeClr val="tx2">
                <a:lumMod val="50000"/>
              </a:schemeClr>
            </a:solidFill>
            <a:latin typeface="Bebas Neue" panose="020B0606020202050201" pitchFamily="34" charset="0"/>
          </a:endParaRPr>
        </a:p>
      </dgm:t>
    </dgm:pt>
    <dgm:pt modelId="{80F2D35F-F2B8-4153-A53A-2686A2C04661}" type="parTrans" cxnId="{ED766E2A-8F41-492C-B643-4D5773F3D8AC}">
      <dgm:prSet/>
      <dgm:spPr/>
      <dgm:t>
        <a:bodyPr/>
        <a:lstStyle/>
        <a:p>
          <a:endParaRPr lang="en-US"/>
        </a:p>
      </dgm:t>
    </dgm:pt>
    <dgm:pt modelId="{21FBDB0C-F658-4BFB-8082-23A1882080D3}" type="sibTrans" cxnId="{ED766E2A-8F41-492C-B643-4D5773F3D8AC}">
      <dgm:prSet/>
      <dgm:spPr/>
      <dgm:t>
        <a:bodyPr/>
        <a:lstStyle/>
        <a:p>
          <a:endParaRPr lang="en-US"/>
        </a:p>
      </dgm:t>
    </dgm:pt>
    <dgm:pt modelId="{3E8BB9F5-D34C-4826-BE4A-55378553F6D6}">
      <dgm:prSet phldrT="[Text]" custT="1"/>
      <dgm:spPr/>
      <dgm:t>
        <a:bodyPr/>
        <a:lstStyle/>
        <a:p>
          <a:r>
            <a:rPr lang="en-US" sz="2400" dirty="0" smtClean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rPr>
            <a:t> your text here</a:t>
          </a:r>
          <a:endParaRPr lang="en-US" sz="2400" dirty="0">
            <a:solidFill>
              <a:schemeClr val="tx2">
                <a:lumMod val="50000"/>
              </a:schemeClr>
            </a:solidFill>
            <a:latin typeface="Bebas Neue" panose="020B0606020202050201" pitchFamily="34" charset="0"/>
          </a:endParaRPr>
        </a:p>
      </dgm:t>
    </dgm:pt>
    <dgm:pt modelId="{1132A346-F35E-4F66-A28C-E46ECB2B69C9}" type="parTrans" cxnId="{167B12BE-001E-422F-90D0-D20BF191DA2F}">
      <dgm:prSet/>
      <dgm:spPr/>
      <dgm:t>
        <a:bodyPr/>
        <a:lstStyle/>
        <a:p>
          <a:endParaRPr lang="en-US"/>
        </a:p>
      </dgm:t>
    </dgm:pt>
    <dgm:pt modelId="{4F616046-DFF2-4D05-8DF1-05E108E985B8}" type="sibTrans" cxnId="{167B12BE-001E-422F-90D0-D20BF191DA2F}">
      <dgm:prSet/>
      <dgm:spPr/>
      <dgm:t>
        <a:bodyPr/>
        <a:lstStyle/>
        <a:p>
          <a:endParaRPr lang="en-US"/>
        </a:p>
      </dgm:t>
    </dgm:pt>
    <dgm:pt modelId="{3060F984-6F02-488D-A425-A3DDEA0A3089}" type="pres">
      <dgm:prSet presAssocID="{4028F4FA-37FA-4474-99AC-1B242FDAFE63}" presName="arrowDiagram" presStyleCnt="0">
        <dgm:presLayoutVars>
          <dgm:chMax val="5"/>
          <dgm:dir/>
          <dgm:resizeHandles val="exact"/>
        </dgm:presLayoutVars>
      </dgm:prSet>
      <dgm:spPr/>
    </dgm:pt>
    <dgm:pt modelId="{8C5E5356-0576-4F3F-AF6A-B4945DB9A957}" type="pres">
      <dgm:prSet presAssocID="{4028F4FA-37FA-4474-99AC-1B242FDAFE63}" presName="arrow" presStyleLbl="bgShp" presStyleIdx="0" presStyleCnt="1" custLinFactNeighborX="572" custLinFactNeighborY="4656"/>
      <dgm:spPr>
        <a:solidFill>
          <a:schemeClr val="accent1">
            <a:lumMod val="60000"/>
            <a:lumOff val="40000"/>
          </a:schemeClr>
        </a:solidFill>
      </dgm:spPr>
    </dgm:pt>
    <dgm:pt modelId="{369EC82B-6735-4B17-A4F7-6784EB6C4B5F}" type="pres">
      <dgm:prSet presAssocID="{4028F4FA-37FA-4474-99AC-1B242FDAFE63}" presName="arrowDiagram3" presStyleCnt="0"/>
      <dgm:spPr/>
    </dgm:pt>
    <dgm:pt modelId="{03D9FFE3-25B9-4437-ABDD-95D32868EBC4}" type="pres">
      <dgm:prSet presAssocID="{C8AC185F-4187-4D6C-AB4F-BD642B94B7BE}" presName="bullet3a" presStyleLbl="node1" presStyleIdx="0" presStyleCnt="3"/>
      <dgm:spPr>
        <a:solidFill>
          <a:schemeClr val="accent2"/>
        </a:solidFill>
      </dgm:spPr>
    </dgm:pt>
    <dgm:pt modelId="{DA0B5899-A318-47B9-AC1A-982E07FC0F0F}" type="pres">
      <dgm:prSet presAssocID="{C8AC185F-4187-4D6C-AB4F-BD642B94B7BE}" presName="textBox3a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2BD29C6-3E90-462F-9634-5912710007F3}" type="pres">
      <dgm:prSet presAssocID="{EFF47FB9-AD02-4BAB-A303-E8993A5ACB74}" presName="bullet3b" presStyleLbl="node1" presStyleIdx="1" presStyleCnt="3"/>
      <dgm:spPr>
        <a:solidFill>
          <a:schemeClr val="accent3"/>
        </a:solidFill>
      </dgm:spPr>
    </dgm:pt>
    <dgm:pt modelId="{B14FF947-70F6-46B9-ACB5-72E3C9771C30}" type="pres">
      <dgm:prSet presAssocID="{EFF47FB9-AD02-4BAB-A303-E8993A5ACB74}" presName="textBox3b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8C6C551-CBA7-4782-8E07-D9F7F449DDB7}" type="pres">
      <dgm:prSet presAssocID="{3E8BB9F5-D34C-4826-BE4A-55378553F6D6}" presName="bullet3c" presStyleLbl="node1" presStyleIdx="2" presStyleCnt="3"/>
      <dgm:spPr>
        <a:solidFill>
          <a:schemeClr val="accent5"/>
        </a:solidFill>
      </dgm:spPr>
    </dgm:pt>
    <dgm:pt modelId="{E82B6A4F-0FFC-47F0-A565-6832CA77285C}" type="pres">
      <dgm:prSet presAssocID="{3E8BB9F5-D34C-4826-BE4A-55378553F6D6}" presName="textBox3c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8A4C2BB-43A0-4B66-A2A2-5E5541334E11}" type="presOf" srcId="{EFF47FB9-AD02-4BAB-A303-E8993A5ACB74}" destId="{B14FF947-70F6-46B9-ACB5-72E3C9771C30}" srcOrd="0" destOrd="0" presId="urn:microsoft.com/office/officeart/2005/8/layout/arrow2"/>
    <dgm:cxn modelId="{BE0B24C9-B722-4B80-811F-9A448D6360FD}" type="presOf" srcId="{3E8BB9F5-D34C-4826-BE4A-55378553F6D6}" destId="{E82B6A4F-0FFC-47F0-A565-6832CA77285C}" srcOrd="0" destOrd="0" presId="urn:microsoft.com/office/officeart/2005/8/layout/arrow2"/>
    <dgm:cxn modelId="{CB84B655-56CA-4BAD-947B-6BA4EEE2C9B0}" srcId="{4028F4FA-37FA-4474-99AC-1B242FDAFE63}" destId="{C8AC185F-4187-4D6C-AB4F-BD642B94B7BE}" srcOrd="0" destOrd="0" parTransId="{E5C4D7CF-C65D-4B3B-8850-037A4DFC88D1}" sibTransId="{F2CF6601-4696-4AD7-B7C5-3AE52B74CD30}"/>
    <dgm:cxn modelId="{3770CEC0-4DB6-4894-B977-ECB5188CAAE2}" type="presOf" srcId="{4028F4FA-37FA-4474-99AC-1B242FDAFE63}" destId="{3060F984-6F02-488D-A425-A3DDEA0A3089}" srcOrd="0" destOrd="0" presId="urn:microsoft.com/office/officeart/2005/8/layout/arrow2"/>
    <dgm:cxn modelId="{ED766E2A-8F41-492C-B643-4D5773F3D8AC}" srcId="{4028F4FA-37FA-4474-99AC-1B242FDAFE63}" destId="{EFF47FB9-AD02-4BAB-A303-E8993A5ACB74}" srcOrd="1" destOrd="0" parTransId="{80F2D35F-F2B8-4153-A53A-2686A2C04661}" sibTransId="{21FBDB0C-F658-4BFB-8082-23A1882080D3}"/>
    <dgm:cxn modelId="{167B12BE-001E-422F-90D0-D20BF191DA2F}" srcId="{4028F4FA-37FA-4474-99AC-1B242FDAFE63}" destId="{3E8BB9F5-D34C-4826-BE4A-55378553F6D6}" srcOrd="2" destOrd="0" parTransId="{1132A346-F35E-4F66-A28C-E46ECB2B69C9}" sibTransId="{4F616046-DFF2-4D05-8DF1-05E108E985B8}"/>
    <dgm:cxn modelId="{E3B8A65C-F3DE-4587-9FFB-75DC583B9351}" type="presOf" srcId="{C8AC185F-4187-4D6C-AB4F-BD642B94B7BE}" destId="{DA0B5899-A318-47B9-AC1A-982E07FC0F0F}" srcOrd="0" destOrd="0" presId="urn:microsoft.com/office/officeart/2005/8/layout/arrow2"/>
    <dgm:cxn modelId="{5D6DDEF1-4ACE-4FDF-A0E9-99C063C8958C}" type="presParOf" srcId="{3060F984-6F02-488D-A425-A3DDEA0A3089}" destId="{8C5E5356-0576-4F3F-AF6A-B4945DB9A957}" srcOrd="0" destOrd="0" presId="urn:microsoft.com/office/officeart/2005/8/layout/arrow2"/>
    <dgm:cxn modelId="{A8D88980-326E-4689-A8CD-8F751017BD37}" type="presParOf" srcId="{3060F984-6F02-488D-A425-A3DDEA0A3089}" destId="{369EC82B-6735-4B17-A4F7-6784EB6C4B5F}" srcOrd="1" destOrd="0" presId="urn:microsoft.com/office/officeart/2005/8/layout/arrow2"/>
    <dgm:cxn modelId="{5D4EF85C-D82B-4FEC-A4FD-045D04918F63}" type="presParOf" srcId="{369EC82B-6735-4B17-A4F7-6784EB6C4B5F}" destId="{03D9FFE3-25B9-4437-ABDD-95D32868EBC4}" srcOrd="0" destOrd="0" presId="urn:microsoft.com/office/officeart/2005/8/layout/arrow2"/>
    <dgm:cxn modelId="{2E5C0C91-DF39-4433-BC2D-1B9D56668C11}" type="presParOf" srcId="{369EC82B-6735-4B17-A4F7-6784EB6C4B5F}" destId="{DA0B5899-A318-47B9-AC1A-982E07FC0F0F}" srcOrd="1" destOrd="0" presId="urn:microsoft.com/office/officeart/2005/8/layout/arrow2"/>
    <dgm:cxn modelId="{10C8F6DE-781E-4C69-85FA-EFA74BFD2887}" type="presParOf" srcId="{369EC82B-6735-4B17-A4F7-6784EB6C4B5F}" destId="{02BD29C6-3E90-462F-9634-5912710007F3}" srcOrd="2" destOrd="0" presId="urn:microsoft.com/office/officeart/2005/8/layout/arrow2"/>
    <dgm:cxn modelId="{01CFDE0E-A45D-48D3-A447-4AA8F73321EE}" type="presParOf" srcId="{369EC82B-6735-4B17-A4F7-6784EB6C4B5F}" destId="{B14FF947-70F6-46B9-ACB5-72E3C9771C30}" srcOrd="3" destOrd="0" presId="urn:microsoft.com/office/officeart/2005/8/layout/arrow2"/>
    <dgm:cxn modelId="{27170880-AD18-4218-BB33-4C19F722FBD3}" type="presParOf" srcId="{369EC82B-6735-4B17-A4F7-6784EB6C4B5F}" destId="{28C6C551-CBA7-4782-8E07-D9F7F449DDB7}" srcOrd="4" destOrd="0" presId="urn:microsoft.com/office/officeart/2005/8/layout/arrow2"/>
    <dgm:cxn modelId="{7D51713D-244B-46B5-AE14-22AE57F8D65E}" type="presParOf" srcId="{369EC82B-6735-4B17-A4F7-6784EB6C4B5F}" destId="{E82B6A4F-0FFC-47F0-A565-6832CA77285C}" srcOrd="5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0684E16E-0D42-44CC-A0BA-BD709ED30277}" type="doc">
      <dgm:prSet loTypeId="urn:microsoft.com/office/officeart/2005/8/layout/hProcess6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D1F5E56-7AFC-4AB5-AC0F-42837C647778}">
      <dgm:prSet phldrT="[Text]"/>
      <dgm:spPr>
        <a:solidFill>
          <a:schemeClr val="accent1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E1519045-C578-40D1-931F-7312FDD583BC}" type="parTrans" cxnId="{69BCE3A0-90D6-4A85-B1DD-EC6E45FA7228}">
      <dgm:prSet/>
      <dgm:spPr/>
      <dgm:t>
        <a:bodyPr/>
        <a:lstStyle/>
        <a:p>
          <a:endParaRPr lang="en-US"/>
        </a:p>
      </dgm:t>
    </dgm:pt>
    <dgm:pt modelId="{62100289-C728-4725-99A0-AB021EA7391A}" type="sibTrans" cxnId="{69BCE3A0-90D6-4A85-B1DD-EC6E45FA7228}">
      <dgm:prSet/>
      <dgm:spPr/>
      <dgm:t>
        <a:bodyPr/>
        <a:lstStyle/>
        <a:p>
          <a:endParaRPr lang="en-US"/>
        </a:p>
      </dgm:t>
    </dgm:pt>
    <dgm:pt modelId="{A1FFDAEF-F048-4298-979B-1483494DB098}">
      <dgm:prSet phldrT="[Text]" custT="1"/>
      <dgm:spPr>
        <a:solidFill>
          <a:schemeClr val="accent2"/>
        </a:solidFill>
      </dgm:spPr>
      <dgm:t>
        <a:bodyPr/>
        <a:lstStyle/>
        <a:p>
          <a:r>
            <a:rPr lang="en-US" sz="1600" dirty="0" smtClean="0">
              <a:solidFill>
                <a:schemeClr val="bg1"/>
              </a:solidFill>
              <a:latin typeface="Bebas Neue" panose="020B0606020202050201" pitchFamily="34" charset="0"/>
            </a:rPr>
            <a:t>Your text here</a:t>
          </a:r>
          <a:endParaRPr lang="en-US" sz="1600" dirty="0">
            <a:solidFill>
              <a:schemeClr val="bg1"/>
            </a:solidFill>
            <a:latin typeface="Bebas Neue" panose="020B0606020202050201" pitchFamily="34" charset="0"/>
          </a:endParaRPr>
        </a:p>
      </dgm:t>
    </dgm:pt>
    <dgm:pt modelId="{41ECD762-B88A-44CB-92F8-929E4D9A68DB}" type="parTrans" cxnId="{C826A2BA-B925-4A53-8F62-78C661FBD896}">
      <dgm:prSet/>
      <dgm:spPr/>
      <dgm:t>
        <a:bodyPr/>
        <a:lstStyle/>
        <a:p>
          <a:endParaRPr lang="en-US"/>
        </a:p>
      </dgm:t>
    </dgm:pt>
    <dgm:pt modelId="{E9B9F5E1-2A63-42A6-95ED-2FAC2A518784}" type="sibTrans" cxnId="{C826A2BA-B925-4A53-8F62-78C661FBD896}">
      <dgm:prSet/>
      <dgm:spPr/>
      <dgm:t>
        <a:bodyPr/>
        <a:lstStyle/>
        <a:p>
          <a:endParaRPr lang="en-US"/>
        </a:p>
      </dgm:t>
    </dgm:pt>
    <dgm:pt modelId="{C906B31B-D9B3-4DD2-83FB-E3F2EB06AC0E}">
      <dgm:prSet phldrT="[Text]" custT="1"/>
      <dgm:spPr>
        <a:solidFill>
          <a:schemeClr val="accent2"/>
        </a:solidFill>
      </dgm:spPr>
      <dgm:t>
        <a:bodyPr/>
        <a:lstStyle/>
        <a:p>
          <a:r>
            <a:rPr lang="en-US" sz="1600" dirty="0" smtClean="0">
              <a:solidFill>
                <a:schemeClr val="bg1"/>
              </a:solidFill>
              <a:latin typeface="Bebas Neue" panose="020B0606020202050201" pitchFamily="34" charset="0"/>
            </a:rPr>
            <a:t>Your text here</a:t>
          </a:r>
          <a:endParaRPr lang="en-US" sz="1600" dirty="0">
            <a:solidFill>
              <a:schemeClr val="bg1"/>
            </a:solidFill>
            <a:latin typeface="Bebas Neue" panose="020B0606020202050201" pitchFamily="34" charset="0"/>
          </a:endParaRPr>
        </a:p>
      </dgm:t>
    </dgm:pt>
    <dgm:pt modelId="{5235A7AA-B942-4CC2-A30F-AC3A9475A421}" type="parTrans" cxnId="{8A50A83D-E6B9-4DAB-9E82-4D0597375D42}">
      <dgm:prSet/>
      <dgm:spPr/>
      <dgm:t>
        <a:bodyPr/>
        <a:lstStyle/>
        <a:p>
          <a:endParaRPr lang="en-US"/>
        </a:p>
      </dgm:t>
    </dgm:pt>
    <dgm:pt modelId="{23CBE466-23B8-4779-90F3-75D7F823D010}" type="sibTrans" cxnId="{8A50A83D-E6B9-4DAB-9E82-4D0597375D42}">
      <dgm:prSet/>
      <dgm:spPr/>
      <dgm:t>
        <a:bodyPr/>
        <a:lstStyle/>
        <a:p>
          <a:endParaRPr lang="en-US"/>
        </a:p>
      </dgm:t>
    </dgm:pt>
    <dgm:pt modelId="{1EA0275D-4AB0-4424-8C45-01F5AC6D178E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9F52390E-21A0-48C9-8014-E09A0112917F}" type="parTrans" cxnId="{0C9A12C0-DDD5-4A4E-B685-058E0545A3F4}">
      <dgm:prSet/>
      <dgm:spPr/>
      <dgm:t>
        <a:bodyPr/>
        <a:lstStyle/>
        <a:p>
          <a:endParaRPr lang="en-US"/>
        </a:p>
      </dgm:t>
    </dgm:pt>
    <dgm:pt modelId="{EC1AA2A6-4DED-428B-BDD7-CBC20F30933B}" type="sibTrans" cxnId="{0C9A12C0-DDD5-4A4E-B685-058E0545A3F4}">
      <dgm:prSet/>
      <dgm:spPr/>
      <dgm:t>
        <a:bodyPr/>
        <a:lstStyle/>
        <a:p>
          <a:endParaRPr lang="en-US"/>
        </a:p>
      </dgm:t>
    </dgm:pt>
    <dgm:pt modelId="{38551414-CAA4-4625-957F-DBA32547F101}">
      <dgm:prSet phldrT="[Text]" custT="1"/>
      <dgm:spPr>
        <a:solidFill>
          <a:schemeClr val="accent5"/>
        </a:solidFill>
      </dgm:spPr>
      <dgm:t>
        <a:bodyPr/>
        <a:lstStyle/>
        <a:p>
          <a:r>
            <a:rPr lang="en-US" sz="1600" dirty="0" smtClean="0">
              <a:solidFill>
                <a:schemeClr val="bg1"/>
              </a:solidFill>
              <a:latin typeface="Bebas Neue" panose="020B0606020202050201" pitchFamily="34" charset="0"/>
            </a:rPr>
            <a:t>Your text here</a:t>
          </a:r>
          <a:endParaRPr lang="en-US" sz="1600" dirty="0">
            <a:solidFill>
              <a:schemeClr val="bg1"/>
            </a:solidFill>
            <a:latin typeface="Bebas Neue" panose="020B0606020202050201" pitchFamily="34" charset="0"/>
          </a:endParaRPr>
        </a:p>
      </dgm:t>
    </dgm:pt>
    <dgm:pt modelId="{EB88456F-51F2-4844-9693-1741B2DE8FA1}" type="parTrans" cxnId="{CB161ACF-6BE0-42E6-94E8-9FFCADAF994F}">
      <dgm:prSet/>
      <dgm:spPr/>
      <dgm:t>
        <a:bodyPr/>
        <a:lstStyle/>
        <a:p>
          <a:endParaRPr lang="en-US"/>
        </a:p>
      </dgm:t>
    </dgm:pt>
    <dgm:pt modelId="{D6082858-0D45-4BB4-B2F8-CD47CDF2C735}" type="sibTrans" cxnId="{CB161ACF-6BE0-42E6-94E8-9FFCADAF994F}">
      <dgm:prSet/>
      <dgm:spPr/>
      <dgm:t>
        <a:bodyPr/>
        <a:lstStyle/>
        <a:p>
          <a:endParaRPr lang="en-US"/>
        </a:p>
      </dgm:t>
    </dgm:pt>
    <dgm:pt modelId="{802DB653-62FB-40C1-9E27-3EF7F3B0C91A}">
      <dgm:prSet phldrT="[Text]" custT="1"/>
      <dgm:spPr>
        <a:solidFill>
          <a:schemeClr val="accent5"/>
        </a:solidFill>
      </dgm:spPr>
      <dgm:t>
        <a:bodyPr/>
        <a:lstStyle/>
        <a:p>
          <a:r>
            <a:rPr lang="en-US" sz="1600" dirty="0" smtClean="0">
              <a:solidFill>
                <a:schemeClr val="bg1"/>
              </a:solidFill>
              <a:latin typeface="Bebas Neue" panose="020B0606020202050201" pitchFamily="34" charset="0"/>
            </a:rPr>
            <a:t>Your text here</a:t>
          </a:r>
          <a:endParaRPr lang="en-US" sz="1600" dirty="0">
            <a:solidFill>
              <a:schemeClr val="bg1"/>
            </a:solidFill>
            <a:latin typeface="Bebas Neue" panose="020B0606020202050201" pitchFamily="34" charset="0"/>
          </a:endParaRPr>
        </a:p>
      </dgm:t>
    </dgm:pt>
    <dgm:pt modelId="{795166EF-73B7-4EB6-8BE6-259EDF97F089}" type="parTrans" cxnId="{25C2E313-8BF8-4CC0-B9AF-D750103F64F1}">
      <dgm:prSet/>
      <dgm:spPr/>
      <dgm:t>
        <a:bodyPr/>
        <a:lstStyle/>
        <a:p>
          <a:endParaRPr lang="en-US"/>
        </a:p>
      </dgm:t>
    </dgm:pt>
    <dgm:pt modelId="{C9130A00-753C-401A-BED1-901378FE35AC}" type="sibTrans" cxnId="{25C2E313-8BF8-4CC0-B9AF-D750103F64F1}">
      <dgm:prSet/>
      <dgm:spPr/>
      <dgm:t>
        <a:bodyPr/>
        <a:lstStyle/>
        <a:p>
          <a:endParaRPr lang="en-US"/>
        </a:p>
      </dgm:t>
    </dgm:pt>
    <dgm:pt modelId="{95FE4306-C267-4EC5-9DF9-4EE65C7F4C68}">
      <dgm:prSet phldrT="[Text]"/>
      <dgm:spPr>
        <a:solidFill>
          <a:schemeClr val="accent4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4CB18499-690E-4464-BC5B-32E3C185F306}" type="parTrans" cxnId="{B3B2F151-4130-4BEA-A32C-E41F9F2C4C1C}">
      <dgm:prSet/>
      <dgm:spPr/>
      <dgm:t>
        <a:bodyPr/>
        <a:lstStyle/>
        <a:p>
          <a:endParaRPr lang="en-US"/>
        </a:p>
      </dgm:t>
    </dgm:pt>
    <dgm:pt modelId="{89C29877-689F-426C-8A6B-7F945E8B162D}" type="sibTrans" cxnId="{B3B2F151-4130-4BEA-A32C-E41F9F2C4C1C}">
      <dgm:prSet/>
      <dgm:spPr/>
      <dgm:t>
        <a:bodyPr/>
        <a:lstStyle/>
        <a:p>
          <a:endParaRPr lang="en-US"/>
        </a:p>
      </dgm:t>
    </dgm:pt>
    <dgm:pt modelId="{7762100D-231F-4BE8-814E-CB739F912A10}">
      <dgm:prSet phldrT="[Text]" custT="1"/>
      <dgm:spPr>
        <a:solidFill>
          <a:schemeClr val="accent6"/>
        </a:solidFill>
      </dgm:spPr>
      <dgm:t>
        <a:bodyPr/>
        <a:lstStyle/>
        <a:p>
          <a:r>
            <a:rPr lang="en-US" sz="1600" dirty="0" smtClean="0">
              <a:solidFill>
                <a:schemeClr val="bg1"/>
              </a:solidFill>
              <a:latin typeface="Bebas Neue" panose="020B0606020202050201" pitchFamily="34" charset="0"/>
            </a:rPr>
            <a:t>Your text here</a:t>
          </a:r>
          <a:endParaRPr lang="en-US" sz="1600" dirty="0">
            <a:solidFill>
              <a:schemeClr val="bg1"/>
            </a:solidFill>
            <a:latin typeface="Bebas Neue" panose="020B0606020202050201" pitchFamily="34" charset="0"/>
          </a:endParaRPr>
        </a:p>
      </dgm:t>
    </dgm:pt>
    <dgm:pt modelId="{80F11677-FCCA-4628-A6B4-7691E536202C}" type="parTrans" cxnId="{DB13EA5A-4532-48E9-9D2C-9B156FDD4789}">
      <dgm:prSet/>
      <dgm:spPr/>
      <dgm:t>
        <a:bodyPr/>
        <a:lstStyle/>
        <a:p>
          <a:endParaRPr lang="en-US"/>
        </a:p>
      </dgm:t>
    </dgm:pt>
    <dgm:pt modelId="{220C705E-AF24-4071-AF4B-47BF945CF705}" type="sibTrans" cxnId="{DB13EA5A-4532-48E9-9D2C-9B156FDD4789}">
      <dgm:prSet/>
      <dgm:spPr/>
      <dgm:t>
        <a:bodyPr/>
        <a:lstStyle/>
        <a:p>
          <a:endParaRPr lang="en-US"/>
        </a:p>
      </dgm:t>
    </dgm:pt>
    <dgm:pt modelId="{E7915F7D-DA2E-44E4-8F57-B0BD80ADB212}">
      <dgm:prSet phldrT="[Text]" custT="1"/>
      <dgm:spPr>
        <a:solidFill>
          <a:schemeClr val="accent6"/>
        </a:solidFill>
      </dgm:spPr>
      <dgm:t>
        <a:bodyPr/>
        <a:lstStyle/>
        <a:p>
          <a:r>
            <a:rPr lang="en-US" sz="1600" dirty="0" smtClean="0">
              <a:solidFill>
                <a:schemeClr val="bg1"/>
              </a:solidFill>
              <a:latin typeface="Bebas Neue" panose="020B0606020202050201" pitchFamily="34" charset="0"/>
            </a:rPr>
            <a:t>Your text here</a:t>
          </a:r>
          <a:endParaRPr lang="en-US" sz="1600" dirty="0">
            <a:solidFill>
              <a:schemeClr val="bg1"/>
            </a:solidFill>
            <a:latin typeface="Bebas Neue" panose="020B0606020202050201" pitchFamily="34" charset="0"/>
          </a:endParaRPr>
        </a:p>
      </dgm:t>
    </dgm:pt>
    <dgm:pt modelId="{1F5F2F42-D786-4F8E-8BF3-B078AC8C6FFE}" type="parTrans" cxnId="{C11A58C2-C362-437A-BB93-6C025EA5B5DF}">
      <dgm:prSet/>
      <dgm:spPr/>
      <dgm:t>
        <a:bodyPr/>
        <a:lstStyle/>
        <a:p>
          <a:endParaRPr lang="en-US"/>
        </a:p>
      </dgm:t>
    </dgm:pt>
    <dgm:pt modelId="{16873CAC-A5BC-4CFA-8ED9-A190F1FD3AE8}" type="sibTrans" cxnId="{C11A58C2-C362-437A-BB93-6C025EA5B5DF}">
      <dgm:prSet/>
      <dgm:spPr/>
      <dgm:t>
        <a:bodyPr/>
        <a:lstStyle/>
        <a:p>
          <a:endParaRPr lang="en-US"/>
        </a:p>
      </dgm:t>
    </dgm:pt>
    <dgm:pt modelId="{B5CA47EE-F43B-425F-A3B6-FF74CE84B0F9}" type="pres">
      <dgm:prSet presAssocID="{0684E16E-0D42-44CC-A0BA-BD709ED30277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2BC17C8-9255-4856-A52C-16459A4E621E}" type="pres">
      <dgm:prSet presAssocID="{6D1F5E56-7AFC-4AB5-AC0F-42837C647778}" presName="compNode" presStyleCnt="0"/>
      <dgm:spPr/>
    </dgm:pt>
    <dgm:pt modelId="{D3EAC3BE-0F17-466B-A4D3-64F165225A6E}" type="pres">
      <dgm:prSet presAssocID="{6D1F5E56-7AFC-4AB5-AC0F-42837C647778}" presName="noGeometry" presStyleCnt="0"/>
      <dgm:spPr/>
    </dgm:pt>
    <dgm:pt modelId="{444E48C7-ABCC-4286-A4BD-FF505EA4306D}" type="pres">
      <dgm:prSet presAssocID="{6D1F5E56-7AFC-4AB5-AC0F-42837C647778}" presName="childTextVisible" presStyleLbl="b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1C60515-5E9E-4AEC-B03E-5069DCE55A22}" type="pres">
      <dgm:prSet presAssocID="{6D1F5E56-7AFC-4AB5-AC0F-42837C647778}" presName="childTextHidden" presStyleLbl="bgAccFollowNode1" presStyleIdx="0" presStyleCnt="3"/>
      <dgm:spPr/>
      <dgm:t>
        <a:bodyPr/>
        <a:lstStyle/>
        <a:p>
          <a:endParaRPr lang="en-US"/>
        </a:p>
      </dgm:t>
    </dgm:pt>
    <dgm:pt modelId="{CD1CE8B5-C727-405D-98E9-5CCD397F9A7C}" type="pres">
      <dgm:prSet presAssocID="{6D1F5E56-7AFC-4AB5-AC0F-42837C647778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DE6380-33E8-4F45-BB94-56A22CF20D3E}" type="pres">
      <dgm:prSet presAssocID="{6D1F5E56-7AFC-4AB5-AC0F-42837C647778}" presName="aSpace" presStyleCnt="0"/>
      <dgm:spPr/>
    </dgm:pt>
    <dgm:pt modelId="{557E9014-9391-4B25-9376-C97D082CB4C2}" type="pres">
      <dgm:prSet presAssocID="{1EA0275D-4AB0-4424-8C45-01F5AC6D178E}" presName="compNode" presStyleCnt="0"/>
      <dgm:spPr/>
    </dgm:pt>
    <dgm:pt modelId="{49FD2208-29B1-4274-8260-956828FACEAD}" type="pres">
      <dgm:prSet presAssocID="{1EA0275D-4AB0-4424-8C45-01F5AC6D178E}" presName="noGeometry" presStyleCnt="0"/>
      <dgm:spPr/>
    </dgm:pt>
    <dgm:pt modelId="{3754F85D-66AD-43E4-9DEB-0B31FFA337EF}" type="pres">
      <dgm:prSet presAssocID="{1EA0275D-4AB0-4424-8C45-01F5AC6D178E}" presName="childTextVisible" presStyleLbl="b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30EE373-A663-4B55-A110-D136A2E2A59B}" type="pres">
      <dgm:prSet presAssocID="{1EA0275D-4AB0-4424-8C45-01F5AC6D178E}" presName="childTextHidden" presStyleLbl="bgAccFollowNode1" presStyleIdx="1" presStyleCnt="3"/>
      <dgm:spPr/>
      <dgm:t>
        <a:bodyPr/>
        <a:lstStyle/>
        <a:p>
          <a:endParaRPr lang="en-US"/>
        </a:p>
      </dgm:t>
    </dgm:pt>
    <dgm:pt modelId="{C15434D5-8875-46F1-A81F-522E52662DC9}" type="pres">
      <dgm:prSet presAssocID="{1EA0275D-4AB0-4424-8C45-01F5AC6D178E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B0AF97-FEDD-4C38-BD77-18B1376481A2}" type="pres">
      <dgm:prSet presAssocID="{1EA0275D-4AB0-4424-8C45-01F5AC6D178E}" presName="aSpace" presStyleCnt="0"/>
      <dgm:spPr/>
    </dgm:pt>
    <dgm:pt modelId="{0626407F-B59E-4D4D-B626-28865C4D091E}" type="pres">
      <dgm:prSet presAssocID="{95FE4306-C267-4EC5-9DF9-4EE65C7F4C68}" presName="compNode" presStyleCnt="0"/>
      <dgm:spPr/>
    </dgm:pt>
    <dgm:pt modelId="{4A1DD684-8B9F-44E0-99C4-393A5879CCF6}" type="pres">
      <dgm:prSet presAssocID="{95FE4306-C267-4EC5-9DF9-4EE65C7F4C68}" presName="noGeometry" presStyleCnt="0"/>
      <dgm:spPr/>
    </dgm:pt>
    <dgm:pt modelId="{3E314BAA-E062-4F36-84D7-4262F90CBFB5}" type="pres">
      <dgm:prSet presAssocID="{95FE4306-C267-4EC5-9DF9-4EE65C7F4C68}" presName="childTextVisible" presStyleLbl="b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1A32463-E6E1-45A1-AFD7-2C0C724DA50F}" type="pres">
      <dgm:prSet presAssocID="{95FE4306-C267-4EC5-9DF9-4EE65C7F4C68}" presName="childTextHidden" presStyleLbl="bgAccFollowNode1" presStyleIdx="2" presStyleCnt="3"/>
      <dgm:spPr/>
      <dgm:t>
        <a:bodyPr/>
        <a:lstStyle/>
        <a:p>
          <a:endParaRPr lang="en-US"/>
        </a:p>
      </dgm:t>
    </dgm:pt>
    <dgm:pt modelId="{48D7BD88-25ED-4468-A2C0-EB076A66D836}" type="pres">
      <dgm:prSet presAssocID="{95FE4306-C267-4EC5-9DF9-4EE65C7F4C68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B65C29F-B003-4AF7-820F-1696CA845073}" type="presOf" srcId="{1EA0275D-4AB0-4424-8C45-01F5AC6D178E}" destId="{C15434D5-8875-46F1-A81F-522E52662DC9}" srcOrd="0" destOrd="0" presId="urn:microsoft.com/office/officeart/2005/8/layout/hProcess6"/>
    <dgm:cxn modelId="{25C2E313-8BF8-4CC0-B9AF-D750103F64F1}" srcId="{1EA0275D-4AB0-4424-8C45-01F5AC6D178E}" destId="{802DB653-62FB-40C1-9E27-3EF7F3B0C91A}" srcOrd="1" destOrd="0" parTransId="{795166EF-73B7-4EB6-8BE6-259EDF97F089}" sibTransId="{C9130A00-753C-401A-BED1-901378FE35AC}"/>
    <dgm:cxn modelId="{CA692169-44D5-46DD-AC0D-5C4E853A5C1B}" type="presOf" srcId="{802DB653-62FB-40C1-9E27-3EF7F3B0C91A}" destId="{3754F85D-66AD-43E4-9DEB-0B31FFA337EF}" srcOrd="0" destOrd="1" presId="urn:microsoft.com/office/officeart/2005/8/layout/hProcess6"/>
    <dgm:cxn modelId="{C826A2BA-B925-4A53-8F62-78C661FBD896}" srcId="{6D1F5E56-7AFC-4AB5-AC0F-42837C647778}" destId="{A1FFDAEF-F048-4298-979B-1483494DB098}" srcOrd="0" destOrd="0" parTransId="{41ECD762-B88A-44CB-92F8-929E4D9A68DB}" sibTransId="{E9B9F5E1-2A63-42A6-95ED-2FAC2A518784}"/>
    <dgm:cxn modelId="{69BCE3A0-90D6-4A85-B1DD-EC6E45FA7228}" srcId="{0684E16E-0D42-44CC-A0BA-BD709ED30277}" destId="{6D1F5E56-7AFC-4AB5-AC0F-42837C647778}" srcOrd="0" destOrd="0" parTransId="{E1519045-C578-40D1-931F-7312FDD583BC}" sibTransId="{62100289-C728-4725-99A0-AB021EA7391A}"/>
    <dgm:cxn modelId="{1A2822FC-191C-4271-AF6A-DDE4FE58BCA6}" type="presOf" srcId="{6D1F5E56-7AFC-4AB5-AC0F-42837C647778}" destId="{CD1CE8B5-C727-405D-98E9-5CCD397F9A7C}" srcOrd="0" destOrd="0" presId="urn:microsoft.com/office/officeart/2005/8/layout/hProcess6"/>
    <dgm:cxn modelId="{DB13EA5A-4532-48E9-9D2C-9B156FDD4789}" srcId="{95FE4306-C267-4EC5-9DF9-4EE65C7F4C68}" destId="{7762100D-231F-4BE8-814E-CB739F912A10}" srcOrd="0" destOrd="0" parTransId="{80F11677-FCCA-4628-A6B4-7691E536202C}" sibTransId="{220C705E-AF24-4071-AF4B-47BF945CF705}"/>
    <dgm:cxn modelId="{B661DBE3-EDB2-4868-89EC-75D5713CCAE1}" type="presOf" srcId="{802DB653-62FB-40C1-9E27-3EF7F3B0C91A}" destId="{130EE373-A663-4B55-A110-D136A2E2A59B}" srcOrd="1" destOrd="1" presId="urn:microsoft.com/office/officeart/2005/8/layout/hProcess6"/>
    <dgm:cxn modelId="{7CFE3609-DDEF-4A7D-A928-ADDF06889E4C}" type="presOf" srcId="{E7915F7D-DA2E-44E4-8F57-B0BD80ADB212}" destId="{3E314BAA-E062-4F36-84D7-4262F90CBFB5}" srcOrd="0" destOrd="1" presId="urn:microsoft.com/office/officeart/2005/8/layout/hProcess6"/>
    <dgm:cxn modelId="{908193D3-E3DF-4405-BBCC-B22E4AACB817}" type="presOf" srcId="{38551414-CAA4-4625-957F-DBA32547F101}" destId="{3754F85D-66AD-43E4-9DEB-0B31FFA337EF}" srcOrd="0" destOrd="0" presId="urn:microsoft.com/office/officeart/2005/8/layout/hProcess6"/>
    <dgm:cxn modelId="{225E73B6-BD6D-465C-81E2-ECB15C9F25FE}" type="presOf" srcId="{C906B31B-D9B3-4DD2-83FB-E3F2EB06AC0E}" destId="{81C60515-5E9E-4AEC-B03E-5069DCE55A22}" srcOrd="1" destOrd="1" presId="urn:microsoft.com/office/officeart/2005/8/layout/hProcess6"/>
    <dgm:cxn modelId="{EACF0E37-15FC-4816-9D2F-0B32FDA40550}" type="presOf" srcId="{95FE4306-C267-4EC5-9DF9-4EE65C7F4C68}" destId="{48D7BD88-25ED-4468-A2C0-EB076A66D836}" srcOrd="0" destOrd="0" presId="urn:microsoft.com/office/officeart/2005/8/layout/hProcess6"/>
    <dgm:cxn modelId="{8A50A83D-E6B9-4DAB-9E82-4D0597375D42}" srcId="{6D1F5E56-7AFC-4AB5-AC0F-42837C647778}" destId="{C906B31B-D9B3-4DD2-83FB-E3F2EB06AC0E}" srcOrd="1" destOrd="0" parTransId="{5235A7AA-B942-4CC2-A30F-AC3A9475A421}" sibTransId="{23CBE466-23B8-4779-90F3-75D7F823D010}"/>
    <dgm:cxn modelId="{CE821214-C71F-4E52-AAFC-24E9C5205426}" type="presOf" srcId="{7762100D-231F-4BE8-814E-CB739F912A10}" destId="{B1A32463-E6E1-45A1-AFD7-2C0C724DA50F}" srcOrd="1" destOrd="0" presId="urn:microsoft.com/office/officeart/2005/8/layout/hProcess6"/>
    <dgm:cxn modelId="{1A6CE14B-D117-48E5-BD59-5429D28BB12E}" type="presOf" srcId="{C906B31B-D9B3-4DD2-83FB-E3F2EB06AC0E}" destId="{444E48C7-ABCC-4286-A4BD-FF505EA4306D}" srcOrd="0" destOrd="1" presId="urn:microsoft.com/office/officeart/2005/8/layout/hProcess6"/>
    <dgm:cxn modelId="{32410602-1F7E-4FB5-ABCA-4069641E4C5C}" type="presOf" srcId="{7762100D-231F-4BE8-814E-CB739F912A10}" destId="{3E314BAA-E062-4F36-84D7-4262F90CBFB5}" srcOrd="0" destOrd="0" presId="urn:microsoft.com/office/officeart/2005/8/layout/hProcess6"/>
    <dgm:cxn modelId="{89C0C50E-F57E-4FAF-89FA-0E55BE970834}" type="presOf" srcId="{0684E16E-0D42-44CC-A0BA-BD709ED30277}" destId="{B5CA47EE-F43B-425F-A3B6-FF74CE84B0F9}" srcOrd="0" destOrd="0" presId="urn:microsoft.com/office/officeart/2005/8/layout/hProcess6"/>
    <dgm:cxn modelId="{E1C6AEE1-1281-43C8-B146-EC21CD2E4A7B}" type="presOf" srcId="{38551414-CAA4-4625-957F-DBA32547F101}" destId="{130EE373-A663-4B55-A110-D136A2E2A59B}" srcOrd="1" destOrd="0" presId="urn:microsoft.com/office/officeart/2005/8/layout/hProcess6"/>
    <dgm:cxn modelId="{15EBFB93-2369-4F37-ADD0-C3F158A18953}" type="presOf" srcId="{A1FFDAEF-F048-4298-979B-1483494DB098}" destId="{81C60515-5E9E-4AEC-B03E-5069DCE55A22}" srcOrd="1" destOrd="0" presId="urn:microsoft.com/office/officeart/2005/8/layout/hProcess6"/>
    <dgm:cxn modelId="{0C9A12C0-DDD5-4A4E-B685-058E0545A3F4}" srcId="{0684E16E-0D42-44CC-A0BA-BD709ED30277}" destId="{1EA0275D-4AB0-4424-8C45-01F5AC6D178E}" srcOrd="1" destOrd="0" parTransId="{9F52390E-21A0-48C9-8014-E09A0112917F}" sibTransId="{EC1AA2A6-4DED-428B-BDD7-CBC20F30933B}"/>
    <dgm:cxn modelId="{7863786E-FE4A-495B-BDF9-CEEEC5FD9903}" type="presOf" srcId="{E7915F7D-DA2E-44E4-8F57-B0BD80ADB212}" destId="{B1A32463-E6E1-45A1-AFD7-2C0C724DA50F}" srcOrd="1" destOrd="1" presId="urn:microsoft.com/office/officeart/2005/8/layout/hProcess6"/>
    <dgm:cxn modelId="{A52B84F5-B2ED-4C38-B3D8-D2472A4BDF58}" type="presOf" srcId="{A1FFDAEF-F048-4298-979B-1483494DB098}" destId="{444E48C7-ABCC-4286-A4BD-FF505EA4306D}" srcOrd="0" destOrd="0" presId="urn:microsoft.com/office/officeart/2005/8/layout/hProcess6"/>
    <dgm:cxn modelId="{CB161ACF-6BE0-42E6-94E8-9FFCADAF994F}" srcId="{1EA0275D-4AB0-4424-8C45-01F5AC6D178E}" destId="{38551414-CAA4-4625-957F-DBA32547F101}" srcOrd="0" destOrd="0" parTransId="{EB88456F-51F2-4844-9693-1741B2DE8FA1}" sibTransId="{D6082858-0D45-4BB4-B2F8-CD47CDF2C735}"/>
    <dgm:cxn modelId="{B3B2F151-4130-4BEA-A32C-E41F9F2C4C1C}" srcId="{0684E16E-0D42-44CC-A0BA-BD709ED30277}" destId="{95FE4306-C267-4EC5-9DF9-4EE65C7F4C68}" srcOrd="2" destOrd="0" parTransId="{4CB18499-690E-4464-BC5B-32E3C185F306}" sibTransId="{89C29877-689F-426C-8A6B-7F945E8B162D}"/>
    <dgm:cxn modelId="{C11A58C2-C362-437A-BB93-6C025EA5B5DF}" srcId="{95FE4306-C267-4EC5-9DF9-4EE65C7F4C68}" destId="{E7915F7D-DA2E-44E4-8F57-B0BD80ADB212}" srcOrd="1" destOrd="0" parTransId="{1F5F2F42-D786-4F8E-8BF3-B078AC8C6FFE}" sibTransId="{16873CAC-A5BC-4CFA-8ED9-A190F1FD3AE8}"/>
    <dgm:cxn modelId="{DB17CA49-1EF5-4AAC-8CE1-4EF2F99E750A}" type="presParOf" srcId="{B5CA47EE-F43B-425F-A3B6-FF74CE84B0F9}" destId="{52BC17C8-9255-4856-A52C-16459A4E621E}" srcOrd="0" destOrd="0" presId="urn:microsoft.com/office/officeart/2005/8/layout/hProcess6"/>
    <dgm:cxn modelId="{2DA2AA39-12A6-4CEC-93C4-6FACE1F4E321}" type="presParOf" srcId="{52BC17C8-9255-4856-A52C-16459A4E621E}" destId="{D3EAC3BE-0F17-466B-A4D3-64F165225A6E}" srcOrd="0" destOrd="0" presId="urn:microsoft.com/office/officeart/2005/8/layout/hProcess6"/>
    <dgm:cxn modelId="{610E7D82-167D-4A17-82A8-158AD337A8FF}" type="presParOf" srcId="{52BC17C8-9255-4856-A52C-16459A4E621E}" destId="{444E48C7-ABCC-4286-A4BD-FF505EA4306D}" srcOrd="1" destOrd="0" presId="urn:microsoft.com/office/officeart/2005/8/layout/hProcess6"/>
    <dgm:cxn modelId="{02EACF0A-E69F-443F-B4E6-326E430314F3}" type="presParOf" srcId="{52BC17C8-9255-4856-A52C-16459A4E621E}" destId="{81C60515-5E9E-4AEC-B03E-5069DCE55A22}" srcOrd="2" destOrd="0" presId="urn:microsoft.com/office/officeart/2005/8/layout/hProcess6"/>
    <dgm:cxn modelId="{8AAE5219-9BE2-4B2F-8371-B8C13CCFD6D0}" type="presParOf" srcId="{52BC17C8-9255-4856-A52C-16459A4E621E}" destId="{CD1CE8B5-C727-405D-98E9-5CCD397F9A7C}" srcOrd="3" destOrd="0" presId="urn:microsoft.com/office/officeart/2005/8/layout/hProcess6"/>
    <dgm:cxn modelId="{B9D82579-3D48-40B8-AF93-66CD8A5EC601}" type="presParOf" srcId="{B5CA47EE-F43B-425F-A3B6-FF74CE84B0F9}" destId="{ECDE6380-33E8-4F45-BB94-56A22CF20D3E}" srcOrd="1" destOrd="0" presId="urn:microsoft.com/office/officeart/2005/8/layout/hProcess6"/>
    <dgm:cxn modelId="{070A2D7C-5A1A-40F2-9099-B505928BED32}" type="presParOf" srcId="{B5CA47EE-F43B-425F-A3B6-FF74CE84B0F9}" destId="{557E9014-9391-4B25-9376-C97D082CB4C2}" srcOrd="2" destOrd="0" presId="urn:microsoft.com/office/officeart/2005/8/layout/hProcess6"/>
    <dgm:cxn modelId="{E4E6EC7F-171B-47F4-9769-B20CB92D5035}" type="presParOf" srcId="{557E9014-9391-4B25-9376-C97D082CB4C2}" destId="{49FD2208-29B1-4274-8260-956828FACEAD}" srcOrd="0" destOrd="0" presId="urn:microsoft.com/office/officeart/2005/8/layout/hProcess6"/>
    <dgm:cxn modelId="{3E87BD3D-7A8C-49B8-88C4-92CC12F9EE8D}" type="presParOf" srcId="{557E9014-9391-4B25-9376-C97D082CB4C2}" destId="{3754F85D-66AD-43E4-9DEB-0B31FFA337EF}" srcOrd="1" destOrd="0" presId="urn:microsoft.com/office/officeart/2005/8/layout/hProcess6"/>
    <dgm:cxn modelId="{3523B0F3-5F54-48D9-BFD7-312BB71705F1}" type="presParOf" srcId="{557E9014-9391-4B25-9376-C97D082CB4C2}" destId="{130EE373-A663-4B55-A110-D136A2E2A59B}" srcOrd="2" destOrd="0" presId="urn:microsoft.com/office/officeart/2005/8/layout/hProcess6"/>
    <dgm:cxn modelId="{FB057D1C-91E8-4DA1-A8BB-CC00173FEBDE}" type="presParOf" srcId="{557E9014-9391-4B25-9376-C97D082CB4C2}" destId="{C15434D5-8875-46F1-A81F-522E52662DC9}" srcOrd="3" destOrd="0" presId="urn:microsoft.com/office/officeart/2005/8/layout/hProcess6"/>
    <dgm:cxn modelId="{1C030272-2D89-42D0-A71C-F3794A29478D}" type="presParOf" srcId="{B5CA47EE-F43B-425F-A3B6-FF74CE84B0F9}" destId="{F2B0AF97-FEDD-4C38-BD77-18B1376481A2}" srcOrd="3" destOrd="0" presId="urn:microsoft.com/office/officeart/2005/8/layout/hProcess6"/>
    <dgm:cxn modelId="{57EB30F3-5C14-4B67-8C85-6572FBEEE17D}" type="presParOf" srcId="{B5CA47EE-F43B-425F-A3B6-FF74CE84B0F9}" destId="{0626407F-B59E-4D4D-B626-28865C4D091E}" srcOrd="4" destOrd="0" presId="urn:microsoft.com/office/officeart/2005/8/layout/hProcess6"/>
    <dgm:cxn modelId="{BA9ADF4E-3D42-481D-93BD-72C91F173FD1}" type="presParOf" srcId="{0626407F-B59E-4D4D-B626-28865C4D091E}" destId="{4A1DD684-8B9F-44E0-99C4-393A5879CCF6}" srcOrd="0" destOrd="0" presId="urn:microsoft.com/office/officeart/2005/8/layout/hProcess6"/>
    <dgm:cxn modelId="{0DAA4DBB-5815-43DB-A024-188CCEBE1C75}" type="presParOf" srcId="{0626407F-B59E-4D4D-B626-28865C4D091E}" destId="{3E314BAA-E062-4F36-84D7-4262F90CBFB5}" srcOrd="1" destOrd="0" presId="urn:microsoft.com/office/officeart/2005/8/layout/hProcess6"/>
    <dgm:cxn modelId="{AB983D69-2287-41F4-A27A-96D306EB4562}" type="presParOf" srcId="{0626407F-B59E-4D4D-B626-28865C4D091E}" destId="{B1A32463-E6E1-45A1-AFD7-2C0C724DA50F}" srcOrd="2" destOrd="0" presId="urn:microsoft.com/office/officeart/2005/8/layout/hProcess6"/>
    <dgm:cxn modelId="{489208DA-A8D4-4F5B-B5F8-706BAD1A5FC6}" type="presParOf" srcId="{0626407F-B59E-4D4D-B626-28865C4D091E}" destId="{48D7BD88-25ED-4468-A2C0-EB076A66D836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E1A6899E-3553-4BA3-BF18-CFA49723A375}" type="doc">
      <dgm:prSet loTypeId="urn:microsoft.com/office/officeart/2009/3/layout/Phased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002E390-4FDF-4C48-AC80-303C6DBDAF70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9A41E525-9586-4092-B425-7F42A5E00713}" type="parTrans" cxnId="{DE8EA8EB-8601-4892-91AE-D631A24CAB08}">
      <dgm:prSet/>
      <dgm:spPr/>
      <dgm:t>
        <a:bodyPr/>
        <a:lstStyle/>
        <a:p>
          <a:endParaRPr lang="en-US"/>
        </a:p>
      </dgm:t>
    </dgm:pt>
    <dgm:pt modelId="{CDE9B2E2-6EA4-4114-A950-861892E63FE2}" type="sibTrans" cxnId="{DE8EA8EB-8601-4892-91AE-D631A24CAB08}">
      <dgm:prSet/>
      <dgm:spPr/>
      <dgm:t>
        <a:bodyPr/>
        <a:lstStyle/>
        <a:p>
          <a:endParaRPr lang="en-US"/>
        </a:p>
      </dgm:t>
    </dgm:pt>
    <dgm:pt modelId="{3EAC6497-935A-40C6-80CF-8ADBAFB92AE3}">
      <dgm:prSet phldrT="[Text]"/>
      <dgm:spPr>
        <a:solidFill>
          <a:schemeClr val="accent1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6B3CC595-E666-461C-8DDC-08D0A51C4909}" type="parTrans" cxnId="{AECE1C11-E951-4E1A-B182-8BA66678B0D3}">
      <dgm:prSet/>
      <dgm:spPr/>
      <dgm:t>
        <a:bodyPr/>
        <a:lstStyle/>
        <a:p>
          <a:endParaRPr lang="en-US"/>
        </a:p>
      </dgm:t>
    </dgm:pt>
    <dgm:pt modelId="{E18F42F6-8853-406E-988D-52ACE99F9751}" type="sibTrans" cxnId="{AECE1C11-E951-4E1A-B182-8BA66678B0D3}">
      <dgm:prSet/>
      <dgm:spPr/>
      <dgm:t>
        <a:bodyPr/>
        <a:lstStyle/>
        <a:p>
          <a:endParaRPr lang="en-US"/>
        </a:p>
      </dgm:t>
    </dgm:pt>
    <dgm:pt modelId="{81A968B2-B8B0-461C-8FFF-8B54465DF9F7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A868EDDB-EEE6-4BA6-BCDB-24AAA77A76DD}" type="parTrans" cxnId="{21C92A0D-E538-43D9-922A-352B14A7A033}">
      <dgm:prSet/>
      <dgm:spPr/>
      <dgm:t>
        <a:bodyPr/>
        <a:lstStyle/>
        <a:p>
          <a:endParaRPr lang="en-US"/>
        </a:p>
      </dgm:t>
    </dgm:pt>
    <dgm:pt modelId="{F6486A8D-DEC2-402C-AA3B-855C5E7C97EF}" type="sibTrans" cxnId="{21C92A0D-E538-43D9-922A-352B14A7A033}">
      <dgm:prSet/>
      <dgm:spPr/>
      <dgm:t>
        <a:bodyPr/>
        <a:lstStyle/>
        <a:p>
          <a:endParaRPr lang="en-US"/>
        </a:p>
      </dgm:t>
    </dgm:pt>
    <dgm:pt modelId="{5624233D-B100-48E2-8C21-D88101D63C13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C21B6F6B-6BE3-4853-8C38-5786B2C39867}" type="parTrans" cxnId="{AAB5241B-5FB5-4ABE-91B5-CCFF75194444}">
      <dgm:prSet/>
      <dgm:spPr/>
      <dgm:t>
        <a:bodyPr/>
        <a:lstStyle/>
        <a:p>
          <a:endParaRPr lang="en-US"/>
        </a:p>
      </dgm:t>
    </dgm:pt>
    <dgm:pt modelId="{981EF252-B8DA-48FA-BD7D-1E9B0CBBA4EE}" type="sibTrans" cxnId="{AAB5241B-5FB5-4ABE-91B5-CCFF75194444}">
      <dgm:prSet/>
      <dgm:spPr/>
      <dgm:t>
        <a:bodyPr/>
        <a:lstStyle/>
        <a:p>
          <a:endParaRPr lang="en-US"/>
        </a:p>
      </dgm:t>
    </dgm:pt>
    <dgm:pt modelId="{9312BB5F-4DDD-4EB8-9845-20644784ECAB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D6BECE26-9F2F-46DE-A056-1581EA99470A}" type="parTrans" cxnId="{917E72CC-5045-4BAC-9D5A-21C3DDAF3B53}">
      <dgm:prSet/>
      <dgm:spPr/>
      <dgm:t>
        <a:bodyPr/>
        <a:lstStyle/>
        <a:p>
          <a:endParaRPr lang="en-US"/>
        </a:p>
      </dgm:t>
    </dgm:pt>
    <dgm:pt modelId="{A97E7851-D47C-4775-B623-8D447F0BCB7C}" type="sibTrans" cxnId="{917E72CC-5045-4BAC-9D5A-21C3DDAF3B53}">
      <dgm:prSet/>
      <dgm:spPr/>
      <dgm:t>
        <a:bodyPr/>
        <a:lstStyle/>
        <a:p>
          <a:endParaRPr lang="en-US"/>
        </a:p>
      </dgm:t>
    </dgm:pt>
    <dgm:pt modelId="{48ECCF32-AB1C-4398-A79F-DC2ADA5F55A2}">
      <dgm:prSet phldrT="[Text]"/>
      <dgm:spPr>
        <a:solidFill>
          <a:schemeClr val="accent3">
            <a:alpha val="97000"/>
          </a:schemeClr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CF9CA687-2A77-494D-942A-0418A06867B9}" type="parTrans" cxnId="{696E4A61-4411-4506-8E2E-6B937A96AED6}">
      <dgm:prSet/>
      <dgm:spPr/>
      <dgm:t>
        <a:bodyPr/>
        <a:lstStyle/>
        <a:p>
          <a:endParaRPr lang="en-US"/>
        </a:p>
      </dgm:t>
    </dgm:pt>
    <dgm:pt modelId="{AC31A268-D6DB-4616-8DEE-C046A9E15F84}" type="sibTrans" cxnId="{696E4A61-4411-4506-8E2E-6B937A96AED6}">
      <dgm:prSet/>
      <dgm:spPr/>
      <dgm:t>
        <a:bodyPr/>
        <a:lstStyle/>
        <a:p>
          <a:endParaRPr lang="en-US"/>
        </a:p>
      </dgm:t>
    </dgm:pt>
    <dgm:pt modelId="{AC68E0B5-BCF1-4E45-A026-99300F14A6EA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03A64141-FD93-445E-ABF7-A66D552CFEE9}" type="parTrans" cxnId="{A3D3B95F-CC0D-4008-B893-CCBAC15C7205}">
      <dgm:prSet/>
      <dgm:spPr/>
      <dgm:t>
        <a:bodyPr/>
        <a:lstStyle/>
        <a:p>
          <a:endParaRPr lang="en-US"/>
        </a:p>
      </dgm:t>
    </dgm:pt>
    <dgm:pt modelId="{49B12252-1717-4488-AD7E-0CF9A8BC360A}" type="sibTrans" cxnId="{A3D3B95F-CC0D-4008-B893-CCBAC15C7205}">
      <dgm:prSet/>
      <dgm:spPr/>
      <dgm:t>
        <a:bodyPr/>
        <a:lstStyle/>
        <a:p>
          <a:endParaRPr lang="en-US"/>
        </a:p>
      </dgm:t>
    </dgm:pt>
    <dgm:pt modelId="{20EDB038-299A-4B83-852F-0DC27B82B627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83A8E75E-C0CB-46A4-A1EF-6C238722C8A9}" type="parTrans" cxnId="{F2BEBDF4-77FE-4A6A-928D-B616321F0D9E}">
      <dgm:prSet/>
      <dgm:spPr/>
      <dgm:t>
        <a:bodyPr/>
        <a:lstStyle/>
        <a:p>
          <a:endParaRPr lang="en-US"/>
        </a:p>
      </dgm:t>
    </dgm:pt>
    <dgm:pt modelId="{8CDE399E-C6A1-405C-8FE7-42FD34A1DBD5}" type="sibTrans" cxnId="{F2BEBDF4-77FE-4A6A-928D-B616321F0D9E}">
      <dgm:prSet/>
      <dgm:spPr/>
      <dgm:t>
        <a:bodyPr/>
        <a:lstStyle/>
        <a:p>
          <a:endParaRPr lang="en-US"/>
        </a:p>
      </dgm:t>
    </dgm:pt>
    <dgm:pt modelId="{90C8615A-DEDF-4771-AC15-30B9A51D3E04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15AB46E5-D80F-4D3E-AC3F-5758B8618C8B}" type="sibTrans" cxnId="{61569709-7AE2-40A6-A59D-6A1B97FC2548}">
      <dgm:prSet/>
      <dgm:spPr/>
      <dgm:t>
        <a:bodyPr/>
        <a:lstStyle/>
        <a:p>
          <a:endParaRPr lang="en-US"/>
        </a:p>
      </dgm:t>
    </dgm:pt>
    <dgm:pt modelId="{EB29C976-51B4-4A21-A04F-D7DBAB0DDF3A}" type="parTrans" cxnId="{61569709-7AE2-40A6-A59D-6A1B97FC2548}">
      <dgm:prSet/>
      <dgm:spPr/>
      <dgm:t>
        <a:bodyPr/>
        <a:lstStyle/>
        <a:p>
          <a:endParaRPr lang="en-US"/>
        </a:p>
      </dgm:t>
    </dgm:pt>
    <dgm:pt modelId="{6C6E2503-D497-4678-883A-ECDD73A2FDC8}" type="pres">
      <dgm:prSet presAssocID="{E1A6899E-3553-4BA3-BF18-CFA49723A375}" presName="Name0" presStyleCnt="0">
        <dgm:presLayoutVars>
          <dgm:chMax val="3"/>
          <dgm:chPref val="3"/>
          <dgm:bulletEnabled val="1"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944DC4DF-2F25-437F-96D2-49AB014127CE}" type="pres">
      <dgm:prSet presAssocID="{E1A6899E-3553-4BA3-BF18-CFA49723A375}" presName="arc1" presStyleLbl="node1" presStyleIdx="0" presStyleCnt="4"/>
      <dgm:spPr>
        <a:solidFill>
          <a:schemeClr val="accent4">
            <a:lumMod val="75000"/>
          </a:schemeClr>
        </a:solidFill>
      </dgm:spPr>
    </dgm:pt>
    <dgm:pt modelId="{5EA465BB-BEA5-450C-B576-B088F04BC6F2}" type="pres">
      <dgm:prSet presAssocID="{E1A6899E-3553-4BA3-BF18-CFA49723A375}" presName="arc3" presStyleLbl="node1" presStyleIdx="1" presStyleCnt="4"/>
      <dgm:spPr>
        <a:solidFill>
          <a:schemeClr val="accent6">
            <a:lumMod val="50000"/>
          </a:schemeClr>
        </a:solidFill>
      </dgm:spPr>
    </dgm:pt>
    <dgm:pt modelId="{FF083C14-D2D6-4437-94EB-EB107BFFFB0D}" type="pres">
      <dgm:prSet presAssocID="{E1A6899E-3553-4BA3-BF18-CFA49723A375}" presName="parentText2" presStyleLbl="revTx" presStyleIdx="0" presStyleCnt="3">
        <dgm:presLayoutVars>
          <dgm:chMax val="4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142BB1-6849-40F4-80C7-E841782A26E2}" type="pres">
      <dgm:prSet presAssocID="{E1A6899E-3553-4BA3-BF18-CFA49723A375}" presName="arc2" presStyleLbl="node1" presStyleIdx="2" presStyleCnt="4"/>
      <dgm:spPr>
        <a:solidFill>
          <a:schemeClr val="accent5">
            <a:lumMod val="60000"/>
            <a:lumOff val="40000"/>
          </a:schemeClr>
        </a:solidFill>
      </dgm:spPr>
    </dgm:pt>
    <dgm:pt modelId="{96578907-3BBA-4442-98EB-5438895F06DA}" type="pres">
      <dgm:prSet presAssocID="{E1A6899E-3553-4BA3-BF18-CFA49723A375}" presName="arc4" presStyleLbl="node1" presStyleIdx="3" presStyleCnt="4"/>
      <dgm:spPr>
        <a:solidFill>
          <a:schemeClr val="accent4"/>
        </a:solidFill>
      </dgm:spPr>
    </dgm:pt>
    <dgm:pt modelId="{7DD944F4-E4AD-4DBC-8230-FAEC14A4D7E5}" type="pres">
      <dgm:prSet presAssocID="{E1A6899E-3553-4BA3-BF18-CFA49723A375}" presName="parentText3" presStyleLbl="revTx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250968F-079B-41DC-98BD-FB5D67C8125A}" type="pres">
      <dgm:prSet presAssocID="{E1A6899E-3553-4BA3-BF18-CFA49723A375}" presName="middleComposite" presStyleCnt="0"/>
      <dgm:spPr/>
    </dgm:pt>
    <dgm:pt modelId="{80645580-0E02-4063-932A-EB88EC03C1E0}" type="pres">
      <dgm:prSet presAssocID="{9312BB5F-4DDD-4EB8-9845-20644784ECAB}" presName="circ1" presStyleLbl="vennNode1" presStyleIdx="0" presStyleCnt="8"/>
      <dgm:spPr/>
      <dgm:t>
        <a:bodyPr/>
        <a:lstStyle/>
        <a:p>
          <a:endParaRPr lang="en-US"/>
        </a:p>
      </dgm:t>
    </dgm:pt>
    <dgm:pt modelId="{D29FA496-03AB-4221-BF79-5FE4D0C125FB}" type="pres">
      <dgm:prSet presAssocID="{9312BB5F-4DDD-4EB8-9845-20644784ECAB}" presName="circ1Tx" presStyleLbl="revTx" presStyleIdx="1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0A5DD244-7D8C-48D5-B018-DCDE4CF9C5A2}" type="pres">
      <dgm:prSet presAssocID="{48ECCF32-AB1C-4398-A79F-DC2ADA5F55A2}" presName="circ2" presStyleLbl="vennNode1" presStyleIdx="1" presStyleCnt="8"/>
      <dgm:spPr/>
      <dgm:t>
        <a:bodyPr/>
        <a:lstStyle/>
        <a:p>
          <a:endParaRPr lang="en-US"/>
        </a:p>
      </dgm:t>
    </dgm:pt>
    <dgm:pt modelId="{F969C369-552B-42A5-BAB2-1AED49C7EF06}" type="pres">
      <dgm:prSet presAssocID="{48ECCF32-AB1C-4398-A79F-DC2ADA5F55A2}" presName="circ2Tx" presStyleLbl="revTx" presStyleIdx="1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9B4BB37D-82DA-423F-B905-C69367E69F2B}" type="pres">
      <dgm:prSet presAssocID="{E1A6899E-3553-4BA3-BF18-CFA49723A375}" presName="leftComposite" presStyleCnt="0"/>
      <dgm:spPr/>
    </dgm:pt>
    <dgm:pt modelId="{C70BB71F-A114-4685-9429-29030D678C20}" type="pres">
      <dgm:prSet presAssocID="{3EAC6497-935A-40C6-80CF-8ADBAFB92AE3}" presName="childText1_1" presStyleLbl="vennNode1" presStyleIdx="2" presStyleCnt="8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91E8B551-5BCC-437C-9159-4F390E49CDEB}" type="pres">
      <dgm:prSet presAssocID="{3EAC6497-935A-40C6-80CF-8ADBAFB92AE3}" presName="ellipse1" presStyleLbl="vennNode1" presStyleIdx="3" presStyleCnt="8"/>
      <dgm:spPr>
        <a:solidFill>
          <a:schemeClr val="accent4"/>
        </a:solidFill>
      </dgm:spPr>
    </dgm:pt>
    <dgm:pt modelId="{3CD152D0-F225-4325-9CA0-0E99BCB1802E}" type="pres">
      <dgm:prSet presAssocID="{3EAC6497-935A-40C6-80CF-8ADBAFB92AE3}" presName="ellipse2" presStyleLbl="vennNode1" presStyleIdx="4" presStyleCnt="8"/>
      <dgm:spPr>
        <a:solidFill>
          <a:schemeClr val="accent5"/>
        </a:solidFill>
      </dgm:spPr>
    </dgm:pt>
    <dgm:pt modelId="{F32F8850-4B06-4942-BD48-0D1E377F0A65}" type="pres">
      <dgm:prSet presAssocID="{81A968B2-B8B0-461C-8FFF-8B54465DF9F7}" presName="childText1_2" presStyleLbl="vennNode1" presStyleIdx="5" presStyleCnt="8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9B732E20-E788-43A9-86C1-E6FBD2DBE223}" type="pres">
      <dgm:prSet presAssocID="{81A968B2-B8B0-461C-8FFF-8B54465DF9F7}" presName="ellipse3" presStyleLbl="vennNode1" presStyleIdx="6" presStyleCnt="8"/>
      <dgm:spPr>
        <a:solidFill>
          <a:schemeClr val="accent6"/>
        </a:solidFill>
      </dgm:spPr>
    </dgm:pt>
    <dgm:pt modelId="{38C573CB-D074-4F3A-BF05-8BFD1787BDB9}" type="pres">
      <dgm:prSet presAssocID="{5624233D-B100-48E2-8C21-D88101D63C13}" presName="childText1_3" presStyleLbl="vennNode1" presStyleIdx="7" presStyleCnt="8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C16E95DA-D6E1-4F23-A631-C418AF045F1B}" type="pres">
      <dgm:prSet presAssocID="{E1A6899E-3553-4BA3-BF18-CFA49723A375}" presName="rightChild" presStyleLbl="node2" presStyleIdx="0" presStyleCnt="1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92EE50AF-BE35-4E56-B992-D1DEF206FBA6}" type="pres">
      <dgm:prSet presAssocID="{E1A6899E-3553-4BA3-BF18-CFA49723A375}" presName="parentText1" presStyleLbl="revTx" presStyleIdx="2" presStyleCnt="3">
        <dgm:presLayoutVars>
          <dgm:chMax val="4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ECE1C11-E951-4E1A-B182-8BA66678B0D3}" srcId="{F002E390-4FDF-4C48-AC80-303C6DBDAF70}" destId="{3EAC6497-935A-40C6-80CF-8ADBAFB92AE3}" srcOrd="0" destOrd="0" parTransId="{6B3CC595-E666-461C-8DDC-08D0A51C4909}" sibTransId="{E18F42F6-8853-406E-988D-52ACE99F9751}"/>
    <dgm:cxn modelId="{696E4A61-4411-4506-8E2E-6B937A96AED6}" srcId="{90C8615A-DEDF-4771-AC15-30B9A51D3E04}" destId="{48ECCF32-AB1C-4398-A79F-DC2ADA5F55A2}" srcOrd="1" destOrd="0" parTransId="{CF9CA687-2A77-494D-942A-0418A06867B9}" sibTransId="{AC31A268-D6DB-4616-8DEE-C046A9E15F84}"/>
    <dgm:cxn modelId="{F2416E3C-7A83-454D-8BC2-360E1A7278E1}" type="presOf" srcId="{9312BB5F-4DDD-4EB8-9845-20644784ECAB}" destId="{80645580-0E02-4063-932A-EB88EC03C1E0}" srcOrd="0" destOrd="0" presId="urn:microsoft.com/office/officeart/2009/3/layout/PhasedProcess"/>
    <dgm:cxn modelId="{F2BEBDF4-77FE-4A6A-928D-B616321F0D9E}" srcId="{AC68E0B5-BCF1-4E45-A026-99300F14A6EA}" destId="{20EDB038-299A-4B83-852F-0DC27B82B627}" srcOrd="0" destOrd="0" parTransId="{83A8E75E-C0CB-46A4-A1EF-6C238722C8A9}" sibTransId="{8CDE399E-C6A1-405C-8FE7-42FD34A1DBD5}"/>
    <dgm:cxn modelId="{06BE8324-5195-44DA-A955-036C5395131A}" type="presOf" srcId="{E1A6899E-3553-4BA3-BF18-CFA49723A375}" destId="{6C6E2503-D497-4678-883A-ECDD73A2FDC8}" srcOrd="0" destOrd="0" presId="urn:microsoft.com/office/officeart/2009/3/layout/PhasedProcess"/>
    <dgm:cxn modelId="{9C75C4F0-8D85-4B63-B44A-5976C4C2F497}" type="presOf" srcId="{90C8615A-DEDF-4771-AC15-30B9A51D3E04}" destId="{FF083C14-D2D6-4437-94EB-EB107BFFFB0D}" srcOrd="0" destOrd="0" presId="urn:microsoft.com/office/officeart/2009/3/layout/PhasedProcess"/>
    <dgm:cxn modelId="{2C322A43-D4B3-402C-8612-2AC90016B3C6}" type="presOf" srcId="{48ECCF32-AB1C-4398-A79F-DC2ADA5F55A2}" destId="{0A5DD244-7D8C-48D5-B018-DCDE4CF9C5A2}" srcOrd="0" destOrd="0" presId="urn:microsoft.com/office/officeart/2009/3/layout/PhasedProcess"/>
    <dgm:cxn modelId="{DE8EA8EB-8601-4892-91AE-D631A24CAB08}" srcId="{E1A6899E-3553-4BA3-BF18-CFA49723A375}" destId="{F002E390-4FDF-4C48-AC80-303C6DBDAF70}" srcOrd="0" destOrd="0" parTransId="{9A41E525-9586-4092-B425-7F42A5E00713}" sibTransId="{CDE9B2E2-6EA4-4114-A950-861892E63FE2}"/>
    <dgm:cxn modelId="{21C92A0D-E538-43D9-922A-352B14A7A033}" srcId="{F002E390-4FDF-4C48-AC80-303C6DBDAF70}" destId="{81A968B2-B8B0-461C-8FFF-8B54465DF9F7}" srcOrd="1" destOrd="0" parTransId="{A868EDDB-EEE6-4BA6-BCDB-24AAA77A76DD}" sibTransId="{F6486A8D-DEC2-402C-AA3B-855C5E7C97EF}"/>
    <dgm:cxn modelId="{824DFFA6-A577-4741-9069-A265EA545155}" type="presOf" srcId="{81A968B2-B8B0-461C-8FFF-8B54465DF9F7}" destId="{F32F8850-4B06-4942-BD48-0D1E377F0A65}" srcOrd="0" destOrd="0" presId="urn:microsoft.com/office/officeart/2009/3/layout/PhasedProcess"/>
    <dgm:cxn modelId="{B9FBE01C-3CB7-4CEE-B490-9361D15AE926}" type="presOf" srcId="{5624233D-B100-48E2-8C21-D88101D63C13}" destId="{38C573CB-D074-4F3A-BF05-8BFD1787BDB9}" srcOrd="0" destOrd="0" presId="urn:microsoft.com/office/officeart/2009/3/layout/PhasedProcess"/>
    <dgm:cxn modelId="{2A4865E4-2E9C-4F7E-B20E-A003912A87D9}" type="presOf" srcId="{AC68E0B5-BCF1-4E45-A026-99300F14A6EA}" destId="{7DD944F4-E4AD-4DBC-8230-FAEC14A4D7E5}" srcOrd="0" destOrd="0" presId="urn:microsoft.com/office/officeart/2009/3/layout/PhasedProcess"/>
    <dgm:cxn modelId="{4889C747-2953-4791-973C-5E408BF32606}" type="presOf" srcId="{20EDB038-299A-4B83-852F-0DC27B82B627}" destId="{C16E95DA-D6E1-4F23-A631-C418AF045F1B}" srcOrd="0" destOrd="0" presId="urn:microsoft.com/office/officeart/2009/3/layout/PhasedProcess"/>
    <dgm:cxn modelId="{917E72CC-5045-4BAC-9D5A-21C3DDAF3B53}" srcId="{90C8615A-DEDF-4771-AC15-30B9A51D3E04}" destId="{9312BB5F-4DDD-4EB8-9845-20644784ECAB}" srcOrd="0" destOrd="0" parTransId="{D6BECE26-9F2F-46DE-A056-1581EA99470A}" sibTransId="{A97E7851-D47C-4775-B623-8D447F0BCB7C}"/>
    <dgm:cxn modelId="{CF5C951D-4E13-490A-BEAA-2DC0610C0F99}" type="presOf" srcId="{9312BB5F-4DDD-4EB8-9845-20644784ECAB}" destId="{D29FA496-03AB-4221-BF79-5FE4D0C125FB}" srcOrd="1" destOrd="0" presId="urn:microsoft.com/office/officeart/2009/3/layout/PhasedProcess"/>
    <dgm:cxn modelId="{FD5AC47B-DA17-4675-9B2A-F9D9850F5EB9}" type="presOf" srcId="{3EAC6497-935A-40C6-80CF-8ADBAFB92AE3}" destId="{C70BB71F-A114-4685-9429-29030D678C20}" srcOrd="0" destOrd="0" presId="urn:microsoft.com/office/officeart/2009/3/layout/PhasedProcess"/>
    <dgm:cxn modelId="{AAB5241B-5FB5-4ABE-91B5-CCFF75194444}" srcId="{F002E390-4FDF-4C48-AC80-303C6DBDAF70}" destId="{5624233D-B100-48E2-8C21-D88101D63C13}" srcOrd="2" destOrd="0" parTransId="{C21B6F6B-6BE3-4853-8C38-5786B2C39867}" sibTransId="{981EF252-B8DA-48FA-BD7D-1E9B0CBBA4EE}"/>
    <dgm:cxn modelId="{21DE0186-E720-41D9-9F04-4C36A5739FE4}" type="presOf" srcId="{F002E390-4FDF-4C48-AC80-303C6DBDAF70}" destId="{92EE50AF-BE35-4E56-B992-D1DEF206FBA6}" srcOrd="0" destOrd="0" presId="urn:microsoft.com/office/officeart/2009/3/layout/PhasedProcess"/>
    <dgm:cxn modelId="{61569709-7AE2-40A6-A59D-6A1B97FC2548}" srcId="{E1A6899E-3553-4BA3-BF18-CFA49723A375}" destId="{90C8615A-DEDF-4771-AC15-30B9A51D3E04}" srcOrd="1" destOrd="0" parTransId="{EB29C976-51B4-4A21-A04F-D7DBAB0DDF3A}" sibTransId="{15AB46E5-D80F-4D3E-AC3F-5758B8618C8B}"/>
    <dgm:cxn modelId="{A3D3B95F-CC0D-4008-B893-CCBAC15C7205}" srcId="{E1A6899E-3553-4BA3-BF18-CFA49723A375}" destId="{AC68E0B5-BCF1-4E45-A026-99300F14A6EA}" srcOrd="2" destOrd="0" parTransId="{03A64141-FD93-445E-ABF7-A66D552CFEE9}" sibTransId="{49B12252-1717-4488-AD7E-0CF9A8BC360A}"/>
    <dgm:cxn modelId="{85C6553C-6467-468D-BCAC-869CCB564F5E}" type="presOf" srcId="{48ECCF32-AB1C-4398-A79F-DC2ADA5F55A2}" destId="{F969C369-552B-42A5-BAB2-1AED49C7EF06}" srcOrd="1" destOrd="0" presId="urn:microsoft.com/office/officeart/2009/3/layout/PhasedProcess"/>
    <dgm:cxn modelId="{9FD75C75-0C86-4146-BEFD-1DFB8D0DCF35}" type="presParOf" srcId="{6C6E2503-D497-4678-883A-ECDD73A2FDC8}" destId="{944DC4DF-2F25-437F-96D2-49AB014127CE}" srcOrd="0" destOrd="0" presId="urn:microsoft.com/office/officeart/2009/3/layout/PhasedProcess"/>
    <dgm:cxn modelId="{83316DA0-0E62-47BE-9D8D-1D46AB307641}" type="presParOf" srcId="{6C6E2503-D497-4678-883A-ECDD73A2FDC8}" destId="{5EA465BB-BEA5-450C-B576-B088F04BC6F2}" srcOrd="1" destOrd="0" presId="urn:microsoft.com/office/officeart/2009/3/layout/PhasedProcess"/>
    <dgm:cxn modelId="{149CF596-0E61-4FEB-8A34-D8E8900C9907}" type="presParOf" srcId="{6C6E2503-D497-4678-883A-ECDD73A2FDC8}" destId="{FF083C14-D2D6-4437-94EB-EB107BFFFB0D}" srcOrd="2" destOrd="0" presId="urn:microsoft.com/office/officeart/2009/3/layout/PhasedProcess"/>
    <dgm:cxn modelId="{D6863E6A-4E8C-480E-B262-B48BE6ACB6DB}" type="presParOf" srcId="{6C6E2503-D497-4678-883A-ECDD73A2FDC8}" destId="{A2142BB1-6849-40F4-80C7-E841782A26E2}" srcOrd="3" destOrd="0" presId="urn:microsoft.com/office/officeart/2009/3/layout/PhasedProcess"/>
    <dgm:cxn modelId="{5F7B7B31-5B3D-40EF-8D4E-E428FBEF223F}" type="presParOf" srcId="{6C6E2503-D497-4678-883A-ECDD73A2FDC8}" destId="{96578907-3BBA-4442-98EB-5438895F06DA}" srcOrd="4" destOrd="0" presId="urn:microsoft.com/office/officeart/2009/3/layout/PhasedProcess"/>
    <dgm:cxn modelId="{ED4CE018-2BFD-4EFE-BBDD-C83DE46A0219}" type="presParOf" srcId="{6C6E2503-D497-4678-883A-ECDD73A2FDC8}" destId="{7DD944F4-E4AD-4DBC-8230-FAEC14A4D7E5}" srcOrd="5" destOrd="0" presId="urn:microsoft.com/office/officeart/2009/3/layout/PhasedProcess"/>
    <dgm:cxn modelId="{69012368-5CBE-4F0C-AA58-90AB61A77663}" type="presParOf" srcId="{6C6E2503-D497-4678-883A-ECDD73A2FDC8}" destId="{3250968F-079B-41DC-98BD-FB5D67C8125A}" srcOrd="6" destOrd="0" presId="urn:microsoft.com/office/officeart/2009/3/layout/PhasedProcess"/>
    <dgm:cxn modelId="{3084A713-2D20-4AAC-BAA9-4CB2B3DB9A4B}" type="presParOf" srcId="{3250968F-079B-41DC-98BD-FB5D67C8125A}" destId="{80645580-0E02-4063-932A-EB88EC03C1E0}" srcOrd="0" destOrd="0" presId="urn:microsoft.com/office/officeart/2009/3/layout/PhasedProcess"/>
    <dgm:cxn modelId="{542D3523-9B8F-4AF8-9393-D9B8E4A83371}" type="presParOf" srcId="{3250968F-079B-41DC-98BD-FB5D67C8125A}" destId="{D29FA496-03AB-4221-BF79-5FE4D0C125FB}" srcOrd="1" destOrd="0" presId="urn:microsoft.com/office/officeart/2009/3/layout/PhasedProcess"/>
    <dgm:cxn modelId="{D5C7B6B0-36CE-4512-8D43-9DC377FE0604}" type="presParOf" srcId="{3250968F-079B-41DC-98BD-FB5D67C8125A}" destId="{0A5DD244-7D8C-48D5-B018-DCDE4CF9C5A2}" srcOrd="2" destOrd="0" presId="urn:microsoft.com/office/officeart/2009/3/layout/PhasedProcess"/>
    <dgm:cxn modelId="{9FF704E3-CAF6-4E48-8AA7-9FA5BA470BE6}" type="presParOf" srcId="{3250968F-079B-41DC-98BD-FB5D67C8125A}" destId="{F969C369-552B-42A5-BAB2-1AED49C7EF06}" srcOrd="3" destOrd="0" presId="urn:microsoft.com/office/officeart/2009/3/layout/PhasedProcess"/>
    <dgm:cxn modelId="{30F9FB48-0944-4092-8647-27BAA3AAAAF4}" type="presParOf" srcId="{6C6E2503-D497-4678-883A-ECDD73A2FDC8}" destId="{9B4BB37D-82DA-423F-B905-C69367E69F2B}" srcOrd="7" destOrd="0" presId="urn:microsoft.com/office/officeart/2009/3/layout/PhasedProcess"/>
    <dgm:cxn modelId="{19109B56-2BEB-4B2C-83FC-A09CDBF6EB3E}" type="presParOf" srcId="{9B4BB37D-82DA-423F-B905-C69367E69F2B}" destId="{C70BB71F-A114-4685-9429-29030D678C20}" srcOrd="0" destOrd="0" presId="urn:microsoft.com/office/officeart/2009/3/layout/PhasedProcess"/>
    <dgm:cxn modelId="{6DEEC94F-E503-4C53-84C8-19E2B0BDBF0D}" type="presParOf" srcId="{9B4BB37D-82DA-423F-B905-C69367E69F2B}" destId="{91E8B551-5BCC-437C-9159-4F390E49CDEB}" srcOrd="1" destOrd="0" presId="urn:microsoft.com/office/officeart/2009/3/layout/PhasedProcess"/>
    <dgm:cxn modelId="{E84AA14A-3244-4C96-80AF-EE183B54AB0F}" type="presParOf" srcId="{9B4BB37D-82DA-423F-B905-C69367E69F2B}" destId="{3CD152D0-F225-4325-9CA0-0E99BCB1802E}" srcOrd="2" destOrd="0" presId="urn:microsoft.com/office/officeart/2009/3/layout/PhasedProcess"/>
    <dgm:cxn modelId="{0981DB88-4438-452A-9161-11FD880A4924}" type="presParOf" srcId="{9B4BB37D-82DA-423F-B905-C69367E69F2B}" destId="{F32F8850-4B06-4942-BD48-0D1E377F0A65}" srcOrd="3" destOrd="0" presId="urn:microsoft.com/office/officeart/2009/3/layout/PhasedProcess"/>
    <dgm:cxn modelId="{F4CD99BD-EBDB-43F1-98A1-05A92C32575E}" type="presParOf" srcId="{9B4BB37D-82DA-423F-B905-C69367E69F2B}" destId="{9B732E20-E788-43A9-86C1-E6FBD2DBE223}" srcOrd="4" destOrd="0" presId="urn:microsoft.com/office/officeart/2009/3/layout/PhasedProcess"/>
    <dgm:cxn modelId="{FF61513A-FE15-40D7-B9F7-468F59ABAFCC}" type="presParOf" srcId="{9B4BB37D-82DA-423F-B905-C69367E69F2B}" destId="{38C573CB-D074-4F3A-BF05-8BFD1787BDB9}" srcOrd="5" destOrd="0" presId="urn:microsoft.com/office/officeart/2009/3/layout/PhasedProcess"/>
    <dgm:cxn modelId="{B5A3092D-34E6-441D-B61B-3FE519C5742B}" type="presParOf" srcId="{6C6E2503-D497-4678-883A-ECDD73A2FDC8}" destId="{C16E95DA-D6E1-4F23-A631-C418AF045F1B}" srcOrd="8" destOrd="0" presId="urn:microsoft.com/office/officeart/2009/3/layout/PhasedProcess"/>
    <dgm:cxn modelId="{611FDB01-E4B4-45EB-A841-8D26190A6CF6}" type="presParOf" srcId="{6C6E2503-D497-4678-883A-ECDD73A2FDC8}" destId="{92EE50AF-BE35-4E56-B992-D1DEF206FBA6}" srcOrd="9" destOrd="0" presId="urn:microsoft.com/office/officeart/2009/3/layout/Phased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02ECBE-6AF2-4FC8-99C9-0FA4BC226E05}" type="doc">
      <dgm:prSet loTypeId="urn:microsoft.com/office/officeart/2009/layout/CircleArrowProcess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E9B0230-71BE-4A74-A187-6026B5F2ADA6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05C92F2C-CCDC-43DB-8C69-35F041B45927}" type="parTrans" cxnId="{B5137FD5-D0D3-4E2C-89F3-4FA70B108220}">
      <dgm:prSet/>
      <dgm:spPr/>
      <dgm:t>
        <a:bodyPr/>
        <a:lstStyle/>
        <a:p>
          <a:endParaRPr lang="en-US"/>
        </a:p>
      </dgm:t>
    </dgm:pt>
    <dgm:pt modelId="{2365099F-170B-4AC0-9493-7F04D9596EE0}" type="sibTrans" cxnId="{B5137FD5-D0D3-4E2C-89F3-4FA70B108220}">
      <dgm:prSet/>
      <dgm:spPr/>
      <dgm:t>
        <a:bodyPr/>
        <a:lstStyle/>
        <a:p>
          <a:endParaRPr lang="en-US"/>
        </a:p>
      </dgm:t>
    </dgm:pt>
    <dgm:pt modelId="{6A4BB115-D948-460C-9D18-5F79E26FA4CE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80C13DBA-1EAF-464A-AF2C-B90698E5F2CB}" type="parTrans" cxnId="{ABFD29D8-4138-4762-8188-C2D6FD076F56}">
      <dgm:prSet/>
      <dgm:spPr/>
      <dgm:t>
        <a:bodyPr/>
        <a:lstStyle/>
        <a:p>
          <a:endParaRPr lang="en-US"/>
        </a:p>
      </dgm:t>
    </dgm:pt>
    <dgm:pt modelId="{EA1FD1E3-7F6F-462E-AE42-7A824A44304A}" type="sibTrans" cxnId="{ABFD29D8-4138-4762-8188-C2D6FD076F56}">
      <dgm:prSet/>
      <dgm:spPr/>
      <dgm:t>
        <a:bodyPr/>
        <a:lstStyle/>
        <a:p>
          <a:endParaRPr lang="en-US"/>
        </a:p>
      </dgm:t>
    </dgm:pt>
    <dgm:pt modelId="{BC54120D-6E10-4E34-B929-7A35DFC6A330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8390F8E8-3E4F-4661-8038-32FD0DB78107}" type="parTrans" cxnId="{99AF10AE-5F80-4FEB-8711-99059E0781B6}">
      <dgm:prSet/>
      <dgm:spPr/>
      <dgm:t>
        <a:bodyPr/>
        <a:lstStyle/>
        <a:p>
          <a:endParaRPr lang="en-US"/>
        </a:p>
      </dgm:t>
    </dgm:pt>
    <dgm:pt modelId="{1FA0A3E6-1915-42B4-A365-1C0F25FE45F3}" type="sibTrans" cxnId="{99AF10AE-5F80-4FEB-8711-99059E0781B6}">
      <dgm:prSet/>
      <dgm:spPr/>
      <dgm:t>
        <a:bodyPr/>
        <a:lstStyle/>
        <a:p>
          <a:endParaRPr lang="en-US"/>
        </a:p>
      </dgm:t>
    </dgm:pt>
    <dgm:pt modelId="{8BDB8E08-9FDA-465F-8076-157372CF245B}" type="pres">
      <dgm:prSet presAssocID="{2F02ECBE-6AF2-4FC8-99C9-0FA4BC226E05}" presName="Name0" presStyleCnt="0">
        <dgm:presLayoutVars>
          <dgm:chMax val="7"/>
          <dgm:chPref val="7"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65195560-DF5A-4436-BC05-0CAD18F512C9}" type="pres">
      <dgm:prSet presAssocID="{1E9B0230-71BE-4A74-A187-6026B5F2ADA6}" presName="Accent1" presStyleCnt="0"/>
      <dgm:spPr/>
    </dgm:pt>
    <dgm:pt modelId="{5B11C652-6A47-499F-9ADD-F73C19618035}" type="pres">
      <dgm:prSet presAssocID="{1E9B0230-71BE-4A74-A187-6026B5F2ADA6}" presName="Accent" presStyleLbl="node1" presStyleIdx="0" presStyleCnt="3"/>
      <dgm:spPr>
        <a:scene3d>
          <a:camera prst="isometricOffAxis2Left"/>
          <a:lightRig rig="contrasting" dir="t"/>
        </a:scene3d>
        <a:sp3d extrusionH="76200" contourW="12700" prstMaterial="matte">
          <a:bevelT prst="relaxedInset"/>
          <a:extrusionClr>
            <a:schemeClr val="bg1"/>
          </a:extrusionClr>
          <a:contourClr>
            <a:schemeClr val="accent1"/>
          </a:contourClr>
        </a:sp3d>
      </dgm:spPr>
    </dgm:pt>
    <dgm:pt modelId="{F4598487-BCFE-4EEA-B762-E8DB98618660}" type="pres">
      <dgm:prSet presAssocID="{1E9B0230-71BE-4A74-A187-6026B5F2ADA6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C69832-52B8-45EF-9788-D8AE6FDC9FE8}" type="pres">
      <dgm:prSet presAssocID="{6A4BB115-D948-460C-9D18-5F79E26FA4CE}" presName="Accent2" presStyleCnt="0"/>
      <dgm:spPr/>
    </dgm:pt>
    <dgm:pt modelId="{E663633B-1DD5-41C5-A508-4F172483594C}" type="pres">
      <dgm:prSet presAssocID="{6A4BB115-D948-460C-9D18-5F79E26FA4CE}" presName="Accent" presStyleLbl="node1" presStyleIdx="1" presStyleCnt="3"/>
      <dgm:spPr>
        <a:solidFill>
          <a:schemeClr val="accent2"/>
        </a:solidFill>
        <a:scene3d>
          <a:camera prst="isometricOffAxis2Left"/>
          <a:lightRig rig="contrasting" dir="t"/>
        </a:scene3d>
        <a:sp3d extrusionH="76200" contourW="12700" prstMaterial="matte">
          <a:bevelT prst="relaxedInset"/>
          <a:extrusionClr>
            <a:schemeClr val="bg1"/>
          </a:extrusionClr>
          <a:contourClr>
            <a:schemeClr val="accent2"/>
          </a:contourClr>
        </a:sp3d>
      </dgm:spPr>
    </dgm:pt>
    <dgm:pt modelId="{95DD9FE6-551B-44F1-B035-BCEC4F8A52A2}" type="pres">
      <dgm:prSet presAssocID="{6A4BB115-D948-460C-9D18-5F79E26FA4CE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7E12BE8-5803-4693-B896-438D4C87F8DC}" type="pres">
      <dgm:prSet presAssocID="{BC54120D-6E10-4E34-B929-7A35DFC6A330}" presName="Accent3" presStyleCnt="0"/>
      <dgm:spPr/>
    </dgm:pt>
    <dgm:pt modelId="{0F3EBB3D-C7E8-4E82-A3AF-F4540D7A1C0F}" type="pres">
      <dgm:prSet presAssocID="{BC54120D-6E10-4E34-B929-7A35DFC6A330}" presName="Accent" presStyleLbl="node1" presStyleIdx="2" presStyleCnt="3"/>
      <dgm:spPr>
        <a:solidFill>
          <a:schemeClr val="accent3"/>
        </a:solidFill>
        <a:scene3d>
          <a:camera prst="isometricOffAxis2Left"/>
          <a:lightRig rig="contrasting" dir="t"/>
        </a:scene3d>
        <a:sp3d extrusionH="76200" contourW="12700" prstMaterial="matte">
          <a:bevelT prst="relaxedInset"/>
          <a:extrusionClr>
            <a:schemeClr val="bg1"/>
          </a:extrusionClr>
          <a:contourClr>
            <a:schemeClr val="accent3"/>
          </a:contourClr>
        </a:sp3d>
      </dgm:spPr>
    </dgm:pt>
    <dgm:pt modelId="{0AF474C0-C126-4F3A-9DF9-300CCD562241}" type="pres">
      <dgm:prSet presAssocID="{BC54120D-6E10-4E34-B929-7A35DFC6A330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66DD2AE-6D64-4174-9721-800846DCA746}" type="presOf" srcId="{BC54120D-6E10-4E34-B929-7A35DFC6A330}" destId="{0AF474C0-C126-4F3A-9DF9-300CCD562241}" srcOrd="0" destOrd="0" presId="urn:microsoft.com/office/officeart/2009/layout/CircleArrowProcess"/>
    <dgm:cxn modelId="{ABFD29D8-4138-4762-8188-C2D6FD076F56}" srcId="{2F02ECBE-6AF2-4FC8-99C9-0FA4BC226E05}" destId="{6A4BB115-D948-460C-9D18-5F79E26FA4CE}" srcOrd="1" destOrd="0" parTransId="{80C13DBA-1EAF-464A-AF2C-B90698E5F2CB}" sibTransId="{EA1FD1E3-7F6F-462E-AE42-7A824A44304A}"/>
    <dgm:cxn modelId="{99AF10AE-5F80-4FEB-8711-99059E0781B6}" srcId="{2F02ECBE-6AF2-4FC8-99C9-0FA4BC226E05}" destId="{BC54120D-6E10-4E34-B929-7A35DFC6A330}" srcOrd="2" destOrd="0" parTransId="{8390F8E8-3E4F-4661-8038-32FD0DB78107}" sibTransId="{1FA0A3E6-1915-42B4-A365-1C0F25FE45F3}"/>
    <dgm:cxn modelId="{A3D43D3A-64CF-4723-95F2-BC7A15415911}" type="presOf" srcId="{1E9B0230-71BE-4A74-A187-6026B5F2ADA6}" destId="{F4598487-BCFE-4EEA-B762-E8DB98618660}" srcOrd="0" destOrd="0" presId="urn:microsoft.com/office/officeart/2009/layout/CircleArrowProcess"/>
    <dgm:cxn modelId="{B2934FC5-0FFB-47B8-8EF7-F0C36C9BFDF7}" type="presOf" srcId="{6A4BB115-D948-460C-9D18-5F79E26FA4CE}" destId="{95DD9FE6-551B-44F1-B035-BCEC4F8A52A2}" srcOrd="0" destOrd="0" presId="urn:microsoft.com/office/officeart/2009/layout/CircleArrowProcess"/>
    <dgm:cxn modelId="{B5137FD5-D0D3-4E2C-89F3-4FA70B108220}" srcId="{2F02ECBE-6AF2-4FC8-99C9-0FA4BC226E05}" destId="{1E9B0230-71BE-4A74-A187-6026B5F2ADA6}" srcOrd="0" destOrd="0" parTransId="{05C92F2C-CCDC-43DB-8C69-35F041B45927}" sibTransId="{2365099F-170B-4AC0-9493-7F04D9596EE0}"/>
    <dgm:cxn modelId="{07BA8303-3F2E-48A1-846A-F3612690B32A}" type="presOf" srcId="{2F02ECBE-6AF2-4FC8-99C9-0FA4BC226E05}" destId="{8BDB8E08-9FDA-465F-8076-157372CF245B}" srcOrd="0" destOrd="0" presId="urn:microsoft.com/office/officeart/2009/layout/CircleArrowProcess"/>
    <dgm:cxn modelId="{6F04A0B4-884C-4BED-9F7F-A38D6CAA9074}" type="presParOf" srcId="{8BDB8E08-9FDA-465F-8076-157372CF245B}" destId="{65195560-DF5A-4436-BC05-0CAD18F512C9}" srcOrd="0" destOrd="0" presId="urn:microsoft.com/office/officeart/2009/layout/CircleArrowProcess"/>
    <dgm:cxn modelId="{C6E3A74D-0EFA-4B0A-BCE1-F7E971382617}" type="presParOf" srcId="{65195560-DF5A-4436-BC05-0CAD18F512C9}" destId="{5B11C652-6A47-499F-9ADD-F73C19618035}" srcOrd="0" destOrd="0" presId="urn:microsoft.com/office/officeart/2009/layout/CircleArrowProcess"/>
    <dgm:cxn modelId="{64304842-D070-4530-956B-B00CBAF7DCC2}" type="presParOf" srcId="{8BDB8E08-9FDA-465F-8076-157372CF245B}" destId="{F4598487-BCFE-4EEA-B762-E8DB98618660}" srcOrd="1" destOrd="0" presId="urn:microsoft.com/office/officeart/2009/layout/CircleArrowProcess"/>
    <dgm:cxn modelId="{09C8D3AD-BC78-42AE-80DA-60FD583981BF}" type="presParOf" srcId="{8BDB8E08-9FDA-465F-8076-157372CF245B}" destId="{FCC69832-52B8-45EF-9788-D8AE6FDC9FE8}" srcOrd="2" destOrd="0" presId="urn:microsoft.com/office/officeart/2009/layout/CircleArrowProcess"/>
    <dgm:cxn modelId="{572E040A-D10C-4C5D-8192-4C7C224BBB42}" type="presParOf" srcId="{FCC69832-52B8-45EF-9788-D8AE6FDC9FE8}" destId="{E663633B-1DD5-41C5-A508-4F172483594C}" srcOrd="0" destOrd="0" presId="urn:microsoft.com/office/officeart/2009/layout/CircleArrowProcess"/>
    <dgm:cxn modelId="{A90F0FB5-E507-44E2-856B-46AFADF52FB3}" type="presParOf" srcId="{8BDB8E08-9FDA-465F-8076-157372CF245B}" destId="{95DD9FE6-551B-44F1-B035-BCEC4F8A52A2}" srcOrd="3" destOrd="0" presId="urn:microsoft.com/office/officeart/2009/layout/CircleArrowProcess"/>
    <dgm:cxn modelId="{D0B784F8-33A1-4BEE-9D49-FA065C14DD7A}" type="presParOf" srcId="{8BDB8E08-9FDA-465F-8076-157372CF245B}" destId="{57E12BE8-5803-4693-B896-438D4C87F8DC}" srcOrd="4" destOrd="0" presId="urn:microsoft.com/office/officeart/2009/layout/CircleArrowProcess"/>
    <dgm:cxn modelId="{41B520AF-0B4B-4926-B6E3-2B05284FB5DB}" type="presParOf" srcId="{57E12BE8-5803-4693-B896-438D4C87F8DC}" destId="{0F3EBB3D-C7E8-4E82-A3AF-F4540D7A1C0F}" srcOrd="0" destOrd="0" presId="urn:microsoft.com/office/officeart/2009/layout/CircleArrowProcess"/>
    <dgm:cxn modelId="{8C04A1F9-7844-436A-9323-456B0E3243AA}" type="presParOf" srcId="{8BDB8E08-9FDA-465F-8076-157372CF245B}" destId="{0AF474C0-C126-4F3A-9DF9-300CCD562241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B3C072F-10ED-4B69-B7A7-7EFF503F94F5}" type="doc">
      <dgm:prSet loTypeId="urn:microsoft.com/office/officeart/2005/8/layout/cycle8" loCatId="cycle" qsTypeId="urn:microsoft.com/office/officeart/2005/8/quickstyle/simple1" qsCatId="simple" csTypeId="urn:microsoft.com/office/officeart/2005/8/colors/accent1_2" csCatId="accent1" phldr="1"/>
      <dgm:spPr/>
    </dgm:pt>
    <dgm:pt modelId="{B241A03C-AE7E-4E0B-8518-6D1F26BBF1EF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E701797E-C580-4649-B9F8-C1B48B477791}" type="parTrans" cxnId="{7573CF2A-2BF8-4228-A46D-861AB8136B85}">
      <dgm:prSet/>
      <dgm:spPr/>
      <dgm:t>
        <a:bodyPr/>
        <a:lstStyle/>
        <a:p>
          <a:endParaRPr lang="en-US"/>
        </a:p>
      </dgm:t>
    </dgm:pt>
    <dgm:pt modelId="{527A30C5-1BF8-4C1F-B6DE-94EF2948E807}" type="sibTrans" cxnId="{7573CF2A-2BF8-4228-A46D-861AB8136B85}">
      <dgm:prSet/>
      <dgm:spPr/>
      <dgm:t>
        <a:bodyPr/>
        <a:lstStyle/>
        <a:p>
          <a:endParaRPr lang="en-US"/>
        </a:p>
      </dgm:t>
    </dgm:pt>
    <dgm:pt modelId="{8AABB40E-1F5E-4DD2-B927-98BE3F523840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CBBC6D56-3F1B-4039-98B7-F69E903D3205}" type="parTrans" cxnId="{06E1BD25-630A-4F6F-B445-EC9B1A5774E1}">
      <dgm:prSet/>
      <dgm:spPr/>
      <dgm:t>
        <a:bodyPr/>
        <a:lstStyle/>
        <a:p>
          <a:endParaRPr lang="en-US"/>
        </a:p>
      </dgm:t>
    </dgm:pt>
    <dgm:pt modelId="{5E3AB50A-B07C-4303-AF0E-8023827167D9}" type="sibTrans" cxnId="{06E1BD25-630A-4F6F-B445-EC9B1A5774E1}">
      <dgm:prSet/>
      <dgm:spPr/>
      <dgm:t>
        <a:bodyPr/>
        <a:lstStyle/>
        <a:p>
          <a:endParaRPr lang="en-US"/>
        </a:p>
      </dgm:t>
    </dgm:pt>
    <dgm:pt modelId="{2808421A-92BD-45C9-ADD5-14DE3050E6A2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530DF6BB-2C98-4587-A129-78F46AE54665}" type="parTrans" cxnId="{6C313392-0DF1-43ED-8DBA-F53CDE2D19B7}">
      <dgm:prSet/>
      <dgm:spPr/>
      <dgm:t>
        <a:bodyPr/>
        <a:lstStyle/>
        <a:p>
          <a:endParaRPr lang="en-US"/>
        </a:p>
      </dgm:t>
    </dgm:pt>
    <dgm:pt modelId="{7ED5D815-99ED-42B1-BFDA-90D30C084FA2}" type="sibTrans" cxnId="{6C313392-0DF1-43ED-8DBA-F53CDE2D19B7}">
      <dgm:prSet/>
      <dgm:spPr/>
      <dgm:t>
        <a:bodyPr/>
        <a:lstStyle/>
        <a:p>
          <a:endParaRPr lang="en-US"/>
        </a:p>
      </dgm:t>
    </dgm:pt>
    <dgm:pt modelId="{00E711B4-85C4-4751-8177-8CF7A021661E}" type="pres">
      <dgm:prSet presAssocID="{6B3C072F-10ED-4B69-B7A7-7EFF503F94F5}" presName="compositeShape" presStyleCnt="0">
        <dgm:presLayoutVars>
          <dgm:chMax val="7"/>
          <dgm:dir/>
          <dgm:resizeHandles val="exact"/>
        </dgm:presLayoutVars>
      </dgm:prSet>
      <dgm:spPr/>
    </dgm:pt>
    <dgm:pt modelId="{75FB3CC1-B4CB-460E-8C14-64D07F884B81}" type="pres">
      <dgm:prSet presAssocID="{6B3C072F-10ED-4B69-B7A7-7EFF503F94F5}" presName="wedge1" presStyleLbl="node1" presStyleIdx="0" presStyleCnt="3"/>
      <dgm:spPr/>
      <dgm:t>
        <a:bodyPr/>
        <a:lstStyle/>
        <a:p>
          <a:endParaRPr lang="en-US"/>
        </a:p>
      </dgm:t>
    </dgm:pt>
    <dgm:pt modelId="{9A6F70AE-C259-4929-B76C-9A94E2EE0551}" type="pres">
      <dgm:prSet presAssocID="{6B3C072F-10ED-4B69-B7A7-7EFF503F94F5}" presName="dummy1a" presStyleCnt="0"/>
      <dgm:spPr/>
    </dgm:pt>
    <dgm:pt modelId="{2A1D678C-978C-4F6D-A8F3-B58E467053E5}" type="pres">
      <dgm:prSet presAssocID="{6B3C072F-10ED-4B69-B7A7-7EFF503F94F5}" presName="dummy1b" presStyleCnt="0"/>
      <dgm:spPr/>
    </dgm:pt>
    <dgm:pt modelId="{24711643-9AF3-4F8B-9C6E-44816B79B305}" type="pres">
      <dgm:prSet presAssocID="{6B3C072F-10ED-4B69-B7A7-7EFF503F94F5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CDE30B7-70F9-48FD-81AE-B681980FE3D8}" type="pres">
      <dgm:prSet presAssocID="{6B3C072F-10ED-4B69-B7A7-7EFF503F94F5}" presName="wedge2" presStyleLbl="node1" presStyleIdx="1" presStyleCnt="3"/>
      <dgm:spPr/>
      <dgm:t>
        <a:bodyPr/>
        <a:lstStyle/>
        <a:p>
          <a:endParaRPr lang="en-US"/>
        </a:p>
      </dgm:t>
    </dgm:pt>
    <dgm:pt modelId="{8C1C0B55-E3CF-4DD1-964E-1E577B59E87B}" type="pres">
      <dgm:prSet presAssocID="{6B3C072F-10ED-4B69-B7A7-7EFF503F94F5}" presName="dummy2a" presStyleCnt="0"/>
      <dgm:spPr/>
    </dgm:pt>
    <dgm:pt modelId="{079348A4-0526-46C7-AE16-20A8224FC318}" type="pres">
      <dgm:prSet presAssocID="{6B3C072F-10ED-4B69-B7A7-7EFF503F94F5}" presName="dummy2b" presStyleCnt="0"/>
      <dgm:spPr/>
    </dgm:pt>
    <dgm:pt modelId="{E27C0FC8-ED62-401A-B60D-6089EBA4E24F}" type="pres">
      <dgm:prSet presAssocID="{6B3C072F-10ED-4B69-B7A7-7EFF503F94F5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E01E7D-727B-44DB-8BE8-18522ABA79CB}" type="pres">
      <dgm:prSet presAssocID="{6B3C072F-10ED-4B69-B7A7-7EFF503F94F5}" presName="wedge3" presStyleLbl="node1" presStyleIdx="2" presStyleCnt="3"/>
      <dgm:spPr/>
      <dgm:t>
        <a:bodyPr/>
        <a:lstStyle/>
        <a:p>
          <a:endParaRPr lang="en-US"/>
        </a:p>
      </dgm:t>
    </dgm:pt>
    <dgm:pt modelId="{1305F7E1-3411-40B0-B287-DCC8196BD3D5}" type="pres">
      <dgm:prSet presAssocID="{6B3C072F-10ED-4B69-B7A7-7EFF503F94F5}" presName="dummy3a" presStyleCnt="0"/>
      <dgm:spPr/>
    </dgm:pt>
    <dgm:pt modelId="{1A70AF05-7EB5-45F6-B36B-56A8148C52CC}" type="pres">
      <dgm:prSet presAssocID="{6B3C072F-10ED-4B69-B7A7-7EFF503F94F5}" presName="dummy3b" presStyleCnt="0"/>
      <dgm:spPr/>
    </dgm:pt>
    <dgm:pt modelId="{B6118388-0A2E-4789-8532-05E5CF001A7D}" type="pres">
      <dgm:prSet presAssocID="{6B3C072F-10ED-4B69-B7A7-7EFF503F94F5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9222A3-7587-4CB7-A7EE-C7427EE5BECB}" type="pres">
      <dgm:prSet presAssocID="{527A30C5-1BF8-4C1F-B6DE-94EF2948E807}" presName="arrowWedge1" presStyleLbl="fgSibTrans2D1" presStyleIdx="0" presStyleCnt="3"/>
      <dgm:spPr>
        <a:solidFill>
          <a:schemeClr val="accent3"/>
        </a:solidFill>
      </dgm:spPr>
    </dgm:pt>
    <dgm:pt modelId="{60DB2010-BDAE-4DB7-87D2-7E4AEBBC86F2}" type="pres">
      <dgm:prSet presAssocID="{5E3AB50A-B07C-4303-AF0E-8023827167D9}" presName="arrowWedge2" presStyleLbl="fgSibTrans2D1" presStyleIdx="1" presStyleCnt="3"/>
      <dgm:spPr>
        <a:solidFill>
          <a:schemeClr val="accent5"/>
        </a:solidFill>
      </dgm:spPr>
    </dgm:pt>
    <dgm:pt modelId="{A60EB2B7-AFDC-434D-B099-3A78AAB4B5E5}" type="pres">
      <dgm:prSet presAssocID="{7ED5D815-99ED-42B1-BFDA-90D30C084FA2}" presName="arrowWedge3" presStyleLbl="fgSibTrans2D1" presStyleIdx="2" presStyleCnt="3"/>
      <dgm:spPr>
        <a:solidFill>
          <a:schemeClr val="accent2"/>
        </a:solidFill>
      </dgm:spPr>
    </dgm:pt>
  </dgm:ptLst>
  <dgm:cxnLst>
    <dgm:cxn modelId="{1E631464-D995-4AE4-87BC-1A122667041D}" type="presOf" srcId="{2808421A-92BD-45C9-ADD5-14DE3050E6A2}" destId="{B6118388-0A2E-4789-8532-05E5CF001A7D}" srcOrd="1" destOrd="0" presId="urn:microsoft.com/office/officeart/2005/8/layout/cycle8"/>
    <dgm:cxn modelId="{E32B938D-648D-4E82-8BF8-B9F337B5BCC0}" type="presOf" srcId="{2808421A-92BD-45C9-ADD5-14DE3050E6A2}" destId="{9FE01E7D-727B-44DB-8BE8-18522ABA79CB}" srcOrd="0" destOrd="0" presId="urn:microsoft.com/office/officeart/2005/8/layout/cycle8"/>
    <dgm:cxn modelId="{7573CF2A-2BF8-4228-A46D-861AB8136B85}" srcId="{6B3C072F-10ED-4B69-B7A7-7EFF503F94F5}" destId="{B241A03C-AE7E-4E0B-8518-6D1F26BBF1EF}" srcOrd="0" destOrd="0" parTransId="{E701797E-C580-4649-B9F8-C1B48B477791}" sibTransId="{527A30C5-1BF8-4C1F-B6DE-94EF2948E807}"/>
    <dgm:cxn modelId="{59AC8A0E-3DDE-47F7-9C16-42BD3AC4F764}" type="presOf" srcId="{8AABB40E-1F5E-4DD2-B927-98BE3F523840}" destId="{7CDE30B7-70F9-48FD-81AE-B681980FE3D8}" srcOrd="0" destOrd="0" presId="urn:microsoft.com/office/officeart/2005/8/layout/cycle8"/>
    <dgm:cxn modelId="{DE29F9E9-AA17-465F-B9F5-9BC32C098486}" type="presOf" srcId="{8AABB40E-1F5E-4DD2-B927-98BE3F523840}" destId="{E27C0FC8-ED62-401A-B60D-6089EBA4E24F}" srcOrd="1" destOrd="0" presId="urn:microsoft.com/office/officeart/2005/8/layout/cycle8"/>
    <dgm:cxn modelId="{8835DC2B-7A27-428D-A6EA-DD35F305CE71}" type="presOf" srcId="{6B3C072F-10ED-4B69-B7A7-7EFF503F94F5}" destId="{00E711B4-85C4-4751-8177-8CF7A021661E}" srcOrd="0" destOrd="0" presId="urn:microsoft.com/office/officeart/2005/8/layout/cycle8"/>
    <dgm:cxn modelId="{52E78590-E327-45A1-BEBE-2854A80EF507}" type="presOf" srcId="{B241A03C-AE7E-4E0B-8518-6D1F26BBF1EF}" destId="{75FB3CC1-B4CB-460E-8C14-64D07F884B81}" srcOrd="0" destOrd="0" presId="urn:microsoft.com/office/officeart/2005/8/layout/cycle8"/>
    <dgm:cxn modelId="{E91BB4F5-D117-4445-B7FD-EAE46255DA84}" type="presOf" srcId="{B241A03C-AE7E-4E0B-8518-6D1F26BBF1EF}" destId="{24711643-9AF3-4F8B-9C6E-44816B79B305}" srcOrd="1" destOrd="0" presId="urn:microsoft.com/office/officeart/2005/8/layout/cycle8"/>
    <dgm:cxn modelId="{6C313392-0DF1-43ED-8DBA-F53CDE2D19B7}" srcId="{6B3C072F-10ED-4B69-B7A7-7EFF503F94F5}" destId="{2808421A-92BD-45C9-ADD5-14DE3050E6A2}" srcOrd="2" destOrd="0" parTransId="{530DF6BB-2C98-4587-A129-78F46AE54665}" sibTransId="{7ED5D815-99ED-42B1-BFDA-90D30C084FA2}"/>
    <dgm:cxn modelId="{06E1BD25-630A-4F6F-B445-EC9B1A5774E1}" srcId="{6B3C072F-10ED-4B69-B7A7-7EFF503F94F5}" destId="{8AABB40E-1F5E-4DD2-B927-98BE3F523840}" srcOrd="1" destOrd="0" parTransId="{CBBC6D56-3F1B-4039-98B7-F69E903D3205}" sibTransId="{5E3AB50A-B07C-4303-AF0E-8023827167D9}"/>
    <dgm:cxn modelId="{BA77D331-C0FD-4703-B709-D22745C70939}" type="presParOf" srcId="{00E711B4-85C4-4751-8177-8CF7A021661E}" destId="{75FB3CC1-B4CB-460E-8C14-64D07F884B81}" srcOrd="0" destOrd="0" presId="urn:microsoft.com/office/officeart/2005/8/layout/cycle8"/>
    <dgm:cxn modelId="{D66BDB58-78EA-4AF2-9017-3DDEE44889D3}" type="presParOf" srcId="{00E711B4-85C4-4751-8177-8CF7A021661E}" destId="{9A6F70AE-C259-4929-B76C-9A94E2EE0551}" srcOrd="1" destOrd="0" presId="urn:microsoft.com/office/officeart/2005/8/layout/cycle8"/>
    <dgm:cxn modelId="{38B4DD7F-8883-4334-946A-889AC64ED52F}" type="presParOf" srcId="{00E711B4-85C4-4751-8177-8CF7A021661E}" destId="{2A1D678C-978C-4F6D-A8F3-B58E467053E5}" srcOrd="2" destOrd="0" presId="urn:microsoft.com/office/officeart/2005/8/layout/cycle8"/>
    <dgm:cxn modelId="{05DACD75-1897-4982-A267-FF7243CED980}" type="presParOf" srcId="{00E711B4-85C4-4751-8177-8CF7A021661E}" destId="{24711643-9AF3-4F8B-9C6E-44816B79B305}" srcOrd="3" destOrd="0" presId="urn:microsoft.com/office/officeart/2005/8/layout/cycle8"/>
    <dgm:cxn modelId="{60F6C7E7-49EE-47E6-BCB0-A420E6F46133}" type="presParOf" srcId="{00E711B4-85C4-4751-8177-8CF7A021661E}" destId="{7CDE30B7-70F9-48FD-81AE-B681980FE3D8}" srcOrd="4" destOrd="0" presId="urn:microsoft.com/office/officeart/2005/8/layout/cycle8"/>
    <dgm:cxn modelId="{84130919-D7BC-418A-BD9D-23F44431123C}" type="presParOf" srcId="{00E711B4-85C4-4751-8177-8CF7A021661E}" destId="{8C1C0B55-E3CF-4DD1-964E-1E577B59E87B}" srcOrd="5" destOrd="0" presId="urn:microsoft.com/office/officeart/2005/8/layout/cycle8"/>
    <dgm:cxn modelId="{73412560-763A-41D9-BE09-6B511F373B20}" type="presParOf" srcId="{00E711B4-85C4-4751-8177-8CF7A021661E}" destId="{079348A4-0526-46C7-AE16-20A8224FC318}" srcOrd="6" destOrd="0" presId="urn:microsoft.com/office/officeart/2005/8/layout/cycle8"/>
    <dgm:cxn modelId="{AA277557-D8D1-4DC7-B9CE-4C0162280844}" type="presParOf" srcId="{00E711B4-85C4-4751-8177-8CF7A021661E}" destId="{E27C0FC8-ED62-401A-B60D-6089EBA4E24F}" srcOrd="7" destOrd="0" presId="urn:microsoft.com/office/officeart/2005/8/layout/cycle8"/>
    <dgm:cxn modelId="{C3809AB5-1A52-484B-BE1C-315D689891B7}" type="presParOf" srcId="{00E711B4-85C4-4751-8177-8CF7A021661E}" destId="{9FE01E7D-727B-44DB-8BE8-18522ABA79CB}" srcOrd="8" destOrd="0" presId="urn:microsoft.com/office/officeart/2005/8/layout/cycle8"/>
    <dgm:cxn modelId="{EFB8364F-6A8F-4638-A463-22C358551D33}" type="presParOf" srcId="{00E711B4-85C4-4751-8177-8CF7A021661E}" destId="{1305F7E1-3411-40B0-B287-DCC8196BD3D5}" srcOrd="9" destOrd="0" presId="urn:microsoft.com/office/officeart/2005/8/layout/cycle8"/>
    <dgm:cxn modelId="{D17081E5-CAE7-45BC-B5D1-06ECC30A8FF0}" type="presParOf" srcId="{00E711B4-85C4-4751-8177-8CF7A021661E}" destId="{1A70AF05-7EB5-45F6-B36B-56A8148C52CC}" srcOrd="10" destOrd="0" presId="urn:microsoft.com/office/officeart/2005/8/layout/cycle8"/>
    <dgm:cxn modelId="{9C3E1706-03F1-45C5-9849-869C87DA6C9A}" type="presParOf" srcId="{00E711B4-85C4-4751-8177-8CF7A021661E}" destId="{B6118388-0A2E-4789-8532-05E5CF001A7D}" srcOrd="11" destOrd="0" presId="urn:microsoft.com/office/officeart/2005/8/layout/cycle8"/>
    <dgm:cxn modelId="{7D412713-9252-4384-8168-2E7D30439D3E}" type="presParOf" srcId="{00E711B4-85C4-4751-8177-8CF7A021661E}" destId="{F39222A3-7587-4CB7-A7EE-C7427EE5BECB}" srcOrd="12" destOrd="0" presId="urn:microsoft.com/office/officeart/2005/8/layout/cycle8"/>
    <dgm:cxn modelId="{E7CDE8CE-333B-4189-83BC-E1A5330DBE55}" type="presParOf" srcId="{00E711B4-85C4-4751-8177-8CF7A021661E}" destId="{60DB2010-BDAE-4DB7-87D2-7E4AEBBC86F2}" srcOrd="13" destOrd="0" presId="urn:microsoft.com/office/officeart/2005/8/layout/cycle8"/>
    <dgm:cxn modelId="{0BB4B975-FFF2-4147-93D3-D14D0D125525}" type="presParOf" srcId="{00E711B4-85C4-4751-8177-8CF7A021661E}" destId="{A60EB2B7-AFDC-434D-B099-3A78AAB4B5E5}" srcOrd="1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98B9183-40EE-4441-9002-DA78A9DACE2D}" type="doc">
      <dgm:prSet loTypeId="urn:microsoft.com/office/officeart/2005/8/layout/radial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D438EFC-6D21-42EE-976A-59EFF62E40F2}">
      <dgm:prSet phldrT="[Text]"/>
      <dgm:spPr>
        <a:solidFill>
          <a:schemeClr val="accent1">
            <a:alpha val="98000"/>
          </a:schemeClr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90E68B8E-8A91-4622-8771-4475D9724D3F}" type="parTrans" cxnId="{0B87BAE8-6967-4942-9C37-C34BAA53B791}">
      <dgm:prSet/>
      <dgm:spPr/>
      <dgm:t>
        <a:bodyPr/>
        <a:lstStyle/>
        <a:p>
          <a:endParaRPr lang="en-US"/>
        </a:p>
      </dgm:t>
    </dgm:pt>
    <dgm:pt modelId="{F78E75C9-000B-4F57-B787-EF08DC0435A1}" type="sibTrans" cxnId="{0B87BAE8-6967-4942-9C37-C34BAA53B791}">
      <dgm:prSet/>
      <dgm:spPr/>
      <dgm:t>
        <a:bodyPr/>
        <a:lstStyle/>
        <a:p>
          <a:endParaRPr lang="en-US"/>
        </a:p>
      </dgm:t>
    </dgm:pt>
    <dgm:pt modelId="{ACD6683A-EB6C-4418-A2FA-EC2057D3A4A7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DC647E50-7E82-446A-A5D4-42B9D69527CA}" type="parTrans" cxnId="{2E689010-2794-438E-9050-077C8529E18D}">
      <dgm:prSet/>
      <dgm:spPr/>
      <dgm:t>
        <a:bodyPr/>
        <a:lstStyle/>
        <a:p>
          <a:endParaRPr lang="en-US"/>
        </a:p>
      </dgm:t>
    </dgm:pt>
    <dgm:pt modelId="{2430305C-4393-46EA-9EFD-442FFDDA8F5F}" type="sibTrans" cxnId="{2E689010-2794-438E-9050-077C8529E18D}">
      <dgm:prSet/>
      <dgm:spPr/>
      <dgm:t>
        <a:bodyPr/>
        <a:lstStyle/>
        <a:p>
          <a:endParaRPr lang="en-US"/>
        </a:p>
      </dgm:t>
    </dgm:pt>
    <dgm:pt modelId="{35BF04C4-AF00-4578-BC06-1C01632A4CC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C1609554-6D42-4A4F-BB8A-D4A3EF412080}" type="parTrans" cxnId="{D6D883F4-39E2-427C-BDAC-8B34476EA0E2}">
      <dgm:prSet/>
      <dgm:spPr/>
      <dgm:t>
        <a:bodyPr/>
        <a:lstStyle/>
        <a:p>
          <a:endParaRPr lang="en-US"/>
        </a:p>
      </dgm:t>
    </dgm:pt>
    <dgm:pt modelId="{1245E2DE-714B-4BDB-9EA5-542BA04B1E43}" type="sibTrans" cxnId="{D6D883F4-39E2-427C-BDAC-8B34476EA0E2}">
      <dgm:prSet/>
      <dgm:spPr/>
      <dgm:t>
        <a:bodyPr/>
        <a:lstStyle/>
        <a:p>
          <a:endParaRPr lang="en-US"/>
        </a:p>
      </dgm:t>
    </dgm:pt>
    <dgm:pt modelId="{27A0854A-36DF-4FED-A474-1A0EEF073738}">
      <dgm:prSet phldrT="[Text]"/>
      <dgm:spPr>
        <a:solidFill>
          <a:schemeClr val="accent5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C9996053-A841-46E6-8452-9F18F2E82828}" type="parTrans" cxnId="{47FE2084-F1CE-442F-9CE3-C77857D62D61}">
      <dgm:prSet/>
      <dgm:spPr/>
      <dgm:t>
        <a:bodyPr/>
        <a:lstStyle/>
        <a:p>
          <a:endParaRPr lang="en-US"/>
        </a:p>
      </dgm:t>
    </dgm:pt>
    <dgm:pt modelId="{68BA09D7-0155-4D8E-BDD8-574876DA6878}" type="sibTrans" cxnId="{47FE2084-F1CE-442F-9CE3-C77857D62D61}">
      <dgm:prSet/>
      <dgm:spPr/>
      <dgm:t>
        <a:bodyPr/>
        <a:lstStyle/>
        <a:p>
          <a:endParaRPr lang="en-US"/>
        </a:p>
      </dgm:t>
    </dgm:pt>
    <dgm:pt modelId="{F8AA2C7A-C9CD-4B18-B166-4EF9F2C5645A}">
      <dgm:prSet phldrT="[Text]"/>
      <dgm:spPr>
        <a:solidFill>
          <a:schemeClr val="accent4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9D8D8E1B-0975-4183-8189-954DBD036A29}" type="parTrans" cxnId="{EE2238AB-84ED-4AE1-8EC3-DD4EF04FEE33}">
      <dgm:prSet/>
      <dgm:spPr/>
      <dgm:t>
        <a:bodyPr/>
        <a:lstStyle/>
        <a:p>
          <a:endParaRPr lang="en-US"/>
        </a:p>
      </dgm:t>
    </dgm:pt>
    <dgm:pt modelId="{A8CA7C66-8EAE-41CF-98D0-4F33D1076B10}" type="sibTrans" cxnId="{EE2238AB-84ED-4AE1-8EC3-DD4EF04FEE33}">
      <dgm:prSet/>
      <dgm:spPr/>
      <dgm:t>
        <a:bodyPr/>
        <a:lstStyle/>
        <a:p>
          <a:endParaRPr lang="en-US"/>
        </a:p>
      </dgm:t>
    </dgm:pt>
    <dgm:pt modelId="{B55967AC-F830-4CDF-B983-21E42B7E18E0}" type="pres">
      <dgm:prSet presAssocID="{898B9183-40EE-4441-9002-DA78A9DACE2D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4912215-3B03-4B18-A459-2BCF50890327}" type="pres">
      <dgm:prSet presAssocID="{898B9183-40EE-4441-9002-DA78A9DACE2D}" presName="radial" presStyleCnt="0">
        <dgm:presLayoutVars>
          <dgm:animLvl val="ctr"/>
        </dgm:presLayoutVars>
      </dgm:prSet>
      <dgm:spPr/>
    </dgm:pt>
    <dgm:pt modelId="{3256B74C-51C6-429C-AB12-05FC1412176B}" type="pres">
      <dgm:prSet presAssocID="{5D438EFC-6D21-42EE-976A-59EFF62E40F2}" presName="centerShape" presStyleLbl="vennNode1" presStyleIdx="0" presStyleCnt="5"/>
      <dgm:spPr/>
      <dgm:t>
        <a:bodyPr/>
        <a:lstStyle/>
        <a:p>
          <a:endParaRPr lang="en-US"/>
        </a:p>
      </dgm:t>
    </dgm:pt>
    <dgm:pt modelId="{DC0AE7F4-3DA4-4A19-8F99-A59283065038}" type="pres">
      <dgm:prSet presAssocID="{ACD6683A-EB6C-4418-A2FA-EC2057D3A4A7}" presName="node" presStyleLbl="venn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00C68B9-F2A6-4962-AA74-17C057916509}" type="pres">
      <dgm:prSet presAssocID="{35BF04C4-AF00-4578-BC06-1C01632A4CCB}" presName="node" presStyleLbl="venn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6D69E7-2FB7-4B52-AEF4-A19699384552}" type="pres">
      <dgm:prSet presAssocID="{27A0854A-36DF-4FED-A474-1A0EEF073738}" presName="node" presStyleLbl="venn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7206DF-64BD-4DBF-8281-5D61150BD572}" type="pres">
      <dgm:prSet presAssocID="{F8AA2C7A-C9CD-4B18-B166-4EF9F2C5645A}" presName="node" presStyleLbl="venn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E6B5716-BA41-4FB1-BF88-EFC56E83AC1A}" type="presOf" srcId="{ACD6683A-EB6C-4418-A2FA-EC2057D3A4A7}" destId="{DC0AE7F4-3DA4-4A19-8F99-A59283065038}" srcOrd="0" destOrd="0" presId="urn:microsoft.com/office/officeart/2005/8/layout/radial3"/>
    <dgm:cxn modelId="{CC0AD290-9368-4F72-82D3-38087015D06C}" type="presOf" srcId="{898B9183-40EE-4441-9002-DA78A9DACE2D}" destId="{B55967AC-F830-4CDF-B983-21E42B7E18E0}" srcOrd="0" destOrd="0" presId="urn:microsoft.com/office/officeart/2005/8/layout/radial3"/>
    <dgm:cxn modelId="{2E689010-2794-438E-9050-077C8529E18D}" srcId="{5D438EFC-6D21-42EE-976A-59EFF62E40F2}" destId="{ACD6683A-EB6C-4418-A2FA-EC2057D3A4A7}" srcOrd="0" destOrd="0" parTransId="{DC647E50-7E82-446A-A5D4-42B9D69527CA}" sibTransId="{2430305C-4393-46EA-9EFD-442FFDDA8F5F}"/>
    <dgm:cxn modelId="{F44B2D5B-034D-4D48-A239-4C4798852CB1}" type="presOf" srcId="{5D438EFC-6D21-42EE-976A-59EFF62E40F2}" destId="{3256B74C-51C6-429C-AB12-05FC1412176B}" srcOrd="0" destOrd="0" presId="urn:microsoft.com/office/officeart/2005/8/layout/radial3"/>
    <dgm:cxn modelId="{4EBBD84F-FFAB-41A8-AA8A-999E9792C62B}" type="presOf" srcId="{27A0854A-36DF-4FED-A474-1A0EEF073738}" destId="{BD6D69E7-2FB7-4B52-AEF4-A19699384552}" srcOrd="0" destOrd="0" presId="urn:microsoft.com/office/officeart/2005/8/layout/radial3"/>
    <dgm:cxn modelId="{D6D883F4-39E2-427C-BDAC-8B34476EA0E2}" srcId="{5D438EFC-6D21-42EE-976A-59EFF62E40F2}" destId="{35BF04C4-AF00-4578-BC06-1C01632A4CCB}" srcOrd="1" destOrd="0" parTransId="{C1609554-6D42-4A4F-BB8A-D4A3EF412080}" sibTransId="{1245E2DE-714B-4BDB-9EA5-542BA04B1E43}"/>
    <dgm:cxn modelId="{03E96B05-818E-491D-BFCD-9DECFE43C1ED}" type="presOf" srcId="{F8AA2C7A-C9CD-4B18-B166-4EF9F2C5645A}" destId="{507206DF-64BD-4DBF-8281-5D61150BD572}" srcOrd="0" destOrd="0" presId="urn:microsoft.com/office/officeart/2005/8/layout/radial3"/>
    <dgm:cxn modelId="{EE2238AB-84ED-4AE1-8EC3-DD4EF04FEE33}" srcId="{5D438EFC-6D21-42EE-976A-59EFF62E40F2}" destId="{F8AA2C7A-C9CD-4B18-B166-4EF9F2C5645A}" srcOrd="3" destOrd="0" parTransId="{9D8D8E1B-0975-4183-8189-954DBD036A29}" sibTransId="{A8CA7C66-8EAE-41CF-98D0-4F33D1076B10}"/>
    <dgm:cxn modelId="{32032D45-1810-4B51-B155-F08A93339AC6}" type="presOf" srcId="{35BF04C4-AF00-4578-BC06-1C01632A4CCB}" destId="{300C68B9-F2A6-4962-AA74-17C057916509}" srcOrd="0" destOrd="0" presId="urn:microsoft.com/office/officeart/2005/8/layout/radial3"/>
    <dgm:cxn modelId="{0B87BAE8-6967-4942-9C37-C34BAA53B791}" srcId="{898B9183-40EE-4441-9002-DA78A9DACE2D}" destId="{5D438EFC-6D21-42EE-976A-59EFF62E40F2}" srcOrd="0" destOrd="0" parTransId="{90E68B8E-8A91-4622-8771-4475D9724D3F}" sibTransId="{F78E75C9-000B-4F57-B787-EF08DC0435A1}"/>
    <dgm:cxn modelId="{47FE2084-F1CE-442F-9CE3-C77857D62D61}" srcId="{5D438EFC-6D21-42EE-976A-59EFF62E40F2}" destId="{27A0854A-36DF-4FED-A474-1A0EEF073738}" srcOrd="2" destOrd="0" parTransId="{C9996053-A841-46E6-8452-9F18F2E82828}" sibTransId="{68BA09D7-0155-4D8E-BDD8-574876DA6878}"/>
    <dgm:cxn modelId="{85B2730F-FBFF-4E32-9E73-D01540D9A407}" type="presParOf" srcId="{B55967AC-F830-4CDF-B983-21E42B7E18E0}" destId="{34912215-3B03-4B18-A459-2BCF50890327}" srcOrd="0" destOrd="0" presId="urn:microsoft.com/office/officeart/2005/8/layout/radial3"/>
    <dgm:cxn modelId="{042C2A2E-F98F-4677-A7F7-468D6A2DA928}" type="presParOf" srcId="{34912215-3B03-4B18-A459-2BCF50890327}" destId="{3256B74C-51C6-429C-AB12-05FC1412176B}" srcOrd="0" destOrd="0" presId="urn:microsoft.com/office/officeart/2005/8/layout/radial3"/>
    <dgm:cxn modelId="{B3A3646C-1536-495D-BA15-43D1549F5E48}" type="presParOf" srcId="{34912215-3B03-4B18-A459-2BCF50890327}" destId="{DC0AE7F4-3DA4-4A19-8F99-A59283065038}" srcOrd="1" destOrd="0" presId="urn:microsoft.com/office/officeart/2005/8/layout/radial3"/>
    <dgm:cxn modelId="{E2AB4AA7-3067-4DEF-B3AB-A44D601899CE}" type="presParOf" srcId="{34912215-3B03-4B18-A459-2BCF50890327}" destId="{300C68B9-F2A6-4962-AA74-17C057916509}" srcOrd="2" destOrd="0" presId="urn:microsoft.com/office/officeart/2005/8/layout/radial3"/>
    <dgm:cxn modelId="{D2A2267A-3886-4E5A-A3C2-516D2228F2AB}" type="presParOf" srcId="{34912215-3B03-4B18-A459-2BCF50890327}" destId="{BD6D69E7-2FB7-4B52-AEF4-A19699384552}" srcOrd="3" destOrd="0" presId="urn:microsoft.com/office/officeart/2005/8/layout/radial3"/>
    <dgm:cxn modelId="{E390C285-6DF3-4F8C-AEA8-7D503166B152}" type="presParOf" srcId="{34912215-3B03-4B18-A459-2BCF50890327}" destId="{507206DF-64BD-4DBF-8281-5D61150BD572}" srcOrd="4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57DBE11-6671-46DC-80FC-0A4A272FB7B5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619ECBD-1B06-4413-9287-41F5C221E9B2}">
      <dgm:prSet phldrT="[Text]" custT="1"/>
      <dgm:spPr/>
      <dgm:t>
        <a:bodyPr/>
        <a:lstStyle/>
        <a:p>
          <a:r>
            <a:rPr lang="en-US" sz="3200" dirty="0" smtClean="0">
              <a:latin typeface="Bebas Neue" panose="020B0606020202050201" pitchFamily="34" charset="0"/>
            </a:rPr>
            <a:t>Your text here</a:t>
          </a:r>
          <a:endParaRPr lang="en-US" sz="3200" dirty="0"/>
        </a:p>
      </dgm:t>
    </dgm:pt>
    <dgm:pt modelId="{2374D02E-217F-4634-9953-1CF9FCC38453}" type="parTrans" cxnId="{539273AE-B292-4581-98A7-1BE3D31A2735}">
      <dgm:prSet/>
      <dgm:spPr/>
      <dgm:t>
        <a:bodyPr/>
        <a:lstStyle/>
        <a:p>
          <a:endParaRPr lang="en-US"/>
        </a:p>
      </dgm:t>
    </dgm:pt>
    <dgm:pt modelId="{44D51568-FACA-411A-9B09-839BF865583A}" type="sibTrans" cxnId="{539273AE-B292-4581-98A7-1BE3D31A2735}">
      <dgm:prSet/>
      <dgm:spPr/>
      <dgm:t>
        <a:bodyPr/>
        <a:lstStyle/>
        <a:p>
          <a:endParaRPr lang="en-US"/>
        </a:p>
      </dgm:t>
    </dgm:pt>
    <dgm:pt modelId="{D011F554-60B5-47EC-A611-3A7434162846}">
      <dgm:prSet phldrT="[Text]" custT="1"/>
      <dgm:spPr>
        <a:solidFill>
          <a:schemeClr val="accent2"/>
        </a:solidFill>
      </dgm:spPr>
      <dgm:t>
        <a:bodyPr/>
        <a:lstStyle/>
        <a:p>
          <a:r>
            <a:rPr lang="en-US" sz="3200" dirty="0" smtClean="0">
              <a:latin typeface="Bebas Neue" panose="020B0606020202050201" pitchFamily="34" charset="0"/>
            </a:rPr>
            <a:t>Your text here </a:t>
          </a:r>
          <a:endParaRPr lang="en-US" sz="3200" dirty="0">
            <a:latin typeface="Bebas Neue" panose="020B0606020202050201" pitchFamily="34" charset="0"/>
          </a:endParaRPr>
        </a:p>
      </dgm:t>
    </dgm:pt>
    <dgm:pt modelId="{767B83B0-C468-47AC-98E8-93B396EEDD03}" type="parTrans" cxnId="{D83E296C-5A5C-41F4-A9FA-CF0D23A46E30}">
      <dgm:prSet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en-US"/>
        </a:p>
      </dgm:t>
    </dgm:pt>
    <dgm:pt modelId="{B86DFDD8-CAD5-4445-883A-45AFF68DF88B}" type="sibTrans" cxnId="{D83E296C-5A5C-41F4-A9FA-CF0D23A46E30}">
      <dgm:prSet/>
      <dgm:spPr/>
      <dgm:t>
        <a:bodyPr/>
        <a:lstStyle/>
        <a:p>
          <a:endParaRPr lang="en-US"/>
        </a:p>
      </dgm:t>
    </dgm:pt>
    <dgm:pt modelId="{7F2644C7-CD4A-48B6-9295-3EF51640C832}">
      <dgm:prSet phldrT="[Text]" custT="1"/>
      <dgm:spPr>
        <a:solidFill>
          <a:schemeClr val="accent3"/>
        </a:solidFill>
      </dgm:spPr>
      <dgm:t>
        <a:bodyPr/>
        <a:lstStyle/>
        <a:p>
          <a:r>
            <a:rPr lang="en-US" sz="3200" dirty="0" smtClean="0">
              <a:latin typeface="Bebas Neue" panose="020B0606020202050201" pitchFamily="34" charset="0"/>
            </a:rPr>
            <a:t>Your text here</a:t>
          </a:r>
          <a:endParaRPr lang="en-US" sz="3200" dirty="0"/>
        </a:p>
      </dgm:t>
    </dgm:pt>
    <dgm:pt modelId="{1E57602C-87C1-4145-A5BE-4875B852D188}" type="parTrans" cxnId="{8792D61F-F7CA-47CD-A082-4B6357B0308E}">
      <dgm:prSet/>
      <dgm:spPr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en-US"/>
        </a:p>
      </dgm:t>
    </dgm:pt>
    <dgm:pt modelId="{3E221BBA-9D25-40C0-A598-BE29FF270CB6}" type="sibTrans" cxnId="{8792D61F-F7CA-47CD-A082-4B6357B0308E}">
      <dgm:prSet/>
      <dgm:spPr/>
      <dgm:t>
        <a:bodyPr/>
        <a:lstStyle/>
        <a:p>
          <a:endParaRPr lang="en-US"/>
        </a:p>
      </dgm:t>
    </dgm:pt>
    <dgm:pt modelId="{E26B387A-D667-44E1-BEBF-2762AA643626}">
      <dgm:prSet phldrT="[Text]" custT="1"/>
      <dgm:spPr>
        <a:solidFill>
          <a:schemeClr val="accent5"/>
        </a:solidFill>
      </dgm:spPr>
      <dgm:t>
        <a:bodyPr/>
        <a:lstStyle/>
        <a:p>
          <a:r>
            <a:rPr lang="en-US" sz="3200" dirty="0" smtClean="0">
              <a:latin typeface="Bebas Neue" panose="020B0606020202050201" pitchFamily="34" charset="0"/>
            </a:rPr>
            <a:t>Your text here</a:t>
          </a:r>
          <a:endParaRPr lang="en-US" sz="3200" dirty="0"/>
        </a:p>
      </dgm:t>
    </dgm:pt>
    <dgm:pt modelId="{F58F2742-42F9-4589-A89E-888DEE75E88B}" type="parTrans" cxnId="{F8CFC647-07F5-4671-A822-59CA92A5EC72}">
      <dgm:prSet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en-US"/>
        </a:p>
      </dgm:t>
    </dgm:pt>
    <dgm:pt modelId="{127B940F-BE1D-4812-87C9-0215B8BA2C50}" type="sibTrans" cxnId="{F8CFC647-07F5-4671-A822-59CA92A5EC72}">
      <dgm:prSet/>
      <dgm:spPr/>
      <dgm:t>
        <a:bodyPr/>
        <a:lstStyle/>
        <a:p>
          <a:endParaRPr lang="en-US"/>
        </a:p>
      </dgm:t>
    </dgm:pt>
    <dgm:pt modelId="{8F429131-CA47-40E4-958D-FA75F0196C89}" type="pres">
      <dgm:prSet presAssocID="{057DBE11-6671-46DC-80FC-0A4A272FB7B5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BA7017A-F7A6-4D9F-843B-01C02FD18C5B}" type="pres">
      <dgm:prSet presAssocID="{7619ECBD-1B06-4413-9287-41F5C221E9B2}" presName="root1" presStyleCnt="0"/>
      <dgm:spPr/>
    </dgm:pt>
    <dgm:pt modelId="{5A2036BD-28B1-47A2-8950-B30AD0C87495}" type="pres">
      <dgm:prSet presAssocID="{7619ECBD-1B06-4413-9287-41F5C221E9B2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9521A5F-2124-4041-8418-F0A57DEAB5AA}" type="pres">
      <dgm:prSet presAssocID="{7619ECBD-1B06-4413-9287-41F5C221E9B2}" presName="level2hierChild" presStyleCnt="0"/>
      <dgm:spPr/>
    </dgm:pt>
    <dgm:pt modelId="{4CDB22AB-2A8B-40A4-BFFC-C3B361EBAD77}" type="pres">
      <dgm:prSet presAssocID="{767B83B0-C468-47AC-98E8-93B396EEDD03}" presName="conn2-1" presStyleLbl="parChTrans1D2" presStyleIdx="0" presStyleCnt="3"/>
      <dgm:spPr/>
      <dgm:t>
        <a:bodyPr/>
        <a:lstStyle/>
        <a:p>
          <a:endParaRPr lang="en-US"/>
        </a:p>
      </dgm:t>
    </dgm:pt>
    <dgm:pt modelId="{906824CC-0E71-44F5-8D65-D76CA2DBBC51}" type="pres">
      <dgm:prSet presAssocID="{767B83B0-C468-47AC-98E8-93B396EEDD03}" presName="connTx" presStyleLbl="parChTrans1D2" presStyleIdx="0" presStyleCnt="3"/>
      <dgm:spPr/>
      <dgm:t>
        <a:bodyPr/>
        <a:lstStyle/>
        <a:p>
          <a:endParaRPr lang="en-US"/>
        </a:p>
      </dgm:t>
    </dgm:pt>
    <dgm:pt modelId="{8FE24D98-B226-46BA-95E4-126040D5FAFA}" type="pres">
      <dgm:prSet presAssocID="{D011F554-60B5-47EC-A611-3A7434162846}" presName="root2" presStyleCnt="0"/>
      <dgm:spPr/>
    </dgm:pt>
    <dgm:pt modelId="{F6FB5295-9529-4704-9BC6-BB7327F79681}" type="pres">
      <dgm:prSet presAssocID="{D011F554-60B5-47EC-A611-3A7434162846}" presName="LevelTwoTextNode" presStyleLbl="node2" presStyleIdx="0" presStyleCnt="3" custScaleX="12109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B44963F-DCFC-4604-9927-922C0995AFDF}" type="pres">
      <dgm:prSet presAssocID="{D011F554-60B5-47EC-A611-3A7434162846}" presName="level3hierChild" presStyleCnt="0"/>
      <dgm:spPr/>
    </dgm:pt>
    <dgm:pt modelId="{5BE4EBA2-87D2-4FD8-B6F8-F63763B1BB97}" type="pres">
      <dgm:prSet presAssocID="{1E57602C-87C1-4145-A5BE-4875B852D188}" presName="conn2-1" presStyleLbl="parChTrans1D2" presStyleIdx="1" presStyleCnt="3"/>
      <dgm:spPr/>
      <dgm:t>
        <a:bodyPr/>
        <a:lstStyle/>
        <a:p>
          <a:endParaRPr lang="en-US"/>
        </a:p>
      </dgm:t>
    </dgm:pt>
    <dgm:pt modelId="{C08756AD-2408-4544-A31F-6F70E322FCA3}" type="pres">
      <dgm:prSet presAssocID="{1E57602C-87C1-4145-A5BE-4875B852D188}" presName="connTx" presStyleLbl="parChTrans1D2" presStyleIdx="1" presStyleCnt="3"/>
      <dgm:spPr/>
      <dgm:t>
        <a:bodyPr/>
        <a:lstStyle/>
        <a:p>
          <a:endParaRPr lang="en-US"/>
        </a:p>
      </dgm:t>
    </dgm:pt>
    <dgm:pt modelId="{BB57E73B-C55D-4975-8FD2-C92161ACE1E3}" type="pres">
      <dgm:prSet presAssocID="{7F2644C7-CD4A-48B6-9295-3EF51640C832}" presName="root2" presStyleCnt="0"/>
      <dgm:spPr/>
    </dgm:pt>
    <dgm:pt modelId="{5605C233-11D8-4AEB-948C-11D75975D535}" type="pres">
      <dgm:prSet presAssocID="{7F2644C7-CD4A-48B6-9295-3EF51640C832}" presName="LevelTwoTextNode" presStyleLbl="node2" presStyleIdx="1" presStyleCnt="3" custScaleX="12109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2B56764-5755-496C-996A-A001DF338DE5}" type="pres">
      <dgm:prSet presAssocID="{7F2644C7-CD4A-48B6-9295-3EF51640C832}" presName="level3hierChild" presStyleCnt="0"/>
      <dgm:spPr/>
    </dgm:pt>
    <dgm:pt modelId="{ACA47142-B88B-424F-A650-0D5A765C6628}" type="pres">
      <dgm:prSet presAssocID="{F58F2742-42F9-4589-A89E-888DEE75E88B}" presName="conn2-1" presStyleLbl="parChTrans1D2" presStyleIdx="2" presStyleCnt="3"/>
      <dgm:spPr/>
      <dgm:t>
        <a:bodyPr/>
        <a:lstStyle/>
        <a:p>
          <a:endParaRPr lang="en-US"/>
        </a:p>
      </dgm:t>
    </dgm:pt>
    <dgm:pt modelId="{51F71247-720B-4CD3-8D74-16A6453D7F3E}" type="pres">
      <dgm:prSet presAssocID="{F58F2742-42F9-4589-A89E-888DEE75E88B}" presName="connTx" presStyleLbl="parChTrans1D2" presStyleIdx="2" presStyleCnt="3"/>
      <dgm:spPr/>
      <dgm:t>
        <a:bodyPr/>
        <a:lstStyle/>
        <a:p>
          <a:endParaRPr lang="en-US"/>
        </a:p>
      </dgm:t>
    </dgm:pt>
    <dgm:pt modelId="{493042F3-1179-437D-BA61-6744EA085466}" type="pres">
      <dgm:prSet presAssocID="{E26B387A-D667-44E1-BEBF-2762AA643626}" presName="root2" presStyleCnt="0"/>
      <dgm:spPr/>
    </dgm:pt>
    <dgm:pt modelId="{CDD4B805-11D4-4C44-BB62-4EF6B585C3F2}" type="pres">
      <dgm:prSet presAssocID="{E26B387A-D667-44E1-BEBF-2762AA643626}" presName="LevelTwoTextNode" presStyleLbl="node2" presStyleIdx="2" presStyleCnt="3" custScaleX="12109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ADD05F6-684E-467A-BC4D-2C580D82FA5B}" type="pres">
      <dgm:prSet presAssocID="{E26B387A-D667-44E1-BEBF-2762AA643626}" presName="level3hierChild" presStyleCnt="0"/>
      <dgm:spPr/>
    </dgm:pt>
  </dgm:ptLst>
  <dgm:cxnLst>
    <dgm:cxn modelId="{17989938-90B8-4C6E-8011-B39509676072}" type="presOf" srcId="{E26B387A-D667-44E1-BEBF-2762AA643626}" destId="{CDD4B805-11D4-4C44-BB62-4EF6B585C3F2}" srcOrd="0" destOrd="0" presId="urn:microsoft.com/office/officeart/2008/layout/HorizontalMultiLevelHierarchy"/>
    <dgm:cxn modelId="{7721A44E-3C33-4760-885B-E22A15AF512C}" type="presOf" srcId="{1E57602C-87C1-4145-A5BE-4875B852D188}" destId="{5BE4EBA2-87D2-4FD8-B6F8-F63763B1BB97}" srcOrd="0" destOrd="0" presId="urn:microsoft.com/office/officeart/2008/layout/HorizontalMultiLevelHierarchy"/>
    <dgm:cxn modelId="{D83E296C-5A5C-41F4-A9FA-CF0D23A46E30}" srcId="{7619ECBD-1B06-4413-9287-41F5C221E9B2}" destId="{D011F554-60B5-47EC-A611-3A7434162846}" srcOrd="0" destOrd="0" parTransId="{767B83B0-C468-47AC-98E8-93B396EEDD03}" sibTransId="{B86DFDD8-CAD5-4445-883A-45AFF68DF88B}"/>
    <dgm:cxn modelId="{BD4D0238-6231-47AA-938A-033AF9CE5F73}" type="presOf" srcId="{767B83B0-C468-47AC-98E8-93B396EEDD03}" destId="{906824CC-0E71-44F5-8D65-D76CA2DBBC51}" srcOrd="1" destOrd="0" presId="urn:microsoft.com/office/officeart/2008/layout/HorizontalMultiLevelHierarchy"/>
    <dgm:cxn modelId="{FF498457-22C9-42C8-9BD1-8B411BD34B69}" type="presOf" srcId="{F58F2742-42F9-4589-A89E-888DEE75E88B}" destId="{51F71247-720B-4CD3-8D74-16A6453D7F3E}" srcOrd="1" destOrd="0" presId="urn:microsoft.com/office/officeart/2008/layout/HorizontalMultiLevelHierarchy"/>
    <dgm:cxn modelId="{E9987F0F-1E90-4D35-8AF8-C483C480A10B}" type="presOf" srcId="{D011F554-60B5-47EC-A611-3A7434162846}" destId="{F6FB5295-9529-4704-9BC6-BB7327F79681}" srcOrd="0" destOrd="0" presId="urn:microsoft.com/office/officeart/2008/layout/HorizontalMultiLevelHierarchy"/>
    <dgm:cxn modelId="{8792D61F-F7CA-47CD-A082-4B6357B0308E}" srcId="{7619ECBD-1B06-4413-9287-41F5C221E9B2}" destId="{7F2644C7-CD4A-48B6-9295-3EF51640C832}" srcOrd="1" destOrd="0" parTransId="{1E57602C-87C1-4145-A5BE-4875B852D188}" sibTransId="{3E221BBA-9D25-40C0-A598-BE29FF270CB6}"/>
    <dgm:cxn modelId="{E51D8D75-F5AD-48DA-9F02-0D653BBE0965}" type="presOf" srcId="{F58F2742-42F9-4589-A89E-888DEE75E88B}" destId="{ACA47142-B88B-424F-A650-0D5A765C6628}" srcOrd="0" destOrd="0" presId="urn:microsoft.com/office/officeart/2008/layout/HorizontalMultiLevelHierarchy"/>
    <dgm:cxn modelId="{67B2FEF6-7EB5-4079-B8A8-46B2FC42F408}" type="presOf" srcId="{057DBE11-6671-46DC-80FC-0A4A272FB7B5}" destId="{8F429131-CA47-40E4-958D-FA75F0196C89}" srcOrd="0" destOrd="0" presId="urn:microsoft.com/office/officeart/2008/layout/HorizontalMultiLevelHierarchy"/>
    <dgm:cxn modelId="{12FF4966-892D-4E83-B42F-5A88195A2238}" type="presOf" srcId="{1E57602C-87C1-4145-A5BE-4875B852D188}" destId="{C08756AD-2408-4544-A31F-6F70E322FCA3}" srcOrd="1" destOrd="0" presId="urn:microsoft.com/office/officeart/2008/layout/HorizontalMultiLevelHierarchy"/>
    <dgm:cxn modelId="{818740FE-65D2-46D9-AF03-6D87CDF0432F}" type="presOf" srcId="{7619ECBD-1B06-4413-9287-41F5C221E9B2}" destId="{5A2036BD-28B1-47A2-8950-B30AD0C87495}" srcOrd="0" destOrd="0" presId="urn:microsoft.com/office/officeart/2008/layout/HorizontalMultiLevelHierarchy"/>
    <dgm:cxn modelId="{BF9BABC4-DB5C-4F78-885A-6FD39507EA7C}" type="presOf" srcId="{767B83B0-C468-47AC-98E8-93B396EEDD03}" destId="{4CDB22AB-2A8B-40A4-BFFC-C3B361EBAD77}" srcOrd="0" destOrd="0" presId="urn:microsoft.com/office/officeart/2008/layout/HorizontalMultiLevelHierarchy"/>
    <dgm:cxn modelId="{F8CFC647-07F5-4671-A822-59CA92A5EC72}" srcId="{7619ECBD-1B06-4413-9287-41F5C221E9B2}" destId="{E26B387A-D667-44E1-BEBF-2762AA643626}" srcOrd="2" destOrd="0" parTransId="{F58F2742-42F9-4589-A89E-888DEE75E88B}" sibTransId="{127B940F-BE1D-4812-87C9-0215B8BA2C50}"/>
    <dgm:cxn modelId="{539273AE-B292-4581-98A7-1BE3D31A2735}" srcId="{057DBE11-6671-46DC-80FC-0A4A272FB7B5}" destId="{7619ECBD-1B06-4413-9287-41F5C221E9B2}" srcOrd="0" destOrd="0" parTransId="{2374D02E-217F-4634-9953-1CF9FCC38453}" sibTransId="{44D51568-FACA-411A-9B09-839BF865583A}"/>
    <dgm:cxn modelId="{97610837-CAC9-429A-ABED-1E44178645C8}" type="presOf" srcId="{7F2644C7-CD4A-48B6-9295-3EF51640C832}" destId="{5605C233-11D8-4AEB-948C-11D75975D535}" srcOrd="0" destOrd="0" presId="urn:microsoft.com/office/officeart/2008/layout/HorizontalMultiLevelHierarchy"/>
    <dgm:cxn modelId="{9948D9FE-83C4-4FEA-B6A3-97F65337BF6B}" type="presParOf" srcId="{8F429131-CA47-40E4-958D-FA75F0196C89}" destId="{EBA7017A-F7A6-4D9F-843B-01C02FD18C5B}" srcOrd="0" destOrd="0" presId="urn:microsoft.com/office/officeart/2008/layout/HorizontalMultiLevelHierarchy"/>
    <dgm:cxn modelId="{60E06043-C6A2-41AC-BA4C-E82508FD30F5}" type="presParOf" srcId="{EBA7017A-F7A6-4D9F-843B-01C02FD18C5B}" destId="{5A2036BD-28B1-47A2-8950-B30AD0C87495}" srcOrd="0" destOrd="0" presId="urn:microsoft.com/office/officeart/2008/layout/HorizontalMultiLevelHierarchy"/>
    <dgm:cxn modelId="{C16921B1-D72B-4DC8-A574-26489DBD4021}" type="presParOf" srcId="{EBA7017A-F7A6-4D9F-843B-01C02FD18C5B}" destId="{C9521A5F-2124-4041-8418-F0A57DEAB5AA}" srcOrd="1" destOrd="0" presId="urn:microsoft.com/office/officeart/2008/layout/HorizontalMultiLevelHierarchy"/>
    <dgm:cxn modelId="{276607B5-EB46-4D2F-A36C-1D1072D185A6}" type="presParOf" srcId="{C9521A5F-2124-4041-8418-F0A57DEAB5AA}" destId="{4CDB22AB-2A8B-40A4-BFFC-C3B361EBAD77}" srcOrd="0" destOrd="0" presId="urn:microsoft.com/office/officeart/2008/layout/HorizontalMultiLevelHierarchy"/>
    <dgm:cxn modelId="{38D450AE-7789-4183-82CC-6E6087FCA54F}" type="presParOf" srcId="{4CDB22AB-2A8B-40A4-BFFC-C3B361EBAD77}" destId="{906824CC-0E71-44F5-8D65-D76CA2DBBC51}" srcOrd="0" destOrd="0" presId="urn:microsoft.com/office/officeart/2008/layout/HorizontalMultiLevelHierarchy"/>
    <dgm:cxn modelId="{DC2E938B-3173-4C91-9465-512181316976}" type="presParOf" srcId="{C9521A5F-2124-4041-8418-F0A57DEAB5AA}" destId="{8FE24D98-B226-46BA-95E4-126040D5FAFA}" srcOrd="1" destOrd="0" presId="urn:microsoft.com/office/officeart/2008/layout/HorizontalMultiLevelHierarchy"/>
    <dgm:cxn modelId="{97D33211-C639-4696-A648-DFBA27F77AF9}" type="presParOf" srcId="{8FE24D98-B226-46BA-95E4-126040D5FAFA}" destId="{F6FB5295-9529-4704-9BC6-BB7327F79681}" srcOrd="0" destOrd="0" presId="urn:microsoft.com/office/officeart/2008/layout/HorizontalMultiLevelHierarchy"/>
    <dgm:cxn modelId="{4B8C0D20-ABBB-41DF-A246-4AF02BD3BAA2}" type="presParOf" srcId="{8FE24D98-B226-46BA-95E4-126040D5FAFA}" destId="{7B44963F-DCFC-4604-9927-922C0995AFDF}" srcOrd="1" destOrd="0" presId="urn:microsoft.com/office/officeart/2008/layout/HorizontalMultiLevelHierarchy"/>
    <dgm:cxn modelId="{D88CF3F7-2F69-4F4A-A7ED-722CCE2468AA}" type="presParOf" srcId="{C9521A5F-2124-4041-8418-F0A57DEAB5AA}" destId="{5BE4EBA2-87D2-4FD8-B6F8-F63763B1BB97}" srcOrd="2" destOrd="0" presId="urn:microsoft.com/office/officeart/2008/layout/HorizontalMultiLevelHierarchy"/>
    <dgm:cxn modelId="{10BE89EE-0B94-4854-8BD2-7274D272ECBF}" type="presParOf" srcId="{5BE4EBA2-87D2-4FD8-B6F8-F63763B1BB97}" destId="{C08756AD-2408-4544-A31F-6F70E322FCA3}" srcOrd="0" destOrd="0" presId="urn:microsoft.com/office/officeart/2008/layout/HorizontalMultiLevelHierarchy"/>
    <dgm:cxn modelId="{FD24A7AB-2FFB-4E12-95B6-A60C923591CC}" type="presParOf" srcId="{C9521A5F-2124-4041-8418-F0A57DEAB5AA}" destId="{BB57E73B-C55D-4975-8FD2-C92161ACE1E3}" srcOrd="3" destOrd="0" presId="urn:microsoft.com/office/officeart/2008/layout/HorizontalMultiLevelHierarchy"/>
    <dgm:cxn modelId="{00A274EA-D6A7-4DFA-975C-D234D3CFA505}" type="presParOf" srcId="{BB57E73B-C55D-4975-8FD2-C92161ACE1E3}" destId="{5605C233-11D8-4AEB-948C-11D75975D535}" srcOrd="0" destOrd="0" presId="urn:microsoft.com/office/officeart/2008/layout/HorizontalMultiLevelHierarchy"/>
    <dgm:cxn modelId="{8CB08410-7D46-4534-B180-9A29D171BBCC}" type="presParOf" srcId="{BB57E73B-C55D-4975-8FD2-C92161ACE1E3}" destId="{42B56764-5755-496C-996A-A001DF338DE5}" srcOrd="1" destOrd="0" presId="urn:microsoft.com/office/officeart/2008/layout/HorizontalMultiLevelHierarchy"/>
    <dgm:cxn modelId="{664B5595-0398-451D-B243-1D9E22289B27}" type="presParOf" srcId="{C9521A5F-2124-4041-8418-F0A57DEAB5AA}" destId="{ACA47142-B88B-424F-A650-0D5A765C6628}" srcOrd="4" destOrd="0" presId="urn:microsoft.com/office/officeart/2008/layout/HorizontalMultiLevelHierarchy"/>
    <dgm:cxn modelId="{8F42E0F6-4F97-436C-8966-B55FAB5641B1}" type="presParOf" srcId="{ACA47142-B88B-424F-A650-0D5A765C6628}" destId="{51F71247-720B-4CD3-8D74-16A6453D7F3E}" srcOrd="0" destOrd="0" presId="urn:microsoft.com/office/officeart/2008/layout/HorizontalMultiLevelHierarchy"/>
    <dgm:cxn modelId="{449E609D-926A-4B52-ACF0-58E03C1D7A0E}" type="presParOf" srcId="{C9521A5F-2124-4041-8418-F0A57DEAB5AA}" destId="{493042F3-1179-437D-BA61-6744EA085466}" srcOrd="5" destOrd="0" presId="urn:microsoft.com/office/officeart/2008/layout/HorizontalMultiLevelHierarchy"/>
    <dgm:cxn modelId="{2E4B92B8-E213-4525-8699-3617C885AEBC}" type="presParOf" srcId="{493042F3-1179-437D-BA61-6744EA085466}" destId="{CDD4B805-11D4-4C44-BB62-4EF6B585C3F2}" srcOrd="0" destOrd="0" presId="urn:microsoft.com/office/officeart/2008/layout/HorizontalMultiLevelHierarchy"/>
    <dgm:cxn modelId="{72AB4EE4-5D24-450F-A682-BE2A5E531458}" type="presParOf" srcId="{493042F3-1179-437D-BA61-6744EA085466}" destId="{8ADD05F6-684E-467A-BC4D-2C580D82FA5B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E1CBE51-A6E2-44A8-8CE3-00FB3397B824}" type="doc">
      <dgm:prSet loTypeId="urn:microsoft.com/office/officeart/2005/8/layout/target1" loCatId="relationship" qsTypeId="urn:microsoft.com/office/officeart/2005/8/quickstyle/simple1" qsCatId="simple" csTypeId="urn:microsoft.com/office/officeart/2005/8/colors/accent1_2" csCatId="accent1" phldr="1"/>
      <dgm:spPr/>
    </dgm:pt>
    <dgm:pt modelId="{66F3F465-2025-4F56-BBB6-E49CFE5CFEE1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054A36D5-CA43-41A0-B248-A1F02BECD515}" type="parTrans" cxnId="{7BF67A29-71FE-4423-A814-A26C78AF044C}">
      <dgm:prSet/>
      <dgm:spPr/>
      <dgm:t>
        <a:bodyPr/>
        <a:lstStyle/>
        <a:p>
          <a:endParaRPr lang="en-US"/>
        </a:p>
      </dgm:t>
    </dgm:pt>
    <dgm:pt modelId="{812F63BA-9032-4E3B-9B8A-F71765A6750F}" type="sibTrans" cxnId="{7BF67A29-71FE-4423-A814-A26C78AF044C}">
      <dgm:prSet/>
      <dgm:spPr/>
      <dgm:t>
        <a:bodyPr/>
        <a:lstStyle/>
        <a:p>
          <a:endParaRPr lang="en-US"/>
        </a:p>
      </dgm:t>
    </dgm:pt>
    <dgm:pt modelId="{2317ABB6-0AE5-487B-9B2B-30B0174D8C5F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DF08CBBB-3E08-4C32-BAFE-E36E8DEBB69E}" type="parTrans" cxnId="{C69AC8DE-F776-424C-B042-DF90E413A31E}">
      <dgm:prSet/>
      <dgm:spPr/>
      <dgm:t>
        <a:bodyPr/>
        <a:lstStyle/>
        <a:p>
          <a:endParaRPr lang="en-US"/>
        </a:p>
      </dgm:t>
    </dgm:pt>
    <dgm:pt modelId="{B9145907-EEC7-4F69-8C43-921B05C54F18}" type="sibTrans" cxnId="{C69AC8DE-F776-424C-B042-DF90E413A31E}">
      <dgm:prSet/>
      <dgm:spPr/>
      <dgm:t>
        <a:bodyPr/>
        <a:lstStyle/>
        <a:p>
          <a:endParaRPr lang="en-US"/>
        </a:p>
      </dgm:t>
    </dgm:pt>
    <dgm:pt modelId="{FCAEB2A2-C58E-45A3-9C36-471824A85297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01F79801-BE7E-417E-A3D9-D01081E60C25}" type="parTrans" cxnId="{006ECCD3-1C32-4A0F-B811-DFD194A1DF90}">
      <dgm:prSet/>
      <dgm:spPr/>
      <dgm:t>
        <a:bodyPr/>
        <a:lstStyle/>
        <a:p>
          <a:endParaRPr lang="en-US"/>
        </a:p>
      </dgm:t>
    </dgm:pt>
    <dgm:pt modelId="{9F90AD30-07E3-4189-8F72-69B25185F66F}" type="sibTrans" cxnId="{006ECCD3-1C32-4A0F-B811-DFD194A1DF90}">
      <dgm:prSet/>
      <dgm:spPr/>
      <dgm:t>
        <a:bodyPr/>
        <a:lstStyle/>
        <a:p>
          <a:endParaRPr lang="en-US"/>
        </a:p>
      </dgm:t>
    </dgm:pt>
    <dgm:pt modelId="{736004F9-3D5C-4384-BE14-ECCC501E599A}" type="pres">
      <dgm:prSet presAssocID="{7E1CBE51-A6E2-44A8-8CE3-00FB3397B824}" presName="composite" presStyleCnt="0">
        <dgm:presLayoutVars>
          <dgm:chMax val="5"/>
          <dgm:dir/>
          <dgm:resizeHandles val="exact"/>
        </dgm:presLayoutVars>
      </dgm:prSet>
      <dgm:spPr/>
    </dgm:pt>
    <dgm:pt modelId="{5638178E-7A26-4153-B776-82E674DF3F86}" type="pres">
      <dgm:prSet presAssocID="{66F3F465-2025-4F56-BBB6-E49CFE5CFEE1}" presName="circle1" presStyleLbl="lnNode1" presStyleIdx="0" presStyleCnt="3"/>
      <dgm:spPr/>
    </dgm:pt>
    <dgm:pt modelId="{E777867F-8BAA-41E4-BEE9-EFDB78E25746}" type="pres">
      <dgm:prSet presAssocID="{66F3F465-2025-4F56-BBB6-E49CFE5CFEE1}" presName="text1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F90CD2-5FE5-43B4-AF1E-239F1D77EFF6}" type="pres">
      <dgm:prSet presAssocID="{66F3F465-2025-4F56-BBB6-E49CFE5CFEE1}" presName="line1" presStyleLbl="callout" presStyleIdx="0" presStyleCnt="6"/>
      <dgm:spPr/>
    </dgm:pt>
    <dgm:pt modelId="{AAFF6B6F-DF3E-4094-A3A5-0BB7D02CBEA5}" type="pres">
      <dgm:prSet presAssocID="{66F3F465-2025-4F56-BBB6-E49CFE5CFEE1}" presName="d1" presStyleLbl="callout" presStyleIdx="1" presStyleCnt="6"/>
      <dgm:spPr/>
    </dgm:pt>
    <dgm:pt modelId="{2D4209E1-0AC7-4B2C-82BB-F68470961E7B}" type="pres">
      <dgm:prSet presAssocID="{2317ABB6-0AE5-487B-9B2B-30B0174D8C5F}" presName="circle2" presStyleLbl="lnNode1" presStyleIdx="1" presStyleCnt="3"/>
      <dgm:spPr>
        <a:solidFill>
          <a:schemeClr val="accent2"/>
        </a:solidFill>
      </dgm:spPr>
    </dgm:pt>
    <dgm:pt modelId="{44B1D500-2F91-4A46-A9BA-05CC2DBB29A1}" type="pres">
      <dgm:prSet presAssocID="{2317ABB6-0AE5-487B-9B2B-30B0174D8C5F}" presName="text2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70D067-79F8-4EDB-91E7-F37970471528}" type="pres">
      <dgm:prSet presAssocID="{2317ABB6-0AE5-487B-9B2B-30B0174D8C5F}" presName="line2" presStyleLbl="callout" presStyleIdx="2" presStyleCnt="6"/>
      <dgm:spPr/>
    </dgm:pt>
    <dgm:pt modelId="{AC91C961-C901-40EB-B760-9F2F59B17F9E}" type="pres">
      <dgm:prSet presAssocID="{2317ABB6-0AE5-487B-9B2B-30B0174D8C5F}" presName="d2" presStyleLbl="callout" presStyleIdx="3" presStyleCnt="6"/>
      <dgm:spPr/>
    </dgm:pt>
    <dgm:pt modelId="{93EA3471-4246-4293-9B96-765D90EB19B4}" type="pres">
      <dgm:prSet presAssocID="{FCAEB2A2-C58E-45A3-9C36-471824A85297}" presName="circle3" presStyleLbl="lnNode1" presStyleIdx="2" presStyleCnt="3"/>
      <dgm:spPr>
        <a:solidFill>
          <a:schemeClr val="accent3"/>
        </a:solidFill>
      </dgm:spPr>
    </dgm:pt>
    <dgm:pt modelId="{34F09039-4CE0-4114-9A63-C80E8D79FA18}" type="pres">
      <dgm:prSet presAssocID="{FCAEB2A2-C58E-45A3-9C36-471824A85297}" presName="text3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44292F-87B6-44F6-8E02-8370C2778DCC}" type="pres">
      <dgm:prSet presAssocID="{FCAEB2A2-C58E-45A3-9C36-471824A85297}" presName="line3" presStyleLbl="callout" presStyleIdx="4" presStyleCnt="6"/>
      <dgm:spPr/>
    </dgm:pt>
    <dgm:pt modelId="{D8AE558D-70A6-4FBD-9596-BF8ADDB56192}" type="pres">
      <dgm:prSet presAssocID="{FCAEB2A2-C58E-45A3-9C36-471824A85297}" presName="d3" presStyleLbl="callout" presStyleIdx="5" presStyleCnt="6"/>
      <dgm:spPr/>
    </dgm:pt>
  </dgm:ptLst>
  <dgm:cxnLst>
    <dgm:cxn modelId="{E9A3EEE5-4FF8-47CE-8E47-FC72C1DCE863}" type="presOf" srcId="{FCAEB2A2-C58E-45A3-9C36-471824A85297}" destId="{34F09039-4CE0-4114-9A63-C80E8D79FA18}" srcOrd="0" destOrd="0" presId="urn:microsoft.com/office/officeart/2005/8/layout/target1"/>
    <dgm:cxn modelId="{7BF67A29-71FE-4423-A814-A26C78AF044C}" srcId="{7E1CBE51-A6E2-44A8-8CE3-00FB3397B824}" destId="{66F3F465-2025-4F56-BBB6-E49CFE5CFEE1}" srcOrd="0" destOrd="0" parTransId="{054A36D5-CA43-41A0-B248-A1F02BECD515}" sibTransId="{812F63BA-9032-4E3B-9B8A-F71765A6750F}"/>
    <dgm:cxn modelId="{C69AC8DE-F776-424C-B042-DF90E413A31E}" srcId="{7E1CBE51-A6E2-44A8-8CE3-00FB3397B824}" destId="{2317ABB6-0AE5-487B-9B2B-30B0174D8C5F}" srcOrd="1" destOrd="0" parTransId="{DF08CBBB-3E08-4C32-BAFE-E36E8DEBB69E}" sibTransId="{B9145907-EEC7-4F69-8C43-921B05C54F18}"/>
    <dgm:cxn modelId="{E2517773-4318-48E8-B123-ED7C6B317C1B}" type="presOf" srcId="{66F3F465-2025-4F56-BBB6-E49CFE5CFEE1}" destId="{E777867F-8BAA-41E4-BEE9-EFDB78E25746}" srcOrd="0" destOrd="0" presId="urn:microsoft.com/office/officeart/2005/8/layout/target1"/>
    <dgm:cxn modelId="{006ECCD3-1C32-4A0F-B811-DFD194A1DF90}" srcId="{7E1CBE51-A6E2-44A8-8CE3-00FB3397B824}" destId="{FCAEB2A2-C58E-45A3-9C36-471824A85297}" srcOrd="2" destOrd="0" parTransId="{01F79801-BE7E-417E-A3D9-D01081E60C25}" sibTransId="{9F90AD30-07E3-4189-8F72-69B25185F66F}"/>
    <dgm:cxn modelId="{D73703F6-723D-45F1-ADF9-1BB5E1B48B36}" type="presOf" srcId="{2317ABB6-0AE5-487B-9B2B-30B0174D8C5F}" destId="{44B1D500-2F91-4A46-A9BA-05CC2DBB29A1}" srcOrd="0" destOrd="0" presId="urn:microsoft.com/office/officeart/2005/8/layout/target1"/>
    <dgm:cxn modelId="{962A2FB1-2EAE-4B74-94AA-213B72BB6F14}" type="presOf" srcId="{7E1CBE51-A6E2-44A8-8CE3-00FB3397B824}" destId="{736004F9-3D5C-4384-BE14-ECCC501E599A}" srcOrd="0" destOrd="0" presId="urn:microsoft.com/office/officeart/2005/8/layout/target1"/>
    <dgm:cxn modelId="{5C6C3364-18C1-4902-B2C8-C047CA9C1835}" type="presParOf" srcId="{736004F9-3D5C-4384-BE14-ECCC501E599A}" destId="{5638178E-7A26-4153-B776-82E674DF3F86}" srcOrd="0" destOrd="0" presId="urn:microsoft.com/office/officeart/2005/8/layout/target1"/>
    <dgm:cxn modelId="{2CEE9F06-362D-4776-A4E7-76DEA51C9532}" type="presParOf" srcId="{736004F9-3D5C-4384-BE14-ECCC501E599A}" destId="{E777867F-8BAA-41E4-BEE9-EFDB78E25746}" srcOrd="1" destOrd="0" presId="urn:microsoft.com/office/officeart/2005/8/layout/target1"/>
    <dgm:cxn modelId="{7208182A-E02F-4B2C-804D-A7085FC5C59B}" type="presParOf" srcId="{736004F9-3D5C-4384-BE14-ECCC501E599A}" destId="{52F90CD2-5FE5-43B4-AF1E-239F1D77EFF6}" srcOrd="2" destOrd="0" presId="urn:microsoft.com/office/officeart/2005/8/layout/target1"/>
    <dgm:cxn modelId="{77E02D56-B629-4440-B74F-3DDBE59A1C84}" type="presParOf" srcId="{736004F9-3D5C-4384-BE14-ECCC501E599A}" destId="{AAFF6B6F-DF3E-4094-A3A5-0BB7D02CBEA5}" srcOrd="3" destOrd="0" presId="urn:microsoft.com/office/officeart/2005/8/layout/target1"/>
    <dgm:cxn modelId="{25C86036-D8C8-4132-AD95-4E42D6C93BBD}" type="presParOf" srcId="{736004F9-3D5C-4384-BE14-ECCC501E599A}" destId="{2D4209E1-0AC7-4B2C-82BB-F68470961E7B}" srcOrd="4" destOrd="0" presId="urn:microsoft.com/office/officeart/2005/8/layout/target1"/>
    <dgm:cxn modelId="{D17FAC17-7B39-4253-8EF0-D18F0C643413}" type="presParOf" srcId="{736004F9-3D5C-4384-BE14-ECCC501E599A}" destId="{44B1D500-2F91-4A46-A9BA-05CC2DBB29A1}" srcOrd="5" destOrd="0" presId="urn:microsoft.com/office/officeart/2005/8/layout/target1"/>
    <dgm:cxn modelId="{A9270FE1-DB7E-42C0-BE11-F1BC46193787}" type="presParOf" srcId="{736004F9-3D5C-4384-BE14-ECCC501E599A}" destId="{8870D067-79F8-4EDB-91E7-F37970471528}" srcOrd="6" destOrd="0" presId="urn:microsoft.com/office/officeart/2005/8/layout/target1"/>
    <dgm:cxn modelId="{BED29260-38F5-4354-9594-0F305706A5B3}" type="presParOf" srcId="{736004F9-3D5C-4384-BE14-ECCC501E599A}" destId="{AC91C961-C901-40EB-B760-9F2F59B17F9E}" srcOrd="7" destOrd="0" presId="urn:microsoft.com/office/officeart/2005/8/layout/target1"/>
    <dgm:cxn modelId="{F14718BB-70D4-498B-86A9-1ACB1A7F3731}" type="presParOf" srcId="{736004F9-3D5C-4384-BE14-ECCC501E599A}" destId="{93EA3471-4246-4293-9B96-765D90EB19B4}" srcOrd="8" destOrd="0" presId="urn:microsoft.com/office/officeart/2005/8/layout/target1"/>
    <dgm:cxn modelId="{FA0E781B-5F87-404C-9DFA-D014790070E5}" type="presParOf" srcId="{736004F9-3D5C-4384-BE14-ECCC501E599A}" destId="{34F09039-4CE0-4114-9A63-C80E8D79FA18}" srcOrd="9" destOrd="0" presId="urn:microsoft.com/office/officeart/2005/8/layout/target1"/>
    <dgm:cxn modelId="{DBBE4912-9E48-41A7-97A6-F0DCEA3AE8F5}" type="presParOf" srcId="{736004F9-3D5C-4384-BE14-ECCC501E599A}" destId="{BF44292F-87B6-44F6-8E02-8370C2778DCC}" srcOrd="10" destOrd="0" presId="urn:microsoft.com/office/officeart/2005/8/layout/target1"/>
    <dgm:cxn modelId="{AB60F0CC-2169-4583-A0D5-CA0D980AD6EE}" type="presParOf" srcId="{736004F9-3D5C-4384-BE14-ECCC501E599A}" destId="{D8AE558D-70A6-4FBD-9596-BF8ADDB56192}" srcOrd="11" destOrd="0" presId="urn:microsoft.com/office/officeart/2005/8/layout/targe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083D635-CC2C-4347-8B76-F4A1955286AB}" type="doc">
      <dgm:prSet loTypeId="urn:microsoft.com/office/officeart/2008/layout/HalfCircleOrganization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13CB906-5909-4278-B2B9-36A019B66061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CA8D784B-7892-4EB3-857F-4A773FAA3E6B}" type="parTrans" cxnId="{0CC85AB8-B92A-4367-8E89-EC4481B79A88}">
      <dgm:prSet/>
      <dgm:spPr/>
      <dgm:t>
        <a:bodyPr/>
        <a:lstStyle/>
        <a:p>
          <a:endParaRPr lang="en-US"/>
        </a:p>
      </dgm:t>
    </dgm:pt>
    <dgm:pt modelId="{CCFB5B42-97F7-4A03-BAE4-87AC74B77FEF}" type="sibTrans" cxnId="{0CC85AB8-B92A-4367-8E89-EC4481B79A88}">
      <dgm:prSet/>
      <dgm:spPr/>
      <dgm:t>
        <a:bodyPr/>
        <a:lstStyle/>
        <a:p>
          <a:endParaRPr lang="en-US"/>
        </a:p>
      </dgm:t>
    </dgm:pt>
    <dgm:pt modelId="{DE778C0D-E56C-456F-B27C-B275E5BBC74E}" type="asst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75920A1B-7F71-4477-A859-8C376B0E1884}" type="parTrans" cxnId="{061A57B4-44EB-4320-AE20-AB2BE078882D}">
      <dgm:prSet/>
      <dgm:spPr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en-US"/>
        </a:p>
      </dgm:t>
    </dgm:pt>
    <dgm:pt modelId="{A5DAC844-25B8-4A3D-BEA8-4D21D501387C}" type="sibTrans" cxnId="{061A57B4-44EB-4320-AE20-AB2BE078882D}">
      <dgm:prSet/>
      <dgm:spPr/>
      <dgm:t>
        <a:bodyPr/>
        <a:lstStyle/>
        <a:p>
          <a:endParaRPr lang="en-US"/>
        </a:p>
      </dgm:t>
    </dgm:pt>
    <dgm:pt modelId="{ECFBFB7D-CF24-4E56-8870-D805C45F7E6B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2101EF0A-571D-4C94-84B3-349442AAAC03}" type="parTrans" cxnId="{A2602DC2-C35E-4B28-AD03-A389EDE9FDA8}">
      <dgm:prSet/>
      <dgm:spPr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en-US"/>
        </a:p>
      </dgm:t>
    </dgm:pt>
    <dgm:pt modelId="{F35980CF-F10B-4EDD-9865-4796F0ACD293}" type="sibTrans" cxnId="{A2602DC2-C35E-4B28-AD03-A389EDE9FDA8}">
      <dgm:prSet/>
      <dgm:spPr/>
      <dgm:t>
        <a:bodyPr/>
        <a:lstStyle/>
        <a:p>
          <a:endParaRPr lang="en-US"/>
        </a:p>
      </dgm:t>
    </dgm:pt>
    <dgm:pt modelId="{C6D6D895-7F4F-4E22-BA4C-E5EDEE31B013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AEC1DA16-A9C9-456B-8E4E-12739F1DDBAD}" type="parTrans" cxnId="{4AF56511-97FB-486F-A28B-889879A56F63}">
      <dgm:prSet/>
      <dgm:spPr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en-US"/>
        </a:p>
      </dgm:t>
    </dgm:pt>
    <dgm:pt modelId="{D9BB953C-D63C-4C86-9215-F2BDBCA878C1}" type="sibTrans" cxnId="{4AF56511-97FB-486F-A28B-889879A56F63}">
      <dgm:prSet/>
      <dgm:spPr/>
      <dgm:t>
        <a:bodyPr/>
        <a:lstStyle/>
        <a:p>
          <a:endParaRPr lang="en-US"/>
        </a:p>
      </dgm:t>
    </dgm:pt>
    <dgm:pt modelId="{8D2A1836-1F54-40DD-B8DD-0B20F0AE4287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55C8F034-7CE7-43E3-9A00-2E39971C06F9}" type="parTrans" cxnId="{63AB9974-73A4-4D56-8E10-8DB8BCB66366}">
      <dgm:prSet/>
      <dgm:spPr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en-US"/>
        </a:p>
      </dgm:t>
    </dgm:pt>
    <dgm:pt modelId="{4A5824E8-CFB2-457A-A619-5682F3FDABA2}" type="sibTrans" cxnId="{63AB9974-73A4-4D56-8E10-8DB8BCB66366}">
      <dgm:prSet/>
      <dgm:spPr/>
      <dgm:t>
        <a:bodyPr/>
        <a:lstStyle/>
        <a:p>
          <a:endParaRPr lang="en-US"/>
        </a:p>
      </dgm:t>
    </dgm:pt>
    <dgm:pt modelId="{63FE295B-C9F5-4585-8013-2D620E84F698}" type="pres">
      <dgm:prSet presAssocID="{1083D635-CC2C-4347-8B76-F4A1955286AB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3908A7E-CCC0-4A7B-BDE4-A4A09C67308B}" type="pres">
      <dgm:prSet presAssocID="{D13CB906-5909-4278-B2B9-36A019B66061}" presName="hierRoot1" presStyleCnt="0">
        <dgm:presLayoutVars>
          <dgm:hierBranch val="init"/>
        </dgm:presLayoutVars>
      </dgm:prSet>
      <dgm:spPr/>
    </dgm:pt>
    <dgm:pt modelId="{009FFCAC-CE96-4BD3-9674-3F18AA6D0D05}" type="pres">
      <dgm:prSet presAssocID="{D13CB906-5909-4278-B2B9-36A019B66061}" presName="rootComposite1" presStyleCnt="0"/>
      <dgm:spPr/>
    </dgm:pt>
    <dgm:pt modelId="{AD82461D-F9A2-4C7A-9BD1-311001AEE245}" type="pres">
      <dgm:prSet presAssocID="{D13CB906-5909-4278-B2B9-36A019B66061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79F59FB-8815-4DC1-B6F8-35B392D050AF}" type="pres">
      <dgm:prSet presAssocID="{D13CB906-5909-4278-B2B9-36A019B66061}" presName="topArc1" presStyleLbl="parChTrans1D1" presStyleIdx="0" presStyleCnt="10"/>
      <dgm:spPr>
        <a:ln>
          <a:solidFill>
            <a:schemeClr val="tx2">
              <a:lumMod val="50000"/>
            </a:schemeClr>
          </a:solidFill>
        </a:ln>
      </dgm:spPr>
    </dgm:pt>
    <dgm:pt modelId="{249DB3A6-8F92-4332-B7CC-7125EAC9E079}" type="pres">
      <dgm:prSet presAssocID="{D13CB906-5909-4278-B2B9-36A019B66061}" presName="bottomArc1" presStyleLbl="parChTrans1D1" presStyleIdx="1" presStyleCnt="10"/>
      <dgm:spPr>
        <a:ln>
          <a:solidFill>
            <a:schemeClr val="tx2">
              <a:lumMod val="50000"/>
            </a:schemeClr>
          </a:solidFill>
        </a:ln>
      </dgm:spPr>
    </dgm:pt>
    <dgm:pt modelId="{5164B4AF-8A90-4ACF-84DD-638EC8FE9726}" type="pres">
      <dgm:prSet presAssocID="{D13CB906-5909-4278-B2B9-36A019B66061}" presName="topConnNode1" presStyleLbl="node1" presStyleIdx="0" presStyleCnt="0"/>
      <dgm:spPr/>
      <dgm:t>
        <a:bodyPr/>
        <a:lstStyle/>
        <a:p>
          <a:endParaRPr lang="en-US"/>
        </a:p>
      </dgm:t>
    </dgm:pt>
    <dgm:pt modelId="{5980CA51-2C68-4C60-BE65-D34C0F363DEB}" type="pres">
      <dgm:prSet presAssocID="{D13CB906-5909-4278-B2B9-36A019B66061}" presName="hierChild2" presStyleCnt="0"/>
      <dgm:spPr/>
    </dgm:pt>
    <dgm:pt modelId="{15B1CB90-5B32-4EEE-9BA0-C6E593A5C85F}" type="pres">
      <dgm:prSet presAssocID="{2101EF0A-571D-4C94-84B3-349442AAAC03}" presName="Name28" presStyleLbl="parChTrans1D2" presStyleIdx="0" presStyleCnt="4"/>
      <dgm:spPr/>
      <dgm:t>
        <a:bodyPr/>
        <a:lstStyle/>
        <a:p>
          <a:endParaRPr lang="en-US"/>
        </a:p>
      </dgm:t>
    </dgm:pt>
    <dgm:pt modelId="{8EF3C21B-EE0B-4456-A12E-92225463FD3B}" type="pres">
      <dgm:prSet presAssocID="{ECFBFB7D-CF24-4E56-8870-D805C45F7E6B}" presName="hierRoot2" presStyleCnt="0">
        <dgm:presLayoutVars>
          <dgm:hierBranch val="init"/>
        </dgm:presLayoutVars>
      </dgm:prSet>
      <dgm:spPr/>
    </dgm:pt>
    <dgm:pt modelId="{CB9A360C-3104-43F7-834B-3220395B5043}" type="pres">
      <dgm:prSet presAssocID="{ECFBFB7D-CF24-4E56-8870-D805C45F7E6B}" presName="rootComposite2" presStyleCnt="0"/>
      <dgm:spPr/>
    </dgm:pt>
    <dgm:pt modelId="{930D0B0A-F922-42C5-9646-E81EC054FB8C}" type="pres">
      <dgm:prSet presAssocID="{ECFBFB7D-CF24-4E56-8870-D805C45F7E6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1656173-D585-450D-A86D-83B24F604867}" type="pres">
      <dgm:prSet presAssocID="{ECFBFB7D-CF24-4E56-8870-D805C45F7E6B}" presName="topArc2" presStyleLbl="parChTrans1D1" presStyleIdx="2" presStyleCnt="10"/>
      <dgm:spPr>
        <a:ln>
          <a:solidFill>
            <a:schemeClr val="tx2">
              <a:lumMod val="50000"/>
            </a:schemeClr>
          </a:solidFill>
        </a:ln>
      </dgm:spPr>
    </dgm:pt>
    <dgm:pt modelId="{E4C069A2-B92E-4C60-ABDC-1E683C19D377}" type="pres">
      <dgm:prSet presAssocID="{ECFBFB7D-CF24-4E56-8870-D805C45F7E6B}" presName="bottomArc2" presStyleLbl="parChTrans1D1" presStyleIdx="3" presStyleCnt="10"/>
      <dgm:spPr>
        <a:ln>
          <a:solidFill>
            <a:schemeClr val="tx2">
              <a:lumMod val="50000"/>
            </a:schemeClr>
          </a:solidFill>
        </a:ln>
      </dgm:spPr>
    </dgm:pt>
    <dgm:pt modelId="{2E3DC0B7-EA60-4C07-9099-71530D5AE7B7}" type="pres">
      <dgm:prSet presAssocID="{ECFBFB7D-CF24-4E56-8870-D805C45F7E6B}" presName="topConnNode2" presStyleLbl="node2" presStyleIdx="0" presStyleCnt="0"/>
      <dgm:spPr/>
      <dgm:t>
        <a:bodyPr/>
        <a:lstStyle/>
        <a:p>
          <a:endParaRPr lang="en-US"/>
        </a:p>
      </dgm:t>
    </dgm:pt>
    <dgm:pt modelId="{5EB7C1C7-1DC6-4C0D-83FF-AA93DCE2D6DA}" type="pres">
      <dgm:prSet presAssocID="{ECFBFB7D-CF24-4E56-8870-D805C45F7E6B}" presName="hierChild4" presStyleCnt="0"/>
      <dgm:spPr/>
    </dgm:pt>
    <dgm:pt modelId="{3BBD399F-C8B3-4AB3-A113-AA0445BE3C57}" type="pres">
      <dgm:prSet presAssocID="{ECFBFB7D-CF24-4E56-8870-D805C45F7E6B}" presName="hierChild5" presStyleCnt="0"/>
      <dgm:spPr/>
    </dgm:pt>
    <dgm:pt modelId="{101C31AB-4FE2-451D-86B3-945A149C6AB0}" type="pres">
      <dgm:prSet presAssocID="{AEC1DA16-A9C9-456B-8E4E-12739F1DDBAD}" presName="Name28" presStyleLbl="parChTrans1D2" presStyleIdx="1" presStyleCnt="4"/>
      <dgm:spPr/>
      <dgm:t>
        <a:bodyPr/>
        <a:lstStyle/>
        <a:p>
          <a:endParaRPr lang="en-US"/>
        </a:p>
      </dgm:t>
    </dgm:pt>
    <dgm:pt modelId="{14060A55-8B52-44AA-938E-C5D748681A04}" type="pres">
      <dgm:prSet presAssocID="{C6D6D895-7F4F-4E22-BA4C-E5EDEE31B013}" presName="hierRoot2" presStyleCnt="0">
        <dgm:presLayoutVars>
          <dgm:hierBranch val="init"/>
        </dgm:presLayoutVars>
      </dgm:prSet>
      <dgm:spPr/>
    </dgm:pt>
    <dgm:pt modelId="{A9373B75-CFCB-42A3-8692-1F9A89CB1D08}" type="pres">
      <dgm:prSet presAssocID="{C6D6D895-7F4F-4E22-BA4C-E5EDEE31B013}" presName="rootComposite2" presStyleCnt="0"/>
      <dgm:spPr/>
    </dgm:pt>
    <dgm:pt modelId="{DEE010E8-5B8B-4E96-B47F-C89E1D95DBE2}" type="pres">
      <dgm:prSet presAssocID="{C6D6D895-7F4F-4E22-BA4C-E5EDEE31B01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DF581B9-1A18-4203-81B6-68C7D4846386}" type="pres">
      <dgm:prSet presAssocID="{C6D6D895-7F4F-4E22-BA4C-E5EDEE31B013}" presName="topArc2" presStyleLbl="parChTrans1D1" presStyleIdx="4" presStyleCnt="10"/>
      <dgm:spPr>
        <a:ln>
          <a:solidFill>
            <a:schemeClr val="tx2">
              <a:lumMod val="50000"/>
            </a:schemeClr>
          </a:solidFill>
        </a:ln>
      </dgm:spPr>
    </dgm:pt>
    <dgm:pt modelId="{2E8AF89B-A861-4276-899C-F519183FDD91}" type="pres">
      <dgm:prSet presAssocID="{C6D6D895-7F4F-4E22-BA4C-E5EDEE31B013}" presName="bottomArc2" presStyleLbl="parChTrans1D1" presStyleIdx="5" presStyleCnt="10"/>
      <dgm:spPr>
        <a:ln>
          <a:solidFill>
            <a:schemeClr val="tx2">
              <a:lumMod val="50000"/>
            </a:schemeClr>
          </a:solidFill>
        </a:ln>
      </dgm:spPr>
    </dgm:pt>
    <dgm:pt modelId="{7F6BCFB9-74B1-42D5-B92F-D56E548103F1}" type="pres">
      <dgm:prSet presAssocID="{C6D6D895-7F4F-4E22-BA4C-E5EDEE31B013}" presName="topConnNode2" presStyleLbl="node2" presStyleIdx="0" presStyleCnt="0"/>
      <dgm:spPr/>
      <dgm:t>
        <a:bodyPr/>
        <a:lstStyle/>
        <a:p>
          <a:endParaRPr lang="en-US"/>
        </a:p>
      </dgm:t>
    </dgm:pt>
    <dgm:pt modelId="{E82FECC0-C2CC-4C8E-B576-5EBBEAB61464}" type="pres">
      <dgm:prSet presAssocID="{C6D6D895-7F4F-4E22-BA4C-E5EDEE31B013}" presName="hierChild4" presStyleCnt="0"/>
      <dgm:spPr/>
    </dgm:pt>
    <dgm:pt modelId="{722FBA47-D070-4A5B-9B29-A781319EC908}" type="pres">
      <dgm:prSet presAssocID="{C6D6D895-7F4F-4E22-BA4C-E5EDEE31B013}" presName="hierChild5" presStyleCnt="0"/>
      <dgm:spPr/>
    </dgm:pt>
    <dgm:pt modelId="{D1C7FCAC-2CE0-41A5-8BD3-10291AB2F83E}" type="pres">
      <dgm:prSet presAssocID="{55C8F034-7CE7-43E3-9A00-2E39971C06F9}" presName="Name28" presStyleLbl="parChTrans1D2" presStyleIdx="2" presStyleCnt="4"/>
      <dgm:spPr/>
      <dgm:t>
        <a:bodyPr/>
        <a:lstStyle/>
        <a:p>
          <a:endParaRPr lang="en-US"/>
        </a:p>
      </dgm:t>
    </dgm:pt>
    <dgm:pt modelId="{4CF6B6A6-60BD-477B-A1E5-FE7B9D7BD9A5}" type="pres">
      <dgm:prSet presAssocID="{8D2A1836-1F54-40DD-B8DD-0B20F0AE4287}" presName="hierRoot2" presStyleCnt="0">
        <dgm:presLayoutVars>
          <dgm:hierBranch val="init"/>
        </dgm:presLayoutVars>
      </dgm:prSet>
      <dgm:spPr/>
    </dgm:pt>
    <dgm:pt modelId="{F4B3F892-4E96-4A28-BAC3-646ABBA67560}" type="pres">
      <dgm:prSet presAssocID="{8D2A1836-1F54-40DD-B8DD-0B20F0AE4287}" presName="rootComposite2" presStyleCnt="0"/>
      <dgm:spPr/>
    </dgm:pt>
    <dgm:pt modelId="{6A686E8E-EC22-4A0F-AB52-61D271C38575}" type="pres">
      <dgm:prSet presAssocID="{8D2A1836-1F54-40DD-B8DD-0B20F0AE428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7C9A57C-C612-429D-929F-9519B336CBF8}" type="pres">
      <dgm:prSet presAssocID="{8D2A1836-1F54-40DD-B8DD-0B20F0AE4287}" presName="topArc2" presStyleLbl="parChTrans1D1" presStyleIdx="6" presStyleCnt="10"/>
      <dgm:spPr>
        <a:ln>
          <a:solidFill>
            <a:schemeClr val="tx2">
              <a:lumMod val="50000"/>
            </a:schemeClr>
          </a:solidFill>
        </a:ln>
      </dgm:spPr>
    </dgm:pt>
    <dgm:pt modelId="{319C7F89-9B52-4500-AD0D-3B450F95AF0E}" type="pres">
      <dgm:prSet presAssocID="{8D2A1836-1F54-40DD-B8DD-0B20F0AE4287}" presName="bottomArc2" presStyleLbl="parChTrans1D1" presStyleIdx="7" presStyleCnt="10"/>
      <dgm:spPr>
        <a:ln>
          <a:solidFill>
            <a:schemeClr val="tx2">
              <a:lumMod val="50000"/>
            </a:schemeClr>
          </a:solidFill>
        </a:ln>
      </dgm:spPr>
    </dgm:pt>
    <dgm:pt modelId="{6924A5E7-08CA-4AE4-B5B1-287DD9C74946}" type="pres">
      <dgm:prSet presAssocID="{8D2A1836-1F54-40DD-B8DD-0B20F0AE4287}" presName="topConnNode2" presStyleLbl="node2" presStyleIdx="0" presStyleCnt="0"/>
      <dgm:spPr/>
      <dgm:t>
        <a:bodyPr/>
        <a:lstStyle/>
        <a:p>
          <a:endParaRPr lang="en-US"/>
        </a:p>
      </dgm:t>
    </dgm:pt>
    <dgm:pt modelId="{BF2CFDB0-E558-44BB-9A55-E3CB37E86D09}" type="pres">
      <dgm:prSet presAssocID="{8D2A1836-1F54-40DD-B8DD-0B20F0AE4287}" presName="hierChild4" presStyleCnt="0"/>
      <dgm:spPr/>
    </dgm:pt>
    <dgm:pt modelId="{D1CB4493-FB7D-448D-9680-781396697B13}" type="pres">
      <dgm:prSet presAssocID="{8D2A1836-1F54-40DD-B8DD-0B20F0AE4287}" presName="hierChild5" presStyleCnt="0"/>
      <dgm:spPr/>
    </dgm:pt>
    <dgm:pt modelId="{AAF29E6E-46C6-40B4-9A13-8DD78BEEA7AC}" type="pres">
      <dgm:prSet presAssocID="{D13CB906-5909-4278-B2B9-36A019B66061}" presName="hierChild3" presStyleCnt="0"/>
      <dgm:spPr/>
    </dgm:pt>
    <dgm:pt modelId="{01D68B7C-53A4-485F-A43F-F340E7E0EC0F}" type="pres">
      <dgm:prSet presAssocID="{75920A1B-7F71-4477-A859-8C376B0E1884}" presName="Name101" presStyleLbl="parChTrans1D2" presStyleIdx="3" presStyleCnt="4"/>
      <dgm:spPr/>
      <dgm:t>
        <a:bodyPr/>
        <a:lstStyle/>
        <a:p>
          <a:endParaRPr lang="en-US"/>
        </a:p>
      </dgm:t>
    </dgm:pt>
    <dgm:pt modelId="{AF2F72F1-1D4D-43AC-BE6C-15752E15E08E}" type="pres">
      <dgm:prSet presAssocID="{DE778C0D-E56C-456F-B27C-B275E5BBC74E}" presName="hierRoot3" presStyleCnt="0">
        <dgm:presLayoutVars>
          <dgm:hierBranch val="init"/>
        </dgm:presLayoutVars>
      </dgm:prSet>
      <dgm:spPr/>
    </dgm:pt>
    <dgm:pt modelId="{50E9A55D-A7C1-47F4-B032-13E49CB4B3AB}" type="pres">
      <dgm:prSet presAssocID="{DE778C0D-E56C-456F-B27C-B275E5BBC74E}" presName="rootComposite3" presStyleCnt="0"/>
      <dgm:spPr/>
    </dgm:pt>
    <dgm:pt modelId="{FACE4677-AA9D-49B2-B8C4-133A4448DCF0}" type="pres">
      <dgm:prSet presAssocID="{DE778C0D-E56C-456F-B27C-B275E5BBC74E}" presName="rootText3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96120B2-BA8F-4BA1-82D3-748C2AF97CB6}" type="pres">
      <dgm:prSet presAssocID="{DE778C0D-E56C-456F-B27C-B275E5BBC74E}" presName="topArc3" presStyleLbl="parChTrans1D1" presStyleIdx="8" presStyleCnt="10"/>
      <dgm:spPr>
        <a:ln>
          <a:solidFill>
            <a:schemeClr val="tx2">
              <a:lumMod val="50000"/>
            </a:schemeClr>
          </a:solidFill>
        </a:ln>
      </dgm:spPr>
    </dgm:pt>
    <dgm:pt modelId="{59909657-5F53-4F27-B3E7-64A4A50C370E}" type="pres">
      <dgm:prSet presAssocID="{DE778C0D-E56C-456F-B27C-B275E5BBC74E}" presName="bottomArc3" presStyleLbl="parChTrans1D1" presStyleIdx="9" presStyleCnt="10"/>
      <dgm:spPr>
        <a:ln>
          <a:solidFill>
            <a:schemeClr val="tx2">
              <a:lumMod val="50000"/>
            </a:schemeClr>
          </a:solidFill>
        </a:ln>
      </dgm:spPr>
    </dgm:pt>
    <dgm:pt modelId="{270D7146-3592-45D5-99A4-AD78D580B719}" type="pres">
      <dgm:prSet presAssocID="{DE778C0D-E56C-456F-B27C-B275E5BBC74E}" presName="topConnNode3" presStyleLbl="asst1" presStyleIdx="0" presStyleCnt="0"/>
      <dgm:spPr/>
      <dgm:t>
        <a:bodyPr/>
        <a:lstStyle/>
        <a:p>
          <a:endParaRPr lang="en-US"/>
        </a:p>
      </dgm:t>
    </dgm:pt>
    <dgm:pt modelId="{E7B073CC-9A24-47C2-B12D-5722FB663938}" type="pres">
      <dgm:prSet presAssocID="{DE778C0D-E56C-456F-B27C-B275E5BBC74E}" presName="hierChild6" presStyleCnt="0"/>
      <dgm:spPr/>
    </dgm:pt>
    <dgm:pt modelId="{713DE67B-EE00-4FA2-A0C6-0BFB9F8180D7}" type="pres">
      <dgm:prSet presAssocID="{DE778C0D-E56C-456F-B27C-B275E5BBC74E}" presName="hierChild7" presStyleCnt="0"/>
      <dgm:spPr/>
    </dgm:pt>
  </dgm:ptLst>
  <dgm:cxnLst>
    <dgm:cxn modelId="{9AF5467D-7BB9-457B-BAF4-D74F7879D795}" type="presOf" srcId="{2101EF0A-571D-4C94-84B3-349442AAAC03}" destId="{15B1CB90-5B32-4EEE-9BA0-C6E593A5C85F}" srcOrd="0" destOrd="0" presId="urn:microsoft.com/office/officeart/2008/layout/HalfCircleOrganizationChart"/>
    <dgm:cxn modelId="{97455B53-22E9-4CF1-A001-3D95F81F68D2}" type="presOf" srcId="{D13CB906-5909-4278-B2B9-36A019B66061}" destId="{5164B4AF-8A90-4ACF-84DD-638EC8FE9726}" srcOrd="1" destOrd="0" presId="urn:microsoft.com/office/officeart/2008/layout/HalfCircleOrganizationChart"/>
    <dgm:cxn modelId="{0CC85AB8-B92A-4367-8E89-EC4481B79A88}" srcId="{1083D635-CC2C-4347-8B76-F4A1955286AB}" destId="{D13CB906-5909-4278-B2B9-36A019B66061}" srcOrd="0" destOrd="0" parTransId="{CA8D784B-7892-4EB3-857F-4A773FAA3E6B}" sibTransId="{CCFB5B42-97F7-4A03-BAE4-87AC74B77FEF}"/>
    <dgm:cxn modelId="{4AF56511-97FB-486F-A28B-889879A56F63}" srcId="{D13CB906-5909-4278-B2B9-36A019B66061}" destId="{C6D6D895-7F4F-4E22-BA4C-E5EDEE31B013}" srcOrd="2" destOrd="0" parTransId="{AEC1DA16-A9C9-456B-8E4E-12739F1DDBAD}" sibTransId="{D9BB953C-D63C-4C86-9215-F2BDBCA878C1}"/>
    <dgm:cxn modelId="{88D9855A-C26B-4947-86B5-D054DDDC1117}" type="presOf" srcId="{AEC1DA16-A9C9-456B-8E4E-12739F1DDBAD}" destId="{101C31AB-4FE2-451D-86B3-945A149C6AB0}" srcOrd="0" destOrd="0" presId="urn:microsoft.com/office/officeart/2008/layout/HalfCircleOrganizationChart"/>
    <dgm:cxn modelId="{4EBBCC31-20DC-4122-A003-301FE4B2C143}" type="presOf" srcId="{8D2A1836-1F54-40DD-B8DD-0B20F0AE4287}" destId="{6A686E8E-EC22-4A0F-AB52-61D271C38575}" srcOrd="0" destOrd="0" presId="urn:microsoft.com/office/officeart/2008/layout/HalfCircleOrganizationChart"/>
    <dgm:cxn modelId="{281E6FCB-EA89-4CCA-82C4-EE3CA911577D}" type="presOf" srcId="{DE778C0D-E56C-456F-B27C-B275E5BBC74E}" destId="{270D7146-3592-45D5-99A4-AD78D580B719}" srcOrd="1" destOrd="0" presId="urn:microsoft.com/office/officeart/2008/layout/HalfCircleOrganizationChart"/>
    <dgm:cxn modelId="{C513668A-4D74-4E71-B1A2-FF410E9C5254}" type="presOf" srcId="{ECFBFB7D-CF24-4E56-8870-D805C45F7E6B}" destId="{930D0B0A-F922-42C5-9646-E81EC054FB8C}" srcOrd="0" destOrd="0" presId="urn:microsoft.com/office/officeart/2008/layout/HalfCircleOrganizationChart"/>
    <dgm:cxn modelId="{DE0C6A5C-4E47-4C0D-A341-7D20D4423712}" type="presOf" srcId="{1083D635-CC2C-4347-8B76-F4A1955286AB}" destId="{63FE295B-C9F5-4585-8013-2D620E84F698}" srcOrd="0" destOrd="0" presId="urn:microsoft.com/office/officeart/2008/layout/HalfCircleOrganizationChart"/>
    <dgm:cxn modelId="{EC3D2FA6-E4FE-4CED-BA2A-7364CF4001E7}" type="presOf" srcId="{C6D6D895-7F4F-4E22-BA4C-E5EDEE31B013}" destId="{DEE010E8-5B8B-4E96-B47F-C89E1D95DBE2}" srcOrd="0" destOrd="0" presId="urn:microsoft.com/office/officeart/2008/layout/HalfCircleOrganizationChart"/>
    <dgm:cxn modelId="{2F4F2D24-F322-42AC-A674-116F921C8B03}" type="presOf" srcId="{D13CB906-5909-4278-B2B9-36A019B66061}" destId="{AD82461D-F9A2-4C7A-9BD1-311001AEE245}" srcOrd="0" destOrd="0" presId="urn:microsoft.com/office/officeart/2008/layout/HalfCircleOrganizationChart"/>
    <dgm:cxn modelId="{BCE1E010-2275-41F3-B946-D56A6ED077E1}" type="presOf" srcId="{55C8F034-7CE7-43E3-9A00-2E39971C06F9}" destId="{D1C7FCAC-2CE0-41A5-8BD3-10291AB2F83E}" srcOrd="0" destOrd="0" presId="urn:microsoft.com/office/officeart/2008/layout/HalfCircleOrganizationChart"/>
    <dgm:cxn modelId="{A2602DC2-C35E-4B28-AD03-A389EDE9FDA8}" srcId="{D13CB906-5909-4278-B2B9-36A019B66061}" destId="{ECFBFB7D-CF24-4E56-8870-D805C45F7E6B}" srcOrd="1" destOrd="0" parTransId="{2101EF0A-571D-4C94-84B3-349442AAAC03}" sibTransId="{F35980CF-F10B-4EDD-9865-4796F0ACD293}"/>
    <dgm:cxn modelId="{EA1DB167-2B21-40E5-8DB4-748E161020BB}" type="presOf" srcId="{8D2A1836-1F54-40DD-B8DD-0B20F0AE4287}" destId="{6924A5E7-08CA-4AE4-B5B1-287DD9C74946}" srcOrd="1" destOrd="0" presId="urn:microsoft.com/office/officeart/2008/layout/HalfCircleOrganizationChart"/>
    <dgm:cxn modelId="{DCD6E100-96F3-4ED3-B17E-C6B5027F2B86}" type="presOf" srcId="{ECFBFB7D-CF24-4E56-8870-D805C45F7E6B}" destId="{2E3DC0B7-EA60-4C07-9099-71530D5AE7B7}" srcOrd="1" destOrd="0" presId="urn:microsoft.com/office/officeart/2008/layout/HalfCircleOrganizationChart"/>
    <dgm:cxn modelId="{2690EAFD-98AD-4E62-A8DF-A6648EBEC7DD}" type="presOf" srcId="{C6D6D895-7F4F-4E22-BA4C-E5EDEE31B013}" destId="{7F6BCFB9-74B1-42D5-B92F-D56E548103F1}" srcOrd="1" destOrd="0" presId="urn:microsoft.com/office/officeart/2008/layout/HalfCircleOrganizationChart"/>
    <dgm:cxn modelId="{22492848-E1A4-4F70-96F6-9052E57790B8}" type="presOf" srcId="{75920A1B-7F71-4477-A859-8C376B0E1884}" destId="{01D68B7C-53A4-485F-A43F-F340E7E0EC0F}" srcOrd="0" destOrd="0" presId="urn:microsoft.com/office/officeart/2008/layout/HalfCircleOrganizationChart"/>
    <dgm:cxn modelId="{061A57B4-44EB-4320-AE20-AB2BE078882D}" srcId="{D13CB906-5909-4278-B2B9-36A019B66061}" destId="{DE778C0D-E56C-456F-B27C-B275E5BBC74E}" srcOrd="0" destOrd="0" parTransId="{75920A1B-7F71-4477-A859-8C376B0E1884}" sibTransId="{A5DAC844-25B8-4A3D-BEA8-4D21D501387C}"/>
    <dgm:cxn modelId="{63AB9974-73A4-4D56-8E10-8DB8BCB66366}" srcId="{D13CB906-5909-4278-B2B9-36A019B66061}" destId="{8D2A1836-1F54-40DD-B8DD-0B20F0AE4287}" srcOrd="3" destOrd="0" parTransId="{55C8F034-7CE7-43E3-9A00-2E39971C06F9}" sibTransId="{4A5824E8-CFB2-457A-A619-5682F3FDABA2}"/>
    <dgm:cxn modelId="{E6662D7E-D266-4FD8-AAF3-B011C81E8E38}" type="presOf" srcId="{DE778C0D-E56C-456F-B27C-B275E5BBC74E}" destId="{FACE4677-AA9D-49B2-B8C4-133A4448DCF0}" srcOrd="0" destOrd="0" presId="urn:microsoft.com/office/officeart/2008/layout/HalfCircleOrganizationChart"/>
    <dgm:cxn modelId="{A80B9456-C3F5-4041-8187-EC3EA2632E6F}" type="presParOf" srcId="{63FE295B-C9F5-4585-8013-2D620E84F698}" destId="{C3908A7E-CCC0-4A7B-BDE4-A4A09C67308B}" srcOrd="0" destOrd="0" presId="urn:microsoft.com/office/officeart/2008/layout/HalfCircleOrganizationChart"/>
    <dgm:cxn modelId="{BAB36563-3F13-47C2-B480-FB841BF5ED8D}" type="presParOf" srcId="{C3908A7E-CCC0-4A7B-BDE4-A4A09C67308B}" destId="{009FFCAC-CE96-4BD3-9674-3F18AA6D0D05}" srcOrd="0" destOrd="0" presId="urn:microsoft.com/office/officeart/2008/layout/HalfCircleOrganizationChart"/>
    <dgm:cxn modelId="{475A52B9-8909-47F4-87A1-74D7A0826936}" type="presParOf" srcId="{009FFCAC-CE96-4BD3-9674-3F18AA6D0D05}" destId="{AD82461D-F9A2-4C7A-9BD1-311001AEE245}" srcOrd="0" destOrd="0" presId="urn:microsoft.com/office/officeart/2008/layout/HalfCircleOrganizationChart"/>
    <dgm:cxn modelId="{DB5DE837-2B90-4F7E-9297-3F6BA650D789}" type="presParOf" srcId="{009FFCAC-CE96-4BD3-9674-3F18AA6D0D05}" destId="{779F59FB-8815-4DC1-B6F8-35B392D050AF}" srcOrd="1" destOrd="0" presId="urn:microsoft.com/office/officeart/2008/layout/HalfCircleOrganizationChart"/>
    <dgm:cxn modelId="{4C2FCB54-6669-48C5-8744-7445156350F0}" type="presParOf" srcId="{009FFCAC-CE96-4BD3-9674-3F18AA6D0D05}" destId="{249DB3A6-8F92-4332-B7CC-7125EAC9E079}" srcOrd="2" destOrd="0" presId="urn:microsoft.com/office/officeart/2008/layout/HalfCircleOrganizationChart"/>
    <dgm:cxn modelId="{2015601A-058A-4A4D-BCE6-8A2BA1B4C471}" type="presParOf" srcId="{009FFCAC-CE96-4BD3-9674-3F18AA6D0D05}" destId="{5164B4AF-8A90-4ACF-84DD-638EC8FE9726}" srcOrd="3" destOrd="0" presId="urn:microsoft.com/office/officeart/2008/layout/HalfCircleOrganizationChart"/>
    <dgm:cxn modelId="{D758DFB6-294E-4B17-B101-A2EF6A01E929}" type="presParOf" srcId="{C3908A7E-CCC0-4A7B-BDE4-A4A09C67308B}" destId="{5980CA51-2C68-4C60-BE65-D34C0F363DEB}" srcOrd="1" destOrd="0" presId="urn:microsoft.com/office/officeart/2008/layout/HalfCircleOrganizationChart"/>
    <dgm:cxn modelId="{C80C715C-2F0E-4391-8EC6-F6DF3B7004CD}" type="presParOf" srcId="{5980CA51-2C68-4C60-BE65-D34C0F363DEB}" destId="{15B1CB90-5B32-4EEE-9BA0-C6E593A5C85F}" srcOrd="0" destOrd="0" presId="urn:microsoft.com/office/officeart/2008/layout/HalfCircleOrganizationChart"/>
    <dgm:cxn modelId="{BBA1503E-E745-4C99-85B1-BD72A15EFAFD}" type="presParOf" srcId="{5980CA51-2C68-4C60-BE65-D34C0F363DEB}" destId="{8EF3C21B-EE0B-4456-A12E-92225463FD3B}" srcOrd="1" destOrd="0" presId="urn:microsoft.com/office/officeart/2008/layout/HalfCircleOrganizationChart"/>
    <dgm:cxn modelId="{A80BBC3F-90BF-4B9F-A483-2C3975E0026D}" type="presParOf" srcId="{8EF3C21B-EE0B-4456-A12E-92225463FD3B}" destId="{CB9A360C-3104-43F7-834B-3220395B5043}" srcOrd="0" destOrd="0" presId="urn:microsoft.com/office/officeart/2008/layout/HalfCircleOrganizationChart"/>
    <dgm:cxn modelId="{6775C59E-F077-4F1B-9C34-A0D6BBC5450F}" type="presParOf" srcId="{CB9A360C-3104-43F7-834B-3220395B5043}" destId="{930D0B0A-F922-42C5-9646-E81EC054FB8C}" srcOrd="0" destOrd="0" presId="urn:microsoft.com/office/officeart/2008/layout/HalfCircleOrganizationChart"/>
    <dgm:cxn modelId="{869B53FA-BB94-4EEA-8D18-0573D663A013}" type="presParOf" srcId="{CB9A360C-3104-43F7-834B-3220395B5043}" destId="{61656173-D585-450D-A86D-83B24F604867}" srcOrd="1" destOrd="0" presId="urn:microsoft.com/office/officeart/2008/layout/HalfCircleOrganizationChart"/>
    <dgm:cxn modelId="{C04BC065-8592-4FE9-B77A-829BFAA85866}" type="presParOf" srcId="{CB9A360C-3104-43F7-834B-3220395B5043}" destId="{E4C069A2-B92E-4C60-ABDC-1E683C19D377}" srcOrd="2" destOrd="0" presId="urn:microsoft.com/office/officeart/2008/layout/HalfCircleOrganizationChart"/>
    <dgm:cxn modelId="{8418D1FE-0F4E-45BF-BF84-25BB964A1761}" type="presParOf" srcId="{CB9A360C-3104-43F7-834B-3220395B5043}" destId="{2E3DC0B7-EA60-4C07-9099-71530D5AE7B7}" srcOrd="3" destOrd="0" presId="urn:microsoft.com/office/officeart/2008/layout/HalfCircleOrganizationChart"/>
    <dgm:cxn modelId="{A2FDC887-E829-44B2-A565-851081688FD1}" type="presParOf" srcId="{8EF3C21B-EE0B-4456-A12E-92225463FD3B}" destId="{5EB7C1C7-1DC6-4C0D-83FF-AA93DCE2D6DA}" srcOrd="1" destOrd="0" presId="urn:microsoft.com/office/officeart/2008/layout/HalfCircleOrganizationChart"/>
    <dgm:cxn modelId="{3845EAAA-9E64-4F08-82D8-CB5566768F26}" type="presParOf" srcId="{8EF3C21B-EE0B-4456-A12E-92225463FD3B}" destId="{3BBD399F-C8B3-4AB3-A113-AA0445BE3C57}" srcOrd="2" destOrd="0" presId="urn:microsoft.com/office/officeart/2008/layout/HalfCircleOrganizationChart"/>
    <dgm:cxn modelId="{54F5151B-5267-49FF-9D6D-0B31C490B0CD}" type="presParOf" srcId="{5980CA51-2C68-4C60-BE65-D34C0F363DEB}" destId="{101C31AB-4FE2-451D-86B3-945A149C6AB0}" srcOrd="2" destOrd="0" presId="urn:microsoft.com/office/officeart/2008/layout/HalfCircleOrganizationChart"/>
    <dgm:cxn modelId="{435A8F8D-9D3D-4EC5-9BC1-CE37E6D3D3EB}" type="presParOf" srcId="{5980CA51-2C68-4C60-BE65-D34C0F363DEB}" destId="{14060A55-8B52-44AA-938E-C5D748681A04}" srcOrd="3" destOrd="0" presId="urn:microsoft.com/office/officeart/2008/layout/HalfCircleOrganizationChart"/>
    <dgm:cxn modelId="{066F3968-65E1-4FB4-9726-8CEFA2E42B5A}" type="presParOf" srcId="{14060A55-8B52-44AA-938E-C5D748681A04}" destId="{A9373B75-CFCB-42A3-8692-1F9A89CB1D08}" srcOrd="0" destOrd="0" presId="urn:microsoft.com/office/officeart/2008/layout/HalfCircleOrganizationChart"/>
    <dgm:cxn modelId="{3D42A5EC-D188-45E5-B5D6-F762B86E11DF}" type="presParOf" srcId="{A9373B75-CFCB-42A3-8692-1F9A89CB1D08}" destId="{DEE010E8-5B8B-4E96-B47F-C89E1D95DBE2}" srcOrd="0" destOrd="0" presId="urn:microsoft.com/office/officeart/2008/layout/HalfCircleOrganizationChart"/>
    <dgm:cxn modelId="{478DE9A8-6913-46AF-A0B4-30958C219267}" type="presParOf" srcId="{A9373B75-CFCB-42A3-8692-1F9A89CB1D08}" destId="{4DF581B9-1A18-4203-81B6-68C7D4846386}" srcOrd="1" destOrd="0" presId="urn:microsoft.com/office/officeart/2008/layout/HalfCircleOrganizationChart"/>
    <dgm:cxn modelId="{7101ADCE-DE07-4A11-8EE7-867E58758D32}" type="presParOf" srcId="{A9373B75-CFCB-42A3-8692-1F9A89CB1D08}" destId="{2E8AF89B-A861-4276-899C-F519183FDD91}" srcOrd="2" destOrd="0" presId="urn:microsoft.com/office/officeart/2008/layout/HalfCircleOrganizationChart"/>
    <dgm:cxn modelId="{A8B60ADF-0596-4E31-8B4D-41B99D262040}" type="presParOf" srcId="{A9373B75-CFCB-42A3-8692-1F9A89CB1D08}" destId="{7F6BCFB9-74B1-42D5-B92F-D56E548103F1}" srcOrd="3" destOrd="0" presId="urn:microsoft.com/office/officeart/2008/layout/HalfCircleOrganizationChart"/>
    <dgm:cxn modelId="{A83A20F4-1056-48F8-B481-F266FBE4D316}" type="presParOf" srcId="{14060A55-8B52-44AA-938E-C5D748681A04}" destId="{E82FECC0-C2CC-4C8E-B576-5EBBEAB61464}" srcOrd="1" destOrd="0" presId="urn:microsoft.com/office/officeart/2008/layout/HalfCircleOrganizationChart"/>
    <dgm:cxn modelId="{C3C4AD2F-5F58-443E-92B8-3D7E360BE241}" type="presParOf" srcId="{14060A55-8B52-44AA-938E-C5D748681A04}" destId="{722FBA47-D070-4A5B-9B29-A781319EC908}" srcOrd="2" destOrd="0" presId="urn:microsoft.com/office/officeart/2008/layout/HalfCircleOrganizationChart"/>
    <dgm:cxn modelId="{C0AC9634-2A0A-445E-A1F0-685A5EC2B7D6}" type="presParOf" srcId="{5980CA51-2C68-4C60-BE65-D34C0F363DEB}" destId="{D1C7FCAC-2CE0-41A5-8BD3-10291AB2F83E}" srcOrd="4" destOrd="0" presId="urn:microsoft.com/office/officeart/2008/layout/HalfCircleOrganizationChart"/>
    <dgm:cxn modelId="{788C7B4B-4BFB-4182-A200-8AAC53A05AD3}" type="presParOf" srcId="{5980CA51-2C68-4C60-BE65-D34C0F363DEB}" destId="{4CF6B6A6-60BD-477B-A1E5-FE7B9D7BD9A5}" srcOrd="5" destOrd="0" presId="urn:microsoft.com/office/officeart/2008/layout/HalfCircleOrganizationChart"/>
    <dgm:cxn modelId="{D7B55AE4-DDBD-4476-8357-7847B4B958CA}" type="presParOf" srcId="{4CF6B6A6-60BD-477B-A1E5-FE7B9D7BD9A5}" destId="{F4B3F892-4E96-4A28-BAC3-646ABBA67560}" srcOrd="0" destOrd="0" presId="urn:microsoft.com/office/officeart/2008/layout/HalfCircleOrganizationChart"/>
    <dgm:cxn modelId="{E9BEC762-4BF1-4CE6-AA26-A6AEE6D0CF80}" type="presParOf" srcId="{F4B3F892-4E96-4A28-BAC3-646ABBA67560}" destId="{6A686E8E-EC22-4A0F-AB52-61D271C38575}" srcOrd="0" destOrd="0" presId="urn:microsoft.com/office/officeart/2008/layout/HalfCircleOrganizationChart"/>
    <dgm:cxn modelId="{31C14691-0F30-465C-939F-A2D87A960679}" type="presParOf" srcId="{F4B3F892-4E96-4A28-BAC3-646ABBA67560}" destId="{C7C9A57C-C612-429D-929F-9519B336CBF8}" srcOrd="1" destOrd="0" presId="urn:microsoft.com/office/officeart/2008/layout/HalfCircleOrganizationChart"/>
    <dgm:cxn modelId="{577FA095-6464-4D47-B3AE-659FF19FC06B}" type="presParOf" srcId="{F4B3F892-4E96-4A28-BAC3-646ABBA67560}" destId="{319C7F89-9B52-4500-AD0D-3B450F95AF0E}" srcOrd="2" destOrd="0" presId="urn:microsoft.com/office/officeart/2008/layout/HalfCircleOrganizationChart"/>
    <dgm:cxn modelId="{FFC260AD-ADF2-4628-831C-80EE62399372}" type="presParOf" srcId="{F4B3F892-4E96-4A28-BAC3-646ABBA67560}" destId="{6924A5E7-08CA-4AE4-B5B1-287DD9C74946}" srcOrd="3" destOrd="0" presId="urn:microsoft.com/office/officeart/2008/layout/HalfCircleOrganizationChart"/>
    <dgm:cxn modelId="{02FB800B-52B4-4E86-BA22-CF72DCB40F11}" type="presParOf" srcId="{4CF6B6A6-60BD-477B-A1E5-FE7B9D7BD9A5}" destId="{BF2CFDB0-E558-44BB-9A55-E3CB37E86D09}" srcOrd="1" destOrd="0" presId="urn:microsoft.com/office/officeart/2008/layout/HalfCircleOrganizationChart"/>
    <dgm:cxn modelId="{3BEC3DB8-A3DE-4862-AFD8-F52170D5BCD6}" type="presParOf" srcId="{4CF6B6A6-60BD-477B-A1E5-FE7B9D7BD9A5}" destId="{D1CB4493-FB7D-448D-9680-781396697B13}" srcOrd="2" destOrd="0" presId="urn:microsoft.com/office/officeart/2008/layout/HalfCircleOrganizationChart"/>
    <dgm:cxn modelId="{C975374F-6B1E-404E-B43E-C90E7636CC80}" type="presParOf" srcId="{C3908A7E-CCC0-4A7B-BDE4-A4A09C67308B}" destId="{AAF29E6E-46C6-40B4-9A13-8DD78BEEA7AC}" srcOrd="2" destOrd="0" presId="urn:microsoft.com/office/officeart/2008/layout/HalfCircleOrganizationChart"/>
    <dgm:cxn modelId="{A61200DE-9706-4CA8-8557-0138042D31A4}" type="presParOf" srcId="{AAF29E6E-46C6-40B4-9A13-8DD78BEEA7AC}" destId="{01D68B7C-53A4-485F-A43F-F340E7E0EC0F}" srcOrd="0" destOrd="0" presId="urn:microsoft.com/office/officeart/2008/layout/HalfCircleOrganizationChart"/>
    <dgm:cxn modelId="{C3D159DB-F6FC-4803-8817-3AC32414A529}" type="presParOf" srcId="{AAF29E6E-46C6-40B4-9A13-8DD78BEEA7AC}" destId="{AF2F72F1-1D4D-43AC-BE6C-15752E15E08E}" srcOrd="1" destOrd="0" presId="urn:microsoft.com/office/officeart/2008/layout/HalfCircleOrganizationChart"/>
    <dgm:cxn modelId="{C82E8DA6-BD96-4EF9-91AD-1069DA240C85}" type="presParOf" srcId="{AF2F72F1-1D4D-43AC-BE6C-15752E15E08E}" destId="{50E9A55D-A7C1-47F4-B032-13E49CB4B3AB}" srcOrd="0" destOrd="0" presId="urn:microsoft.com/office/officeart/2008/layout/HalfCircleOrganizationChart"/>
    <dgm:cxn modelId="{97F6334C-F9B7-49B5-8E18-0F93152624A1}" type="presParOf" srcId="{50E9A55D-A7C1-47F4-B032-13E49CB4B3AB}" destId="{FACE4677-AA9D-49B2-B8C4-133A4448DCF0}" srcOrd="0" destOrd="0" presId="urn:microsoft.com/office/officeart/2008/layout/HalfCircleOrganizationChart"/>
    <dgm:cxn modelId="{6D1550CA-39C4-448C-AE4A-643C76E380A4}" type="presParOf" srcId="{50E9A55D-A7C1-47F4-B032-13E49CB4B3AB}" destId="{C96120B2-BA8F-4BA1-82D3-748C2AF97CB6}" srcOrd="1" destOrd="0" presId="urn:microsoft.com/office/officeart/2008/layout/HalfCircleOrganizationChart"/>
    <dgm:cxn modelId="{9F7CB94F-428E-4A9C-970D-BF06F10FE9F9}" type="presParOf" srcId="{50E9A55D-A7C1-47F4-B032-13E49CB4B3AB}" destId="{59909657-5F53-4F27-B3E7-64A4A50C370E}" srcOrd="2" destOrd="0" presId="urn:microsoft.com/office/officeart/2008/layout/HalfCircleOrganizationChart"/>
    <dgm:cxn modelId="{17A8BB7F-4E42-4310-9BF3-92EAD553BDC8}" type="presParOf" srcId="{50E9A55D-A7C1-47F4-B032-13E49CB4B3AB}" destId="{270D7146-3592-45D5-99A4-AD78D580B719}" srcOrd="3" destOrd="0" presId="urn:microsoft.com/office/officeart/2008/layout/HalfCircleOrganizationChart"/>
    <dgm:cxn modelId="{C45D5D45-68A0-4200-9558-A98CA6AE257A}" type="presParOf" srcId="{AF2F72F1-1D4D-43AC-BE6C-15752E15E08E}" destId="{E7B073CC-9A24-47C2-B12D-5722FB663938}" srcOrd="1" destOrd="0" presId="urn:microsoft.com/office/officeart/2008/layout/HalfCircleOrganizationChart"/>
    <dgm:cxn modelId="{8B5348F9-77D3-469D-ACC9-A6BA0C2256C6}" type="presParOf" srcId="{AF2F72F1-1D4D-43AC-BE6C-15752E15E08E}" destId="{713DE67B-EE00-4FA2-A0C6-0BFB9F8180D7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B775488-3EA0-40BF-B61A-322049C309B4}" type="doc">
      <dgm:prSet loTypeId="urn:microsoft.com/office/officeart/2005/8/layout/venn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D88B032-0F28-4FFF-B683-A6C987C07E20}">
      <dgm:prSet phldrT="[Text]"/>
      <dgm:spPr>
        <a:solidFill>
          <a:schemeClr val="accent1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A2CF635C-63AB-4C79-A9E4-A61F3274791A}" type="parTrans" cxnId="{DDA5A149-6070-4FF4-A4A2-BA6D086C3056}">
      <dgm:prSet/>
      <dgm:spPr/>
      <dgm:t>
        <a:bodyPr/>
        <a:lstStyle/>
        <a:p>
          <a:endParaRPr lang="en-US"/>
        </a:p>
      </dgm:t>
    </dgm:pt>
    <dgm:pt modelId="{A61FD980-4118-4FB8-8C8C-4BBFE3198E60}" type="sibTrans" cxnId="{DDA5A149-6070-4FF4-A4A2-BA6D086C3056}">
      <dgm:prSet/>
      <dgm:spPr/>
      <dgm:t>
        <a:bodyPr/>
        <a:lstStyle/>
        <a:p>
          <a:endParaRPr lang="en-US"/>
        </a:p>
      </dgm:t>
    </dgm:pt>
    <dgm:pt modelId="{C3F28FE6-A435-489E-A569-8ED03436C205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ABB0A87A-A33A-45C0-9DFA-FD28CCFAC96E}" type="parTrans" cxnId="{9013898B-ED5D-430A-8D1C-482B57DE37A0}">
      <dgm:prSet/>
      <dgm:spPr/>
      <dgm:t>
        <a:bodyPr/>
        <a:lstStyle/>
        <a:p>
          <a:endParaRPr lang="en-US"/>
        </a:p>
      </dgm:t>
    </dgm:pt>
    <dgm:pt modelId="{D789FD65-8C4C-4369-92EB-CF8D6881A12D}" type="sibTrans" cxnId="{9013898B-ED5D-430A-8D1C-482B57DE37A0}">
      <dgm:prSet/>
      <dgm:spPr/>
      <dgm:t>
        <a:bodyPr/>
        <a:lstStyle/>
        <a:p>
          <a:endParaRPr lang="en-US"/>
        </a:p>
      </dgm:t>
    </dgm:pt>
    <dgm:pt modelId="{9B373758-1D85-4649-B6EC-C530F629AE62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7BA9896F-AB21-4D45-BCF6-DD62DD905C8B}" type="parTrans" cxnId="{BED74825-3CCA-4622-8FD8-BE5F4F9C4443}">
      <dgm:prSet/>
      <dgm:spPr/>
      <dgm:t>
        <a:bodyPr/>
        <a:lstStyle/>
        <a:p>
          <a:endParaRPr lang="en-US"/>
        </a:p>
      </dgm:t>
    </dgm:pt>
    <dgm:pt modelId="{BB5C6C91-DD53-4E77-A1A7-FB45BB438911}" type="sibTrans" cxnId="{BED74825-3CCA-4622-8FD8-BE5F4F9C4443}">
      <dgm:prSet/>
      <dgm:spPr/>
      <dgm:t>
        <a:bodyPr/>
        <a:lstStyle/>
        <a:p>
          <a:endParaRPr lang="en-US"/>
        </a:p>
      </dgm:t>
    </dgm:pt>
    <dgm:pt modelId="{E232A236-E666-45E3-99E1-50A1A5A50A82}">
      <dgm:prSet phldrT="[Text]"/>
      <dgm:spPr>
        <a:solidFill>
          <a:schemeClr val="accent5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2AC395B3-EEF6-4D0E-966E-4FBCE77B7CB8}" type="parTrans" cxnId="{17BE6F66-FE00-486A-AD2D-4CD6E6C67395}">
      <dgm:prSet/>
      <dgm:spPr/>
      <dgm:t>
        <a:bodyPr/>
        <a:lstStyle/>
        <a:p>
          <a:endParaRPr lang="en-US"/>
        </a:p>
      </dgm:t>
    </dgm:pt>
    <dgm:pt modelId="{732B63CA-4D21-4A15-97C0-B287423C8513}" type="sibTrans" cxnId="{17BE6F66-FE00-486A-AD2D-4CD6E6C67395}">
      <dgm:prSet/>
      <dgm:spPr/>
      <dgm:t>
        <a:bodyPr/>
        <a:lstStyle/>
        <a:p>
          <a:endParaRPr lang="en-US"/>
        </a:p>
      </dgm:t>
    </dgm:pt>
    <dgm:pt modelId="{09D3AA2B-7AE1-4522-BC38-59686BA819D7}" type="pres">
      <dgm:prSet presAssocID="{9B775488-3EA0-40BF-B61A-322049C309B4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5E46ADF-7BB5-4F88-A84E-DE4136134FDB}" type="pres">
      <dgm:prSet presAssocID="{5D88B032-0F28-4FFF-B683-A6C987C07E20}" presName="Name5" presStyleLbl="venn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560390-2280-454A-8EE2-8D4A7F814BDE}" type="pres">
      <dgm:prSet presAssocID="{A61FD980-4118-4FB8-8C8C-4BBFE3198E60}" presName="space" presStyleCnt="0"/>
      <dgm:spPr/>
    </dgm:pt>
    <dgm:pt modelId="{C843A949-F3A0-4A37-ABBF-3D318D8A027E}" type="pres">
      <dgm:prSet presAssocID="{C3F28FE6-A435-489E-A569-8ED03436C205}" presName="Name5" presStyleLbl="venn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092E4F-2840-4130-AC2C-FF132A22E62A}" type="pres">
      <dgm:prSet presAssocID="{D789FD65-8C4C-4369-92EB-CF8D6881A12D}" presName="space" presStyleCnt="0"/>
      <dgm:spPr/>
    </dgm:pt>
    <dgm:pt modelId="{CC72C107-2521-423F-9A33-AD36872C83E0}" type="pres">
      <dgm:prSet presAssocID="{9B373758-1D85-4649-B6EC-C530F629AE62}" presName="Name5" presStyleLbl="venn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2FD6F92-5747-4DCF-80CB-70A076E8581A}" type="pres">
      <dgm:prSet presAssocID="{BB5C6C91-DD53-4E77-A1A7-FB45BB438911}" presName="space" presStyleCnt="0"/>
      <dgm:spPr/>
    </dgm:pt>
    <dgm:pt modelId="{2E4779C0-94F5-42EF-BD4D-8A5A62862935}" type="pres">
      <dgm:prSet presAssocID="{E232A236-E666-45E3-99E1-50A1A5A50A82}" presName="Name5" presStyleLbl="venn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D9A1F14-77B6-4287-A928-14A4BA4FCEE9}" type="presOf" srcId="{E232A236-E666-45E3-99E1-50A1A5A50A82}" destId="{2E4779C0-94F5-42EF-BD4D-8A5A62862935}" srcOrd="0" destOrd="0" presId="urn:microsoft.com/office/officeart/2005/8/layout/venn3"/>
    <dgm:cxn modelId="{D7046ED0-32F9-4D0E-B9A3-BB6C5D72D18E}" type="presOf" srcId="{9B775488-3EA0-40BF-B61A-322049C309B4}" destId="{09D3AA2B-7AE1-4522-BC38-59686BA819D7}" srcOrd="0" destOrd="0" presId="urn:microsoft.com/office/officeart/2005/8/layout/venn3"/>
    <dgm:cxn modelId="{BED74825-3CCA-4622-8FD8-BE5F4F9C4443}" srcId="{9B775488-3EA0-40BF-B61A-322049C309B4}" destId="{9B373758-1D85-4649-B6EC-C530F629AE62}" srcOrd="2" destOrd="0" parTransId="{7BA9896F-AB21-4D45-BCF6-DD62DD905C8B}" sibTransId="{BB5C6C91-DD53-4E77-A1A7-FB45BB438911}"/>
    <dgm:cxn modelId="{C9FA6D6C-2499-4997-AF85-BA1529530480}" type="presOf" srcId="{9B373758-1D85-4649-B6EC-C530F629AE62}" destId="{CC72C107-2521-423F-9A33-AD36872C83E0}" srcOrd="0" destOrd="0" presId="urn:microsoft.com/office/officeart/2005/8/layout/venn3"/>
    <dgm:cxn modelId="{DDA5A149-6070-4FF4-A4A2-BA6D086C3056}" srcId="{9B775488-3EA0-40BF-B61A-322049C309B4}" destId="{5D88B032-0F28-4FFF-B683-A6C987C07E20}" srcOrd="0" destOrd="0" parTransId="{A2CF635C-63AB-4C79-A9E4-A61F3274791A}" sibTransId="{A61FD980-4118-4FB8-8C8C-4BBFE3198E60}"/>
    <dgm:cxn modelId="{17BE6F66-FE00-486A-AD2D-4CD6E6C67395}" srcId="{9B775488-3EA0-40BF-B61A-322049C309B4}" destId="{E232A236-E666-45E3-99E1-50A1A5A50A82}" srcOrd="3" destOrd="0" parTransId="{2AC395B3-EEF6-4D0E-966E-4FBCE77B7CB8}" sibTransId="{732B63CA-4D21-4A15-97C0-B287423C8513}"/>
    <dgm:cxn modelId="{379BA359-D3AA-4764-86D8-00A509B3B34A}" type="presOf" srcId="{5D88B032-0F28-4FFF-B683-A6C987C07E20}" destId="{E5E46ADF-7BB5-4F88-A84E-DE4136134FDB}" srcOrd="0" destOrd="0" presId="urn:microsoft.com/office/officeart/2005/8/layout/venn3"/>
    <dgm:cxn modelId="{05D4AB52-64A9-4D74-AD2E-A77CE38B15D4}" type="presOf" srcId="{C3F28FE6-A435-489E-A569-8ED03436C205}" destId="{C843A949-F3A0-4A37-ABBF-3D318D8A027E}" srcOrd="0" destOrd="0" presId="urn:microsoft.com/office/officeart/2005/8/layout/venn3"/>
    <dgm:cxn modelId="{9013898B-ED5D-430A-8D1C-482B57DE37A0}" srcId="{9B775488-3EA0-40BF-B61A-322049C309B4}" destId="{C3F28FE6-A435-489E-A569-8ED03436C205}" srcOrd="1" destOrd="0" parTransId="{ABB0A87A-A33A-45C0-9DFA-FD28CCFAC96E}" sibTransId="{D789FD65-8C4C-4369-92EB-CF8D6881A12D}"/>
    <dgm:cxn modelId="{32CA02DB-9C4A-4C3D-BDFB-02975B97C899}" type="presParOf" srcId="{09D3AA2B-7AE1-4522-BC38-59686BA819D7}" destId="{E5E46ADF-7BB5-4F88-A84E-DE4136134FDB}" srcOrd="0" destOrd="0" presId="urn:microsoft.com/office/officeart/2005/8/layout/venn3"/>
    <dgm:cxn modelId="{9C86EEE3-AAC6-45A0-9892-D3B8225D6347}" type="presParOf" srcId="{09D3AA2B-7AE1-4522-BC38-59686BA819D7}" destId="{8B560390-2280-454A-8EE2-8D4A7F814BDE}" srcOrd="1" destOrd="0" presId="urn:microsoft.com/office/officeart/2005/8/layout/venn3"/>
    <dgm:cxn modelId="{F8BB2201-48AB-4053-AF0D-17E7142AFB30}" type="presParOf" srcId="{09D3AA2B-7AE1-4522-BC38-59686BA819D7}" destId="{C843A949-F3A0-4A37-ABBF-3D318D8A027E}" srcOrd="2" destOrd="0" presId="urn:microsoft.com/office/officeart/2005/8/layout/venn3"/>
    <dgm:cxn modelId="{D579D89E-B550-41C7-AE6F-C53BF75994DD}" type="presParOf" srcId="{09D3AA2B-7AE1-4522-BC38-59686BA819D7}" destId="{F9092E4F-2840-4130-AC2C-FF132A22E62A}" srcOrd="3" destOrd="0" presId="urn:microsoft.com/office/officeart/2005/8/layout/venn3"/>
    <dgm:cxn modelId="{02F6D252-67A5-4E45-BB9D-E387D857FA88}" type="presParOf" srcId="{09D3AA2B-7AE1-4522-BC38-59686BA819D7}" destId="{CC72C107-2521-423F-9A33-AD36872C83E0}" srcOrd="4" destOrd="0" presId="urn:microsoft.com/office/officeart/2005/8/layout/venn3"/>
    <dgm:cxn modelId="{B0EF5550-A5AE-41EC-8BB4-5E8E0A62FE57}" type="presParOf" srcId="{09D3AA2B-7AE1-4522-BC38-59686BA819D7}" destId="{D2FD6F92-5747-4DCF-80CB-70A076E8581A}" srcOrd="5" destOrd="0" presId="urn:microsoft.com/office/officeart/2005/8/layout/venn3"/>
    <dgm:cxn modelId="{6C2C7CA9-9991-43C3-9B4B-96125D34D472}" type="presParOf" srcId="{09D3AA2B-7AE1-4522-BC38-59686BA819D7}" destId="{2E4779C0-94F5-42EF-BD4D-8A5A62862935}" srcOrd="6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AD755CE8-7762-44EF-B7FF-FCBE7EEA1DC9}" type="doc">
      <dgm:prSet loTypeId="urn:microsoft.com/office/officeart/2005/8/layout/architecture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8526830-7F3C-447F-8279-B3D387F58929}">
      <dgm:prSet phldrT="[Text]" custT="1"/>
      <dgm:spPr>
        <a:solidFill>
          <a:schemeClr val="accent6"/>
        </a:solidFill>
      </dgm:spPr>
      <dgm:t>
        <a:bodyPr/>
        <a:lstStyle/>
        <a:p>
          <a:r>
            <a:rPr lang="en-US" sz="3200" dirty="0" smtClean="0">
              <a:latin typeface="Bebas Neue" panose="020B0606020202050201" pitchFamily="34" charset="0"/>
            </a:rPr>
            <a:t>Your text here</a:t>
          </a:r>
          <a:endParaRPr lang="en-US" sz="3200" dirty="0">
            <a:latin typeface="Bebas Neue" panose="020B0606020202050201" pitchFamily="34" charset="0"/>
          </a:endParaRPr>
        </a:p>
      </dgm:t>
    </dgm:pt>
    <dgm:pt modelId="{F5601836-EA20-4ACF-96B3-DBAE4F9D9B4D}" type="parTrans" cxnId="{770A0145-39AA-4FDF-B7E4-3B98FFB7B881}">
      <dgm:prSet/>
      <dgm:spPr/>
      <dgm:t>
        <a:bodyPr/>
        <a:lstStyle/>
        <a:p>
          <a:endParaRPr lang="en-US"/>
        </a:p>
      </dgm:t>
    </dgm:pt>
    <dgm:pt modelId="{33570993-B260-461C-9C2E-851D1C0EA970}" type="sibTrans" cxnId="{770A0145-39AA-4FDF-B7E4-3B98FFB7B881}">
      <dgm:prSet/>
      <dgm:spPr/>
      <dgm:t>
        <a:bodyPr/>
        <a:lstStyle/>
        <a:p>
          <a:endParaRPr lang="en-US"/>
        </a:p>
      </dgm:t>
    </dgm:pt>
    <dgm:pt modelId="{78FC54D1-DE48-429F-B4FB-9DFB7218E99B}">
      <dgm:prSet phldrT="[Text]" custT="1"/>
      <dgm:spPr>
        <a:solidFill>
          <a:schemeClr val="accent5"/>
        </a:solidFill>
      </dgm:spPr>
      <dgm:t>
        <a:bodyPr/>
        <a:lstStyle/>
        <a:p>
          <a:r>
            <a:rPr lang="en-US" sz="3200" dirty="0" smtClean="0">
              <a:latin typeface="Bebas Neue" panose="020B0606020202050201" pitchFamily="34" charset="0"/>
            </a:rPr>
            <a:t>Your text here</a:t>
          </a:r>
          <a:endParaRPr lang="en-US" sz="3200" dirty="0">
            <a:latin typeface="Bebas Neue" panose="020B0606020202050201" pitchFamily="34" charset="0"/>
          </a:endParaRPr>
        </a:p>
      </dgm:t>
    </dgm:pt>
    <dgm:pt modelId="{E5E594C8-151D-4BED-8FB5-97FA6D9E04DC}" type="parTrans" cxnId="{185EC43A-9219-43FF-ABB5-5A8E27AA8145}">
      <dgm:prSet/>
      <dgm:spPr/>
      <dgm:t>
        <a:bodyPr/>
        <a:lstStyle/>
        <a:p>
          <a:endParaRPr lang="en-US"/>
        </a:p>
      </dgm:t>
    </dgm:pt>
    <dgm:pt modelId="{716C3564-385E-418B-9380-01E85769A9C4}" type="sibTrans" cxnId="{185EC43A-9219-43FF-ABB5-5A8E27AA8145}">
      <dgm:prSet/>
      <dgm:spPr/>
      <dgm:t>
        <a:bodyPr/>
        <a:lstStyle/>
        <a:p>
          <a:endParaRPr lang="en-US"/>
        </a:p>
      </dgm:t>
    </dgm:pt>
    <dgm:pt modelId="{35F5B049-C021-4DA4-96A0-FF1946B6D163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DCBA2145-B1AC-48ED-83BB-09EE0F9B647A}" type="parTrans" cxnId="{05B049E9-A17A-41FC-8FB3-68DAD7FD22FF}">
      <dgm:prSet/>
      <dgm:spPr/>
      <dgm:t>
        <a:bodyPr/>
        <a:lstStyle/>
        <a:p>
          <a:endParaRPr lang="en-US"/>
        </a:p>
      </dgm:t>
    </dgm:pt>
    <dgm:pt modelId="{35019C9F-4D1C-4216-ABC4-B6A6F8FA2979}" type="sibTrans" cxnId="{05B049E9-A17A-41FC-8FB3-68DAD7FD22FF}">
      <dgm:prSet/>
      <dgm:spPr/>
      <dgm:t>
        <a:bodyPr/>
        <a:lstStyle/>
        <a:p>
          <a:endParaRPr lang="en-US"/>
        </a:p>
      </dgm:t>
    </dgm:pt>
    <dgm:pt modelId="{ACC93084-4AFE-4932-BF21-602CBD1B2DF1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F2ADB910-E358-4A17-BE0A-2018346B49E5}" type="parTrans" cxnId="{1C8625B1-4BDA-4CAD-A9DB-A7E2168AA332}">
      <dgm:prSet/>
      <dgm:spPr/>
      <dgm:t>
        <a:bodyPr/>
        <a:lstStyle/>
        <a:p>
          <a:endParaRPr lang="en-US"/>
        </a:p>
      </dgm:t>
    </dgm:pt>
    <dgm:pt modelId="{852B5FF1-9379-4839-88B5-00D619FB3256}" type="sibTrans" cxnId="{1C8625B1-4BDA-4CAD-A9DB-A7E2168AA332}">
      <dgm:prSet/>
      <dgm:spPr/>
      <dgm:t>
        <a:bodyPr/>
        <a:lstStyle/>
        <a:p>
          <a:endParaRPr lang="en-US"/>
        </a:p>
      </dgm:t>
    </dgm:pt>
    <dgm:pt modelId="{03E1CDE4-0FDC-4DCD-8EF3-E78937D414AB}">
      <dgm:prSet phldrT="[Text]"/>
      <dgm:spPr>
        <a:solidFill>
          <a:schemeClr val="accent4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EA8762FE-DDE7-4D07-8030-E13657E1860F}" type="parTrans" cxnId="{A4025D66-7FDE-4F04-B5AC-BE07C286C5B3}">
      <dgm:prSet/>
      <dgm:spPr/>
      <dgm:t>
        <a:bodyPr/>
        <a:lstStyle/>
        <a:p>
          <a:endParaRPr lang="en-US"/>
        </a:p>
      </dgm:t>
    </dgm:pt>
    <dgm:pt modelId="{7BAD6E1F-A2C6-47BA-BD32-909ABE515123}" type="sibTrans" cxnId="{A4025D66-7FDE-4F04-B5AC-BE07C286C5B3}">
      <dgm:prSet/>
      <dgm:spPr/>
      <dgm:t>
        <a:bodyPr/>
        <a:lstStyle/>
        <a:p>
          <a:endParaRPr lang="en-US"/>
        </a:p>
      </dgm:t>
    </dgm:pt>
    <dgm:pt modelId="{52B205F5-00C8-4134-A2E6-F5DACC683016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1276510B-B240-4C72-894D-0158D64DF3BE}" type="parTrans" cxnId="{4FC73FC2-9042-4ABC-861E-975EE4ABF3A2}">
      <dgm:prSet/>
      <dgm:spPr/>
      <dgm:t>
        <a:bodyPr/>
        <a:lstStyle/>
        <a:p>
          <a:endParaRPr lang="en-US"/>
        </a:p>
      </dgm:t>
    </dgm:pt>
    <dgm:pt modelId="{E130CC7D-005D-41C9-9B64-325BDCECABB2}" type="sibTrans" cxnId="{4FC73FC2-9042-4ABC-861E-975EE4ABF3A2}">
      <dgm:prSet/>
      <dgm:spPr/>
      <dgm:t>
        <a:bodyPr/>
        <a:lstStyle/>
        <a:p>
          <a:endParaRPr lang="en-US"/>
        </a:p>
      </dgm:t>
    </dgm:pt>
    <dgm:pt modelId="{92B5A3B9-51C3-4851-A88A-AB74047CF3B2}" type="pres">
      <dgm:prSet presAssocID="{AD755CE8-7762-44EF-B7FF-FCBE7EEA1DC9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341EA0B1-246D-4824-B2A4-4C9968FA11B3}" type="pres">
      <dgm:prSet presAssocID="{98526830-7F3C-447F-8279-B3D387F58929}" presName="vertOne" presStyleCnt="0"/>
      <dgm:spPr/>
    </dgm:pt>
    <dgm:pt modelId="{8B356037-76D1-4555-BFC5-DC9788E01A2C}" type="pres">
      <dgm:prSet presAssocID="{98526830-7F3C-447F-8279-B3D387F58929}" presName="txOn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FA8300B-4E82-4A85-8213-387BFE089E2F}" type="pres">
      <dgm:prSet presAssocID="{98526830-7F3C-447F-8279-B3D387F58929}" presName="parTransOne" presStyleCnt="0"/>
      <dgm:spPr/>
    </dgm:pt>
    <dgm:pt modelId="{9792E0B3-2F12-4769-9F76-18A7DE268AB1}" type="pres">
      <dgm:prSet presAssocID="{98526830-7F3C-447F-8279-B3D387F58929}" presName="horzOne" presStyleCnt="0"/>
      <dgm:spPr/>
    </dgm:pt>
    <dgm:pt modelId="{87245E36-C034-4067-AF5E-0BA44C84B647}" type="pres">
      <dgm:prSet presAssocID="{78FC54D1-DE48-429F-B4FB-9DFB7218E99B}" presName="vertTwo" presStyleCnt="0"/>
      <dgm:spPr/>
    </dgm:pt>
    <dgm:pt modelId="{411F32F8-56FB-401B-B094-C1D49B9C34CB}" type="pres">
      <dgm:prSet presAssocID="{78FC54D1-DE48-429F-B4FB-9DFB7218E99B}" presName="txTwo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1A9DA2E-C36D-4F44-8165-59508971D71D}" type="pres">
      <dgm:prSet presAssocID="{78FC54D1-DE48-429F-B4FB-9DFB7218E99B}" presName="parTransTwo" presStyleCnt="0"/>
      <dgm:spPr/>
    </dgm:pt>
    <dgm:pt modelId="{E37E5197-FF80-49AF-B973-4EAF98FF0F76}" type="pres">
      <dgm:prSet presAssocID="{78FC54D1-DE48-429F-B4FB-9DFB7218E99B}" presName="horzTwo" presStyleCnt="0"/>
      <dgm:spPr/>
    </dgm:pt>
    <dgm:pt modelId="{726252A8-0438-433F-B8BF-F8398E840448}" type="pres">
      <dgm:prSet presAssocID="{35F5B049-C021-4DA4-96A0-FF1946B6D163}" presName="vertThree" presStyleCnt="0"/>
      <dgm:spPr/>
    </dgm:pt>
    <dgm:pt modelId="{9C932755-CBD2-4C52-B23D-44BBDABB3420}" type="pres">
      <dgm:prSet presAssocID="{35F5B049-C021-4DA4-96A0-FF1946B6D163}" presName="txThree" presStyleLbl="node3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16B2BB1-E272-48F7-A6EC-21B0BD5F8053}" type="pres">
      <dgm:prSet presAssocID="{35F5B049-C021-4DA4-96A0-FF1946B6D163}" presName="horzThree" presStyleCnt="0"/>
      <dgm:spPr/>
    </dgm:pt>
    <dgm:pt modelId="{2E56511B-B899-440F-939C-F474989EAE8D}" type="pres">
      <dgm:prSet presAssocID="{35019C9F-4D1C-4216-ABC4-B6A6F8FA2979}" presName="sibSpaceThree" presStyleCnt="0"/>
      <dgm:spPr/>
    </dgm:pt>
    <dgm:pt modelId="{A641E818-D197-49C2-81F3-0A87E3FE0F57}" type="pres">
      <dgm:prSet presAssocID="{ACC93084-4AFE-4932-BF21-602CBD1B2DF1}" presName="vertThree" presStyleCnt="0"/>
      <dgm:spPr/>
    </dgm:pt>
    <dgm:pt modelId="{B6FFF6D2-0BE2-4AA0-9874-D9B8944A2B7C}" type="pres">
      <dgm:prSet presAssocID="{ACC93084-4AFE-4932-BF21-602CBD1B2DF1}" presName="txThree" presStyleLbl="node3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66323D7-8E24-412A-83EA-EF9753D07189}" type="pres">
      <dgm:prSet presAssocID="{ACC93084-4AFE-4932-BF21-602CBD1B2DF1}" presName="horzThree" presStyleCnt="0"/>
      <dgm:spPr/>
    </dgm:pt>
    <dgm:pt modelId="{3D26C275-F855-467A-BC79-712BCA697157}" type="pres">
      <dgm:prSet presAssocID="{716C3564-385E-418B-9380-01E85769A9C4}" presName="sibSpaceTwo" presStyleCnt="0"/>
      <dgm:spPr/>
    </dgm:pt>
    <dgm:pt modelId="{F60187DB-4754-4DC3-9D69-0BC095924EF3}" type="pres">
      <dgm:prSet presAssocID="{03E1CDE4-0FDC-4DCD-8EF3-E78937D414AB}" presName="vertTwo" presStyleCnt="0"/>
      <dgm:spPr/>
    </dgm:pt>
    <dgm:pt modelId="{600B3D34-9C53-43BE-B6D7-57D987DA52FE}" type="pres">
      <dgm:prSet presAssocID="{03E1CDE4-0FDC-4DCD-8EF3-E78937D414AB}" presName="txTwo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8137FEC-340B-47D3-81B7-73816C7BFFC4}" type="pres">
      <dgm:prSet presAssocID="{03E1CDE4-0FDC-4DCD-8EF3-E78937D414AB}" presName="parTransTwo" presStyleCnt="0"/>
      <dgm:spPr/>
    </dgm:pt>
    <dgm:pt modelId="{8EDB2C7A-ACFC-4B05-9FEF-FA08DCEFCD60}" type="pres">
      <dgm:prSet presAssocID="{03E1CDE4-0FDC-4DCD-8EF3-E78937D414AB}" presName="horzTwo" presStyleCnt="0"/>
      <dgm:spPr/>
    </dgm:pt>
    <dgm:pt modelId="{99F51EC8-1B4B-4114-9DC6-07BFF3989552}" type="pres">
      <dgm:prSet presAssocID="{52B205F5-00C8-4134-A2E6-F5DACC683016}" presName="vertThree" presStyleCnt="0"/>
      <dgm:spPr/>
    </dgm:pt>
    <dgm:pt modelId="{AB8715E3-ED54-445C-BA9C-221B02B69013}" type="pres">
      <dgm:prSet presAssocID="{52B205F5-00C8-4134-A2E6-F5DACC683016}" presName="txThree" presStyleLbl="node3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897B537-7129-44B0-A8AC-B23DCFF42F3B}" type="pres">
      <dgm:prSet presAssocID="{52B205F5-00C8-4134-A2E6-F5DACC683016}" presName="horzThree" presStyleCnt="0"/>
      <dgm:spPr/>
    </dgm:pt>
  </dgm:ptLst>
  <dgm:cxnLst>
    <dgm:cxn modelId="{A72D1CB9-E0A4-4372-BE36-E6435C69271B}" type="presOf" srcId="{03E1CDE4-0FDC-4DCD-8EF3-E78937D414AB}" destId="{600B3D34-9C53-43BE-B6D7-57D987DA52FE}" srcOrd="0" destOrd="0" presId="urn:microsoft.com/office/officeart/2005/8/layout/architecture"/>
    <dgm:cxn modelId="{DDC12D10-FCFC-499F-A290-2DBB0A3ECACC}" type="presOf" srcId="{98526830-7F3C-447F-8279-B3D387F58929}" destId="{8B356037-76D1-4555-BFC5-DC9788E01A2C}" srcOrd="0" destOrd="0" presId="urn:microsoft.com/office/officeart/2005/8/layout/architecture"/>
    <dgm:cxn modelId="{2E5C5BC2-20B4-472C-9652-4E3B27A18E1C}" type="presOf" srcId="{78FC54D1-DE48-429F-B4FB-9DFB7218E99B}" destId="{411F32F8-56FB-401B-B094-C1D49B9C34CB}" srcOrd="0" destOrd="0" presId="urn:microsoft.com/office/officeart/2005/8/layout/architecture"/>
    <dgm:cxn modelId="{A479B1F9-623D-4107-950E-85B94CB37361}" type="presOf" srcId="{35F5B049-C021-4DA4-96A0-FF1946B6D163}" destId="{9C932755-CBD2-4C52-B23D-44BBDABB3420}" srcOrd="0" destOrd="0" presId="urn:microsoft.com/office/officeart/2005/8/layout/architecture"/>
    <dgm:cxn modelId="{BE294B0E-3AEB-481A-BE62-12A140A69247}" type="presOf" srcId="{52B205F5-00C8-4134-A2E6-F5DACC683016}" destId="{AB8715E3-ED54-445C-BA9C-221B02B69013}" srcOrd="0" destOrd="0" presId="urn:microsoft.com/office/officeart/2005/8/layout/architecture"/>
    <dgm:cxn modelId="{770A0145-39AA-4FDF-B7E4-3B98FFB7B881}" srcId="{AD755CE8-7762-44EF-B7FF-FCBE7EEA1DC9}" destId="{98526830-7F3C-447F-8279-B3D387F58929}" srcOrd="0" destOrd="0" parTransId="{F5601836-EA20-4ACF-96B3-DBAE4F9D9B4D}" sibTransId="{33570993-B260-461C-9C2E-851D1C0EA970}"/>
    <dgm:cxn modelId="{4FC73FC2-9042-4ABC-861E-975EE4ABF3A2}" srcId="{03E1CDE4-0FDC-4DCD-8EF3-E78937D414AB}" destId="{52B205F5-00C8-4134-A2E6-F5DACC683016}" srcOrd="0" destOrd="0" parTransId="{1276510B-B240-4C72-894D-0158D64DF3BE}" sibTransId="{E130CC7D-005D-41C9-9B64-325BDCECABB2}"/>
    <dgm:cxn modelId="{05B049E9-A17A-41FC-8FB3-68DAD7FD22FF}" srcId="{78FC54D1-DE48-429F-B4FB-9DFB7218E99B}" destId="{35F5B049-C021-4DA4-96A0-FF1946B6D163}" srcOrd="0" destOrd="0" parTransId="{DCBA2145-B1AC-48ED-83BB-09EE0F9B647A}" sibTransId="{35019C9F-4D1C-4216-ABC4-B6A6F8FA2979}"/>
    <dgm:cxn modelId="{80CDBF5C-777F-4986-B766-3BC9124D4A96}" type="presOf" srcId="{AD755CE8-7762-44EF-B7FF-FCBE7EEA1DC9}" destId="{92B5A3B9-51C3-4851-A88A-AB74047CF3B2}" srcOrd="0" destOrd="0" presId="urn:microsoft.com/office/officeart/2005/8/layout/architecture"/>
    <dgm:cxn modelId="{185EC43A-9219-43FF-ABB5-5A8E27AA8145}" srcId="{98526830-7F3C-447F-8279-B3D387F58929}" destId="{78FC54D1-DE48-429F-B4FB-9DFB7218E99B}" srcOrd="0" destOrd="0" parTransId="{E5E594C8-151D-4BED-8FB5-97FA6D9E04DC}" sibTransId="{716C3564-385E-418B-9380-01E85769A9C4}"/>
    <dgm:cxn modelId="{047EAC6F-3DDA-4695-9B94-F4DC579AAE95}" type="presOf" srcId="{ACC93084-4AFE-4932-BF21-602CBD1B2DF1}" destId="{B6FFF6D2-0BE2-4AA0-9874-D9B8944A2B7C}" srcOrd="0" destOrd="0" presId="urn:microsoft.com/office/officeart/2005/8/layout/architecture"/>
    <dgm:cxn modelId="{1C8625B1-4BDA-4CAD-A9DB-A7E2168AA332}" srcId="{78FC54D1-DE48-429F-B4FB-9DFB7218E99B}" destId="{ACC93084-4AFE-4932-BF21-602CBD1B2DF1}" srcOrd="1" destOrd="0" parTransId="{F2ADB910-E358-4A17-BE0A-2018346B49E5}" sibTransId="{852B5FF1-9379-4839-88B5-00D619FB3256}"/>
    <dgm:cxn modelId="{A4025D66-7FDE-4F04-B5AC-BE07C286C5B3}" srcId="{98526830-7F3C-447F-8279-B3D387F58929}" destId="{03E1CDE4-0FDC-4DCD-8EF3-E78937D414AB}" srcOrd="1" destOrd="0" parTransId="{EA8762FE-DDE7-4D07-8030-E13657E1860F}" sibTransId="{7BAD6E1F-A2C6-47BA-BD32-909ABE515123}"/>
    <dgm:cxn modelId="{0F00965E-1191-4A7F-A963-EA6C28127F0E}" type="presParOf" srcId="{92B5A3B9-51C3-4851-A88A-AB74047CF3B2}" destId="{341EA0B1-246D-4824-B2A4-4C9968FA11B3}" srcOrd="0" destOrd="0" presId="urn:microsoft.com/office/officeart/2005/8/layout/architecture"/>
    <dgm:cxn modelId="{F83EFD7D-2B66-4BBD-A459-252CB694309B}" type="presParOf" srcId="{341EA0B1-246D-4824-B2A4-4C9968FA11B3}" destId="{8B356037-76D1-4555-BFC5-DC9788E01A2C}" srcOrd="0" destOrd="0" presId="urn:microsoft.com/office/officeart/2005/8/layout/architecture"/>
    <dgm:cxn modelId="{7F636885-4AE0-4933-A960-4A2F88330435}" type="presParOf" srcId="{341EA0B1-246D-4824-B2A4-4C9968FA11B3}" destId="{1FA8300B-4E82-4A85-8213-387BFE089E2F}" srcOrd="1" destOrd="0" presId="urn:microsoft.com/office/officeart/2005/8/layout/architecture"/>
    <dgm:cxn modelId="{DFE6541A-B348-4339-BBB5-56D9E6DC6676}" type="presParOf" srcId="{341EA0B1-246D-4824-B2A4-4C9968FA11B3}" destId="{9792E0B3-2F12-4769-9F76-18A7DE268AB1}" srcOrd="2" destOrd="0" presId="urn:microsoft.com/office/officeart/2005/8/layout/architecture"/>
    <dgm:cxn modelId="{50364BF0-BE16-4256-BECC-A17122C3840D}" type="presParOf" srcId="{9792E0B3-2F12-4769-9F76-18A7DE268AB1}" destId="{87245E36-C034-4067-AF5E-0BA44C84B647}" srcOrd="0" destOrd="0" presId="urn:microsoft.com/office/officeart/2005/8/layout/architecture"/>
    <dgm:cxn modelId="{2258DD4C-C1D8-42C2-B7A4-E539515DDFA6}" type="presParOf" srcId="{87245E36-C034-4067-AF5E-0BA44C84B647}" destId="{411F32F8-56FB-401B-B094-C1D49B9C34CB}" srcOrd="0" destOrd="0" presId="urn:microsoft.com/office/officeart/2005/8/layout/architecture"/>
    <dgm:cxn modelId="{9682F540-A150-439F-8AC2-B4C408C89EC1}" type="presParOf" srcId="{87245E36-C034-4067-AF5E-0BA44C84B647}" destId="{21A9DA2E-C36D-4F44-8165-59508971D71D}" srcOrd="1" destOrd="0" presId="urn:microsoft.com/office/officeart/2005/8/layout/architecture"/>
    <dgm:cxn modelId="{7F32CE31-A050-4540-A938-4F2FF262B428}" type="presParOf" srcId="{87245E36-C034-4067-AF5E-0BA44C84B647}" destId="{E37E5197-FF80-49AF-B973-4EAF98FF0F76}" srcOrd="2" destOrd="0" presId="urn:microsoft.com/office/officeart/2005/8/layout/architecture"/>
    <dgm:cxn modelId="{0A285A41-6B5B-4673-9446-1FF8DABBD350}" type="presParOf" srcId="{E37E5197-FF80-49AF-B973-4EAF98FF0F76}" destId="{726252A8-0438-433F-B8BF-F8398E840448}" srcOrd="0" destOrd="0" presId="urn:microsoft.com/office/officeart/2005/8/layout/architecture"/>
    <dgm:cxn modelId="{FBFAEB94-7DD3-4037-AAE2-C976AD181615}" type="presParOf" srcId="{726252A8-0438-433F-B8BF-F8398E840448}" destId="{9C932755-CBD2-4C52-B23D-44BBDABB3420}" srcOrd="0" destOrd="0" presId="urn:microsoft.com/office/officeart/2005/8/layout/architecture"/>
    <dgm:cxn modelId="{AABAE977-0924-45E6-B0D4-B9FD5FD11FDC}" type="presParOf" srcId="{726252A8-0438-433F-B8BF-F8398E840448}" destId="{716B2BB1-E272-48F7-A6EC-21B0BD5F8053}" srcOrd="1" destOrd="0" presId="urn:microsoft.com/office/officeart/2005/8/layout/architecture"/>
    <dgm:cxn modelId="{E1E8A834-9BD9-467C-9D1A-9C0791566482}" type="presParOf" srcId="{E37E5197-FF80-49AF-B973-4EAF98FF0F76}" destId="{2E56511B-B899-440F-939C-F474989EAE8D}" srcOrd="1" destOrd="0" presId="urn:microsoft.com/office/officeart/2005/8/layout/architecture"/>
    <dgm:cxn modelId="{7E086A34-3D95-4578-9972-D45027B5B816}" type="presParOf" srcId="{E37E5197-FF80-49AF-B973-4EAF98FF0F76}" destId="{A641E818-D197-49C2-81F3-0A87E3FE0F57}" srcOrd="2" destOrd="0" presId="urn:microsoft.com/office/officeart/2005/8/layout/architecture"/>
    <dgm:cxn modelId="{C071F55C-A01C-4DA2-AFD9-8C9D54E78A28}" type="presParOf" srcId="{A641E818-D197-49C2-81F3-0A87E3FE0F57}" destId="{B6FFF6D2-0BE2-4AA0-9874-D9B8944A2B7C}" srcOrd="0" destOrd="0" presId="urn:microsoft.com/office/officeart/2005/8/layout/architecture"/>
    <dgm:cxn modelId="{C0CC405D-0193-417C-89B5-7F651A287A59}" type="presParOf" srcId="{A641E818-D197-49C2-81F3-0A87E3FE0F57}" destId="{866323D7-8E24-412A-83EA-EF9753D07189}" srcOrd="1" destOrd="0" presId="urn:microsoft.com/office/officeart/2005/8/layout/architecture"/>
    <dgm:cxn modelId="{EC263F42-3B6D-41B3-856F-6D4F699C92E9}" type="presParOf" srcId="{9792E0B3-2F12-4769-9F76-18A7DE268AB1}" destId="{3D26C275-F855-467A-BC79-712BCA697157}" srcOrd="1" destOrd="0" presId="urn:microsoft.com/office/officeart/2005/8/layout/architecture"/>
    <dgm:cxn modelId="{BA5889C0-6C29-4739-9208-94C9723F8DB1}" type="presParOf" srcId="{9792E0B3-2F12-4769-9F76-18A7DE268AB1}" destId="{F60187DB-4754-4DC3-9D69-0BC095924EF3}" srcOrd="2" destOrd="0" presId="urn:microsoft.com/office/officeart/2005/8/layout/architecture"/>
    <dgm:cxn modelId="{F47EB774-AAF8-42F4-8407-A57AC211E5AC}" type="presParOf" srcId="{F60187DB-4754-4DC3-9D69-0BC095924EF3}" destId="{600B3D34-9C53-43BE-B6D7-57D987DA52FE}" srcOrd="0" destOrd="0" presId="urn:microsoft.com/office/officeart/2005/8/layout/architecture"/>
    <dgm:cxn modelId="{B85DBECF-8136-41EC-B1A2-261FE3632412}" type="presParOf" srcId="{F60187DB-4754-4DC3-9D69-0BC095924EF3}" destId="{78137FEC-340B-47D3-81B7-73816C7BFFC4}" srcOrd="1" destOrd="0" presId="urn:microsoft.com/office/officeart/2005/8/layout/architecture"/>
    <dgm:cxn modelId="{71034B75-B8CB-49F4-AECC-4C5B25609FD5}" type="presParOf" srcId="{F60187DB-4754-4DC3-9D69-0BC095924EF3}" destId="{8EDB2C7A-ACFC-4B05-9FEF-FA08DCEFCD60}" srcOrd="2" destOrd="0" presId="urn:microsoft.com/office/officeart/2005/8/layout/architecture"/>
    <dgm:cxn modelId="{F3B5301F-8D02-4179-B6D4-D3A7DACF94E6}" type="presParOf" srcId="{8EDB2C7A-ACFC-4B05-9FEF-FA08DCEFCD60}" destId="{99F51EC8-1B4B-4114-9DC6-07BFF3989552}" srcOrd="0" destOrd="0" presId="urn:microsoft.com/office/officeart/2005/8/layout/architecture"/>
    <dgm:cxn modelId="{6A433A13-4BDB-4B88-90B4-FB37B79522E0}" type="presParOf" srcId="{99F51EC8-1B4B-4114-9DC6-07BFF3989552}" destId="{AB8715E3-ED54-445C-BA9C-221B02B69013}" srcOrd="0" destOrd="0" presId="urn:microsoft.com/office/officeart/2005/8/layout/architecture"/>
    <dgm:cxn modelId="{88D9BBCF-C05C-4F9F-BDF7-ABD4FB6F5EA1}" type="presParOf" srcId="{99F51EC8-1B4B-4114-9DC6-07BFF3989552}" destId="{5897B537-7129-44B0-A8AC-B23DCFF42F3B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9/3/layout/PhasedProcess">
  <dgm:title val=""/>
  <dgm:desc val=""/>
  <dgm:catLst>
    <dgm:cat type="process" pri="12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6" srcId="10" destId="11" srcOrd="0" destOrd="0"/>
        <dgm:cxn modelId="17" srcId="10" destId="12" srcOrd="1" destOrd="0"/>
        <dgm:cxn modelId="18" srcId="10" destId="13" srcOrd="2" destOrd="0"/>
        <dgm:cxn modelId="50" srcId="0" destId="20" srcOrd="1" destOrd="0"/>
        <dgm:cxn modelId="60" srcId="0" destId="30" srcOrd="2" destOrd="0"/>
        <dgm:cxn modelId="32" srcId="30" destId="31" srcOrd="0" destOrd="0"/>
        <dgm:cxn modelId="26" srcId="20" destId="21" srcOrd="0" destOrd="0"/>
        <dgm:cxn modelId="27" srcId="20" destId="22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6" srcId="10" destId="11" srcOrd="0" destOrd="0"/>
        <dgm:cxn modelId="17" srcId="10" destId="12" srcOrd="1" destOrd="0"/>
        <dgm:cxn modelId="18" srcId="10" destId="13" srcOrd="2" destOrd="0"/>
        <dgm:cxn modelId="50" srcId="0" destId="20" srcOrd="1" destOrd="0"/>
        <dgm:cxn modelId="60" srcId="0" destId="30" srcOrd="2" destOrd="0"/>
        <dgm:cxn modelId="32" srcId="30" destId="31" srcOrd="0" destOrd="0"/>
        <dgm:cxn modelId="26" srcId="20" destId="21" srcOrd="0" destOrd="0"/>
        <dgm:cxn modelId="27" srcId="20" destId="22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6" srcId="10" destId="11" srcOrd="0" destOrd="0"/>
        <dgm:cxn modelId="17" srcId="10" destId="12" srcOrd="1" destOrd="0"/>
        <dgm:cxn modelId="18" srcId="10" destId="13" srcOrd="2" destOrd="0"/>
        <dgm:cxn modelId="50" srcId="0" destId="20" srcOrd="1" destOrd="0"/>
        <dgm:cxn modelId="60" srcId="0" destId="30" srcOrd="2" destOrd="0"/>
        <dgm:cxn modelId="32" srcId="30" destId="31" srcOrd="0" destOrd="0"/>
        <dgm:cxn modelId="26" srcId="20" destId="21" srcOrd="0" destOrd="0"/>
        <dgm:cxn modelId="27" srcId="20" destId="22" srcOrd="1" destOrd="0"/>
      </dgm:cxnLst>
      <dgm:bg/>
      <dgm:whole/>
    </dgm:dataModel>
  </dgm:clrData>
  <dgm:layoutNode name="Name0">
    <dgm:varLst>
      <dgm:chMax val="3"/>
      <dgm:chPref val="3"/>
      <dgm:bulletEnabled val="1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gte" val="3">
        <dgm:alg type="composite">
          <dgm:param type="ar" val="2.8316"/>
        </dgm:alg>
        <dgm:choose name="Name3">
          <dgm:if name="Name4" func="var" arg="dir" op="equ" val="norm">
            <dgm:constrLst>
              <dgm:constr type="primFontSz" for="des" forName="parentText1" val="65"/>
              <dgm:constr type="primFontSz" for="des" forName="childText1_1" val="65"/>
              <dgm:constr type="primFontSz" for="des" forName="circ1Tx" val="65"/>
              <dgm:constr type="primFontSz" for="des" forName="parentText2" refType="primFontSz" refFor="des" refForName="parentText1" op="equ"/>
              <dgm:constr type="primFontSz" for="des" forName="parentText3" refType="primFontSz" refFor="des" refForName="parentText1" op="equ"/>
              <dgm:constr type="primFontSz" for="des" forName="childText1_1" refType="primFontSz" refFor="des" refForName="parentText1" op="lte"/>
              <dgm:constr type="primFontSz" for="des" forName="childText1_2" refType="primFontSz" refFor="des" refForName="parentText1" op="lte"/>
              <dgm:constr type="primFontSz" for="des" forName="childText1_3" refType="primFontSz" refFor="des" refForName="parentText1" op="lte"/>
              <dgm:constr type="primFontSz" for="des" forName="childText1_4" refType="primFontSz" refFor="des" refForName="parentText1" op="lte"/>
              <dgm:constr type="primFontSz" for="des" forName="childText1_1" refType="primFontSz" refFor="des" refForName="parentText2" op="lte"/>
              <dgm:constr type="primFontSz" for="des" forName="childText1_2" refType="primFontSz" refFor="des" refForName="parentText2" op="lte"/>
              <dgm:constr type="primFontSz" for="des" forName="childText1_3" refType="primFontSz" refFor="des" refForName="parentText2" op="lte"/>
              <dgm:constr type="primFontSz" for="des" forName="childText1_4" refType="primFontSz" refFor="des" refForName="parentText2" op="lte"/>
              <dgm:constr type="primFontSz" for="des" forName="childText1_1" refType="primFontSz" refFor="des" refForName="parentText3" op="lte"/>
              <dgm:constr type="primFontSz" for="des" forName="childText1_2" refType="primFontSz" refFor="des" refForName="parentText3" op="lte"/>
              <dgm:constr type="primFontSz" for="des" forName="childText1_3" refType="primFontSz" refFor="des" refForName="parentText3" op="lte"/>
              <dgm:constr type="primFontSz" for="des" forName="childText1_4" refType="primFontSz" refFor="des" refForName="parentText3" op="lte"/>
              <dgm:constr type="primFontSz" for="des" forName="circ1Tx" refType="primFontSz" refFor="des" refForName="parentText1" op="lte"/>
              <dgm:constr type="primFontSz" for="des" forName="circ2Tx" refType="primFontSz" refFor="des" refForName="parentText1" op="lte"/>
              <dgm:constr type="primFontSz" for="des" forName="circ3Tx" refType="primFontSz" refFor="des" refForName="parentText1" op="lte"/>
              <dgm:constr type="primFontSz" for="des" forName="circ4Tx" refType="primFontSz" refFor="des" refForName="parentText1" op="lte"/>
              <dgm:constr type="primFontSz" for="des" forName="circ1Tx" refType="primFontSz" refFor="des" refForName="parentText2" op="lte"/>
              <dgm:constr type="primFontSz" for="des" forName="circ2Tx" refType="primFontSz" refFor="des" refForName="parentText2" op="lte"/>
              <dgm:constr type="primFontSz" for="des" forName="circ3Tx" refType="primFontSz" refFor="des" refForName="parentText2" op="lte"/>
              <dgm:constr type="primFontSz" for="des" forName="circ4Tx" refType="primFontSz" refFor="des" refForName="parentText2" op="lte"/>
              <dgm:constr type="primFontSz" for="des" forName="circ1Tx" refType="primFontSz" refFor="des" refForName="parentText3" op="lte"/>
              <dgm:constr type="primFontSz" for="des" forName="circ2Tx" refType="primFontSz" refFor="des" refForName="parentText3" op="lte"/>
              <dgm:constr type="primFontSz" for="des" forName="circ3Tx" refType="primFontSz" refFor="des" refForName="parentText3" op="lte"/>
              <dgm:constr type="primFontSz" for="des" forName="circ4Tx" refType="primFontSz" refFor="des" refForName="parentText3" op="lte"/>
              <dgm:constr type="primFontSz" for="des" forName="rightChild" refType="primFontSz" refFor="des" refForName="parentText1" op="lte"/>
              <dgm:constr type="primFontSz" for="des" forName="rightChild" refType="primFontSz" refFor="des" refForName="parentText2" op="lte"/>
              <dgm:constr type="primFontSz" for="des" forName="rightChild" refType="primFontSz" refFor="des" refForName="parentText3" op="lte"/>
              <dgm:constr type="primFontSz" for="des" forName="childText1_2" refType="primFontSz" refFor="des" refForName="childText1_1" op="equ"/>
              <dgm:constr type="primFontSz" for="des" forName="childText1_3" refType="primFontSz" refFor="des" refForName="childText1_1" op="equ"/>
              <dgm:constr type="primFontSz" for="des" forName="childText1_4" refType="primFontSz" refFor="des" refForName="childText1_1" op="equ"/>
              <dgm:constr type="primFontSz" for="des" forName="circ2Tx" refType="primFontSz" refFor="des" refForName="circ1Tx" op="equ"/>
              <dgm:constr type="primFontSz" for="des" forName="circ3Tx" refType="primFontSz" refFor="des" refForName="circ1Tx" op="equ"/>
              <dgm:constr type="primFontSz" for="des" forName="circ4Tx" refType="primFontSz" refFor="des" refForName="circ1Tx" op="equ"/>
              <dgm:constr type="l" for="ch" forName="leftComposite" refType="w" fact="0.0567"/>
              <dgm:constr type="t" for="ch" forName="leftComposite" refType="h" fact="0.1159"/>
              <dgm:constr type="w" for="ch" forName="leftComposite" refType="w" fact="0.2455"/>
              <dgm:constr type="h" for="ch" forName="leftComposite" refType="h" fact="0.6953"/>
              <dgm:constr type="l" for="ch" forName="middleComposite" refType="w" fact="0.365"/>
              <dgm:constr type="t" for="ch" forName="middleComposite" refType="h" fact="0.1545"/>
              <dgm:constr type="w" for="ch" forName="middleComposite" refType="w" fact="0.2728"/>
              <dgm:constr type="h" for="ch" forName="middleComposite" refType="h" fact="0.6567"/>
              <dgm:constr type="l" for="ch" forName="arc1" refType="w" fact="0"/>
              <dgm:constr type="t" for="ch" forName="arc1" refType="h" fact="0"/>
              <dgm:constr type="w" for="ch" forName="arc1" refType="w" fact="0.3305"/>
              <dgm:constr type="h" for="ch" forName="arc1" refType="h" fact="0.9357"/>
              <dgm:constr type="l" for="ch" forName="arc2" refType="w" fact="0.3295"/>
              <dgm:constr type="t" for="ch" forName="arc2" refType="h" fact="0"/>
              <dgm:constr type="w" for="ch" forName="arc2" refType="w" fact="0.3305"/>
              <dgm:constr type="h" for="ch" forName="arc2" refType="h" fact="0.9357"/>
              <dgm:constr type="l" for="ch" forName="arc3" refType="w" fact="0.3401"/>
              <dgm:constr type="t" for="ch" forName="arc3" refType="h" fact="0"/>
              <dgm:constr type="w" for="ch" forName="arc3" refType="w" fact="0.3305"/>
              <dgm:constr type="h" for="ch" forName="arc3" refType="h" fact="0.9357"/>
              <dgm:constr type="l" for="ch" forName="arc4" refType="w" fact="0.6695"/>
              <dgm:constr type="t" for="ch" forName="arc4" refType="h" fact="0"/>
              <dgm:constr type="w" for="ch" forName="arc4" refType="w" fact="0.3305"/>
              <dgm:constr type="h" for="ch" forName="arc4" refType="h" fact="0.9357"/>
              <dgm:constr type="l" for="ch" forName="rightChild" refType="w" fact="0.713"/>
              <dgm:constr type="t" for="ch" forName="rightChild" refType="h" fact="0.1934"/>
              <dgm:constr type="w" for="ch" forName="rightChild" refType="w" fact="0.193"/>
              <dgm:constr type="h" for="ch" forName="rightChild" refType="h" fact="0.5464"/>
              <dgm:constr type="l" for="ch" forName="parentText1" refType="w" fact="0.0621"/>
              <dgm:constr type="t" for="ch" forName="parentText1" refType="h" fact="0.8128"/>
              <dgm:constr type="w" for="ch" forName="parentText1" refType="w" fact="0.2509"/>
              <dgm:constr type="h" for="ch" forName="parentText1" refType="h" fact="0.1872"/>
              <dgm:constr type="l" for="ch" forName="parentText2" refType="w" fact="0.3792"/>
              <dgm:constr type="t" for="ch" forName="parentText2" refType="h" fact="0.8128"/>
              <dgm:constr type="w" for="ch" forName="parentText2" refType="w" fact="0.2509"/>
              <dgm:constr type="h" for="ch" forName="parentText2" refType="h" fact="0.1872"/>
              <dgm:constr type="l" for="ch" forName="parentText3" refType="w" fact="0.6845"/>
              <dgm:constr type="t" for="ch" forName="parentText3" refType="h" fact="0.8128"/>
              <dgm:constr type="w" for="ch" forName="parentText3" refType="w" fact="0.2509"/>
              <dgm:constr type="h" for="ch" forName="parentText3" refType="h" fact="0.1872"/>
            </dgm:constrLst>
          </dgm:if>
          <dgm:else name="Name5">
            <dgm:constrLst>
              <dgm:constr type="primFontSz" for="des" forName="parentText1" val="65"/>
              <dgm:constr type="primFontSz" for="des" forName="childText1_1" val="65"/>
              <dgm:constr type="primFontSz" for="des" forName="circ1Tx" val="65"/>
              <dgm:constr type="primFontSz" for="des" forName="parentText2" refType="primFontSz" refFor="des" refForName="parentText1" op="equ"/>
              <dgm:constr type="primFontSz" for="des" forName="parentText3" refType="primFontSz" refFor="des" refForName="parentText1" op="equ"/>
              <dgm:constr type="primFontSz" for="des" forName="childText1_1" refType="primFontSz" refFor="des" refForName="parentText1" op="lte"/>
              <dgm:constr type="primFontSz" for="des" forName="childText1_2" refType="primFontSz" refFor="des" refForName="parentText1" op="lte"/>
              <dgm:constr type="primFontSz" for="des" forName="childText1_3" refType="primFontSz" refFor="des" refForName="parentText1" op="lte"/>
              <dgm:constr type="primFontSz" for="des" forName="childText1_4" refType="primFontSz" refFor="des" refForName="parentText1" op="lte"/>
              <dgm:constr type="primFontSz" for="des" forName="childText1_1" refType="primFontSz" refFor="des" refForName="parentText2" op="lte"/>
              <dgm:constr type="primFontSz" for="des" forName="childText1_2" refType="primFontSz" refFor="des" refForName="parentText2" op="lte"/>
              <dgm:constr type="primFontSz" for="des" forName="childText1_3" refType="primFontSz" refFor="des" refForName="parentText2" op="lte"/>
              <dgm:constr type="primFontSz" for="des" forName="childText1_4" refType="primFontSz" refFor="des" refForName="parentText2" op="lte"/>
              <dgm:constr type="primFontSz" for="des" forName="childText1_1" refType="primFontSz" refFor="des" refForName="parentText3" op="lte"/>
              <dgm:constr type="primFontSz" for="des" forName="childText1_2" refType="primFontSz" refFor="des" refForName="parentText3" op="lte"/>
              <dgm:constr type="primFontSz" for="des" forName="childText1_3" refType="primFontSz" refFor="des" refForName="parentText3" op="lte"/>
              <dgm:constr type="primFontSz" for="des" forName="childText1_4" refType="primFontSz" refFor="des" refForName="parentText3" op="lte"/>
              <dgm:constr type="primFontSz" for="des" forName="circ1Tx" refType="primFontSz" refFor="des" refForName="parentText1" op="lte"/>
              <dgm:constr type="primFontSz" for="des" forName="circ2Tx" refType="primFontSz" refFor="des" refForName="parentText1" op="lte"/>
              <dgm:constr type="primFontSz" for="des" forName="circ3Tx" refType="primFontSz" refFor="des" refForName="parentText1" op="lte"/>
              <dgm:constr type="primFontSz" for="des" forName="circ4Tx" refType="primFontSz" refFor="des" refForName="parentText1" op="lte"/>
              <dgm:constr type="primFontSz" for="des" forName="circ1Tx" refType="primFontSz" refFor="des" refForName="parentText2" op="lte"/>
              <dgm:constr type="primFontSz" for="des" forName="circ2Tx" refType="primFontSz" refFor="des" refForName="parentText2" op="lte"/>
              <dgm:constr type="primFontSz" for="des" forName="circ3Tx" refType="primFontSz" refFor="des" refForName="parentText2" op="lte"/>
              <dgm:constr type="primFontSz" for="des" forName="circ4Tx" refType="primFontSz" refFor="des" refForName="parentText2" op="lte"/>
              <dgm:constr type="primFontSz" for="des" forName="circ1Tx" refType="primFontSz" refFor="des" refForName="parentText3" op="lte"/>
              <dgm:constr type="primFontSz" for="des" forName="circ2Tx" refType="primFontSz" refFor="des" refForName="parentText3" op="lte"/>
              <dgm:constr type="primFontSz" for="des" forName="circ3Tx" refType="primFontSz" refFor="des" refForName="parentText3" op="lte"/>
              <dgm:constr type="primFontSz" for="des" forName="circ4Tx" refType="primFontSz" refFor="des" refForName="parentText3" op="lte"/>
              <dgm:constr type="primFontSz" for="des" forName="rightChild" refType="primFontSz" refFor="des" refForName="parentText1" op="lte"/>
              <dgm:constr type="primFontSz" for="des" forName="rightChild" refType="primFontSz" refFor="des" refForName="parentText2" op="lte"/>
              <dgm:constr type="primFontSz" for="des" forName="rightChild" refType="primFontSz" refFor="des" refForName="parentText3" op="lte"/>
              <dgm:constr type="primFontSz" for="des" forName="childText1_2" refType="primFontSz" refFor="des" refForName="childText1_1" op="equ"/>
              <dgm:constr type="primFontSz" for="des" forName="childText1_3" refType="primFontSz" refFor="des" refForName="childText1_1" op="equ"/>
              <dgm:constr type="primFontSz" for="des" forName="childText1_4" refType="primFontSz" refFor="des" refForName="childText1_1" op="equ"/>
              <dgm:constr type="primFontSz" for="des" forName="circ2Tx" refType="primFontSz" refFor="des" refForName="circ1Tx" op="equ"/>
              <dgm:constr type="primFontSz" for="des" forName="circ3Tx" refType="primFontSz" refFor="des" refForName="circ1Tx" op="equ"/>
              <dgm:constr type="primFontSz" for="des" forName="circ4Tx" refType="primFontSz" refFor="des" refForName="circ1Tx" op="equ"/>
              <dgm:constr type="l" for="ch" forName="leftComposite" refType="w" fact="0.72"/>
              <dgm:constr type="t" for="ch" forName="leftComposite" refType="h" fact="0.1159"/>
              <dgm:constr type="w" for="ch" forName="leftComposite" refType="w" fact="0.2455"/>
              <dgm:constr type="h" for="ch" forName="leftComposite" refType="h" fact="0.6953"/>
              <dgm:constr type="l" for="ch" forName="middleComposite" refType="w" fact="0.365"/>
              <dgm:constr type="t" for="ch" forName="middleComposite" refType="h" fact="0.1545"/>
              <dgm:constr type="w" for="ch" forName="middleComposite" refType="w" fact="0.2728"/>
              <dgm:constr type="h" for="ch" forName="middleComposite" refType="h" fact="0.6567"/>
              <dgm:constr type="l" for="ch" forName="rightChild" refType="w" fact="0.09"/>
              <dgm:constr type="t" for="ch" forName="rightChild" refType="h" fact="0.1934"/>
              <dgm:constr type="w" for="ch" forName="rightChild" refType="w" fact="0.193"/>
              <dgm:constr type="h" for="ch" forName="rightChild" refType="h" fact="0.5464"/>
              <dgm:constr type="l" for="ch" forName="arc1" refType="w" fact="0"/>
              <dgm:constr type="t" for="ch" forName="arc1" refType="h" fact="0"/>
              <dgm:constr type="w" for="ch" forName="arc1" refType="w" fact="0.3305"/>
              <dgm:constr type="h" for="ch" forName="arc1" refType="h" fact="0.9357"/>
              <dgm:constr type="l" for="ch" forName="arc2" refType="w" fact="0.3295"/>
              <dgm:constr type="t" for="ch" forName="arc2" refType="h" fact="0"/>
              <dgm:constr type="w" for="ch" forName="arc2" refType="w" fact="0.3305"/>
              <dgm:constr type="h" for="ch" forName="arc2" refType="h" fact="0.9357"/>
              <dgm:constr type="l" for="ch" forName="arc3" refType="w" fact="0.3401"/>
              <dgm:constr type="t" for="ch" forName="arc3" refType="h" fact="0"/>
              <dgm:constr type="w" for="ch" forName="arc3" refType="w" fact="0.3305"/>
              <dgm:constr type="h" for="ch" forName="arc3" refType="h" fact="0.9357"/>
              <dgm:constr type="l" for="ch" forName="arc4" refType="w" fact="0.6695"/>
              <dgm:constr type="t" for="ch" forName="arc4" refType="h" fact="0"/>
              <dgm:constr type="w" for="ch" forName="arc4" refType="w" fact="0.3305"/>
              <dgm:constr type="h" for="ch" forName="arc4" refType="h" fact="0.9357"/>
              <dgm:constr type="l" for="ch" forName="parentText1" refType="w" fact="0.7"/>
              <dgm:constr type="t" for="ch" forName="parentText1" refType="h" fact="0.8128"/>
              <dgm:constr type="w" for="ch" forName="parentText1" refType="w" fact="0.2509"/>
              <dgm:constr type="h" for="ch" forName="parentText1" refType="h" fact="0.1872"/>
              <dgm:constr type="l" for="ch" forName="parentText2" refType="w" fact="0.3792"/>
              <dgm:constr type="t" for="ch" forName="parentText2" refType="h" fact="0.8128"/>
              <dgm:constr type="w" for="ch" forName="parentText2" refType="w" fact="0.2509"/>
              <dgm:constr type="h" for="ch" forName="parentText2" refType="h" fact="0.1872"/>
              <dgm:constr type="l" for="ch" forName="parentText3" refType="w" fact="0.062"/>
              <dgm:constr type="t" for="ch" forName="parentText3" refType="h" fact="0.8128"/>
              <dgm:constr type="w" for="ch" forName="parentText3" refType="w" fact="0.2509"/>
              <dgm:constr type="h" for="ch" forName="parentText3" refType="h" fact="0.1872"/>
            </dgm:constrLst>
          </dgm:else>
        </dgm:choose>
      </dgm:if>
      <dgm:if name="Name6" axis="ch" ptType="node" func="cnt" op="gte" val="2">
        <dgm:alg type="composite">
          <dgm:param type="ar" val="1.8986"/>
        </dgm:alg>
        <dgm:choose name="Name7">
          <dgm:if name="Name8" func="var" arg="dir" op="equ" val="norm">
            <dgm:constrLst>
              <dgm:constr type="primFontSz" for="des" forName="parentText1" val="65"/>
              <dgm:constr type="primFontSz" for="des" forName="childText1_1" val="65"/>
              <dgm:constr type="primFontSz" for="des" forName="circ1Tx" val="65"/>
              <dgm:constr type="primFontSz" for="des" forName="parentText2" refType="primFontSz" refFor="des" refForName="parentText1" op="equ"/>
              <dgm:constr type="primFontSz" for="des" forName="childText1_1" refType="primFontSz" refFor="des" refForName="parentText1" op="lte"/>
              <dgm:constr type="primFontSz" for="des" forName="childText1_2" refType="primFontSz" refFor="des" refForName="parentText1" op="lte"/>
              <dgm:constr type="primFontSz" for="des" forName="childText1_3" refType="primFontSz" refFor="des" refForName="parentText1" op="lte"/>
              <dgm:constr type="primFontSz" for="des" forName="childText1_4" refType="primFontSz" refFor="des" refForName="parentText1" op="lte"/>
              <dgm:constr type="primFontSz" for="des" forName="childText1_1" refType="primFontSz" refFor="des" refForName="parentText2" op="lte"/>
              <dgm:constr type="primFontSz" for="des" forName="childText1_2" refType="primFontSz" refFor="des" refForName="parentText2" op="lte"/>
              <dgm:constr type="primFontSz" for="des" forName="childText1_3" refType="primFontSz" refFor="des" refForName="parentText2" op="lte"/>
              <dgm:constr type="primFontSz" for="des" forName="childText1_4" refType="primFontSz" refFor="des" refForName="parentText2" op="lte"/>
              <dgm:constr type="primFontSz" for="des" forName="childText1_1" refType="primFontSz" refFor="des" refForName="parentText3" op="lte"/>
              <dgm:constr type="primFontSz" for="des" forName="childText1_2" refType="primFontSz" refFor="des" refForName="parentText3" op="lte"/>
              <dgm:constr type="primFontSz" for="des" forName="childText1_3" refType="primFontSz" refFor="des" refForName="parentText3" op="lte"/>
              <dgm:constr type="primFontSz" for="des" forName="childText1_4" refType="primFontSz" refFor="des" refForName="parentText3" op="lte"/>
              <dgm:constr type="primFontSz" for="des" forName="circ1Tx" refType="primFontSz" refFor="des" refForName="parentText1" op="lte"/>
              <dgm:constr type="primFontSz" for="des" forName="circ2Tx" refType="primFontSz" refFor="des" refForName="parentText1" op="lte"/>
              <dgm:constr type="primFontSz" for="des" forName="circ3Tx" refType="primFontSz" refFor="des" refForName="parentText1" op="lte"/>
              <dgm:constr type="primFontSz" for="des" forName="circ4Tx" refType="primFontSz" refFor="des" refForName="parentText1" op="lte"/>
              <dgm:constr type="primFontSz" for="des" forName="circ1Tx" refType="primFontSz" refFor="des" refForName="parentText2" op="lte"/>
              <dgm:constr type="primFontSz" for="des" forName="circ2Tx" refType="primFontSz" refFor="des" refForName="parentText2" op="lte"/>
              <dgm:constr type="primFontSz" for="des" forName="circ3Tx" refType="primFontSz" refFor="des" refForName="parentText2" op="lte"/>
              <dgm:constr type="primFontSz" for="des" forName="circ4Tx" refType="primFontSz" refFor="des" refForName="parentText2" op="lte"/>
              <dgm:constr type="primFontSz" for="des" forName="circ1Tx" refType="primFontSz" refFor="des" refForName="parentText3" op="lte"/>
              <dgm:constr type="primFontSz" for="des" forName="circ2Tx" refType="primFontSz" refFor="des" refForName="parentText3" op="lte"/>
              <dgm:constr type="primFontSz" for="des" forName="circ3Tx" refType="primFontSz" refFor="des" refForName="parentText3" op="lte"/>
              <dgm:constr type="primFontSz" for="des" forName="circ4Tx" refType="primFontSz" refFor="des" refForName="parentText3" op="lte"/>
              <dgm:constr type="primFontSz" for="des" forName="childText1_2" refType="primFontSz" refFor="des" refForName="childText1_1" op="equ"/>
              <dgm:constr type="primFontSz" for="des" forName="childText1_3" refType="primFontSz" refFor="des" refForName="childText1_1" op="equ"/>
              <dgm:constr type="primFontSz" for="des" forName="childText1_4" refType="primFontSz" refFor="des" refForName="childText1_1" op="equ"/>
              <dgm:constr type="primFontSz" for="des" forName="circ2Tx" refType="primFontSz" refFor="des" refForName="circ1Tx" op="equ"/>
              <dgm:constr type="primFontSz" for="des" forName="circ3Tx" refType="primFontSz" refFor="des" refForName="circ1Tx" op="equ"/>
              <dgm:constr type="primFontSz" for="des" forName="circ4Tx" refType="primFontSz" refFor="des" refForName="circ1Tx" op="equ"/>
              <dgm:constr type="l" for="ch" forName="leftComposite" refType="w" fact="0.0941"/>
              <dgm:constr type="t" for="ch" forName="leftComposite" refType="h" fact="0.1159"/>
              <dgm:constr type="w" for="ch" forName="leftComposite" refType="w" fact="0.3469"/>
              <dgm:constr type="h" for="ch" forName="leftComposite" refType="h" fact="0.6953"/>
              <dgm:constr type="l" for="ch" forName="middleComposite" refType="w" fact="0.5782"/>
              <dgm:constr type="t" for="ch" forName="middleComposite" refType="h" fact="0.1159"/>
              <dgm:constr type="w" for="ch" forName="middleComposite" refType="w" fact="0.3389"/>
              <dgm:constr type="h" for="ch" forName="middleComposite" refType="h" fact="0.6567"/>
              <dgm:constr type="l" for="ch" forName="arc1" refType="w" fact="0"/>
              <dgm:constr type="t" for="ch" forName="arc1" refType="h" fact="0"/>
              <dgm:constr type="w" for="ch" forName="arc1" refType="w" fact="0.4928"/>
              <dgm:constr type="h" for="ch" forName="arc1" refType="h" fact="0.9357"/>
              <dgm:constr type="l" for="ch" forName="arc3" refType="w" fact="0.5072"/>
              <dgm:constr type="t" for="ch" forName="arc3" refType="h" fact="0"/>
              <dgm:constr type="w" for="ch" forName="arc3" refType="w" fact="0.4928"/>
              <dgm:constr type="h" for="ch" forName="arc3" refType="h" fact="0.9357"/>
              <dgm:constr type="l" for="ch" forName="parentText1" refType="w" fact="0.0926"/>
              <dgm:constr type="t" for="ch" forName="parentText1" refType="h" fact="0.8128"/>
              <dgm:constr type="w" for="ch" forName="parentText1" refType="w" fact="0.3742"/>
              <dgm:constr type="h" for="ch" forName="parentText1" refType="h" fact="0.1872"/>
              <dgm:constr type="l" for="ch" forName="parentText2" refType="w" fact="0.5655"/>
              <dgm:constr type="t" for="ch" forName="parentText2" refType="h" fact="0.8128"/>
              <dgm:constr type="w" for="ch" forName="parentText2" refType="w" fact="0.3742"/>
              <dgm:constr type="h" for="ch" forName="parentText2" refType="h" fact="0.1872"/>
            </dgm:constrLst>
          </dgm:if>
          <dgm:else name="Name9">
            <dgm:constrLst>
              <dgm:constr type="primFontSz" for="des" forName="parentText1" val="65"/>
              <dgm:constr type="primFontSz" for="des" forName="childText1_1" val="65"/>
              <dgm:constr type="primFontSz" for="des" forName="circ1Tx" val="65"/>
              <dgm:constr type="primFontSz" for="des" forName="parentText2" refType="primFontSz" refFor="des" refForName="parentText1" op="equ"/>
              <dgm:constr type="primFontSz" for="des" forName="childText1_1" refType="primFontSz" refFor="des" refForName="parentText1" op="lte"/>
              <dgm:constr type="primFontSz" for="des" forName="childText1_2" refType="primFontSz" refFor="des" refForName="parentText1" op="lte"/>
              <dgm:constr type="primFontSz" for="des" forName="childText1_3" refType="primFontSz" refFor="des" refForName="parentText1" op="lte"/>
              <dgm:constr type="primFontSz" for="des" forName="childText1_4" refType="primFontSz" refFor="des" refForName="parentText1" op="lte"/>
              <dgm:constr type="primFontSz" for="des" forName="childText1_1" refType="primFontSz" refFor="des" refForName="parentText2" op="lte"/>
              <dgm:constr type="primFontSz" for="des" forName="childText1_2" refType="primFontSz" refFor="des" refForName="parentText2" op="lte"/>
              <dgm:constr type="primFontSz" for="des" forName="childText1_3" refType="primFontSz" refFor="des" refForName="parentText2" op="lte"/>
              <dgm:constr type="primFontSz" for="des" forName="childText1_4" refType="primFontSz" refFor="des" refForName="parentText2" op="lte"/>
              <dgm:constr type="primFontSz" for="des" forName="childText1_1" refType="primFontSz" refFor="des" refForName="parentText3" op="lte"/>
              <dgm:constr type="primFontSz" for="des" forName="childText1_2" refType="primFontSz" refFor="des" refForName="parentText3" op="lte"/>
              <dgm:constr type="primFontSz" for="des" forName="childText1_3" refType="primFontSz" refFor="des" refForName="parentText3" op="lte"/>
              <dgm:constr type="primFontSz" for="des" forName="childText1_4" refType="primFontSz" refFor="des" refForName="parentText3" op="lte"/>
              <dgm:constr type="primFontSz" for="des" forName="circ1Tx" refType="primFontSz" refFor="des" refForName="parentText1" op="lte"/>
              <dgm:constr type="primFontSz" for="des" forName="circ2Tx" refType="primFontSz" refFor="des" refForName="parentText1" op="lte"/>
              <dgm:constr type="primFontSz" for="des" forName="circ3Tx" refType="primFontSz" refFor="des" refForName="parentText1" op="lte"/>
              <dgm:constr type="primFontSz" for="des" forName="circ4Tx" refType="primFontSz" refFor="des" refForName="parentText1" op="lte"/>
              <dgm:constr type="primFontSz" for="des" forName="circ1Tx" refType="primFontSz" refFor="des" refForName="parentText2" op="lte"/>
              <dgm:constr type="primFontSz" for="des" forName="circ2Tx" refType="primFontSz" refFor="des" refForName="parentText2" op="lte"/>
              <dgm:constr type="primFontSz" for="des" forName="circ3Tx" refType="primFontSz" refFor="des" refForName="parentText2" op="lte"/>
              <dgm:constr type="primFontSz" for="des" forName="circ4Tx" refType="primFontSz" refFor="des" refForName="parentText2" op="lte"/>
              <dgm:constr type="primFontSz" for="des" forName="circ1Tx" refType="primFontSz" refFor="des" refForName="parentText3" op="lte"/>
              <dgm:constr type="primFontSz" for="des" forName="circ2Tx" refType="primFontSz" refFor="des" refForName="parentText3" op="lte"/>
              <dgm:constr type="primFontSz" for="des" forName="circ3Tx" refType="primFontSz" refFor="des" refForName="parentText3" op="lte"/>
              <dgm:constr type="primFontSz" for="des" forName="circ4Tx" refType="primFontSz" refFor="des" refForName="parentText3" op="lte"/>
              <dgm:constr type="primFontSz" for="des" forName="childText1_2" refType="primFontSz" refFor="des" refForName="childText1_1" op="equ"/>
              <dgm:constr type="primFontSz" for="des" forName="childText1_3" refType="primFontSz" refFor="des" refForName="childText1_1" op="equ"/>
              <dgm:constr type="primFontSz" for="des" forName="childText1_4" refType="primFontSz" refFor="des" refForName="childText1_1" op="equ"/>
              <dgm:constr type="primFontSz" for="des" forName="circ2Tx" refType="primFontSz" refFor="des" refForName="circ1Tx" op="equ"/>
              <dgm:constr type="primFontSz" for="des" forName="circ3Tx" refType="primFontSz" refFor="des" refForName="circ1Tx" op="equ"/>
              <dgm:constr type="primFontSz" for="des" forName="circ4Tx" refType="primFontSz" refFor="des" refForName="circ1Tx" op="equ"/>
              <dgm:constr type="l" for="ch" forName="leftComposite" refType="w" fact="0.592"/>
              <dgm:constr type="t" for="ch" forName="leftComposite" refType="h" fact="0.1159"/>
              <dgm:constr type="w" for="ch" forName="leftComposite" refType="w" fact="0.3469"/>
              <dgm:constr type="h" for="ch" forName="leftComposite" refType="h" fact="0.6953"/>
              <dgm:constr type="l" for="ch" forName="middleComposite" refType="w" fact="0.0941"/>
              <dgm:constr type="t" for="ch" forName="middleComposite" refType="h" fact="0.1159"/>
              <dgm:constr type="w" for="ch" forName="middleComposite" refType="w" fact="0.3389"/>
              <dgm:constr type="h" for="ch" forName="middleComposite" refType="h" fact="0.6567"/>
              <dgm:constr type="l" for="ch" forName="arc1" refType="w" fact="0"/>
              <dgm:constr type="t" for="ch" forName="arc1" refType="h" fact="0"/>
              <dgm:constr type="w" for="ch" forName="arc1" refType="w" fact="0.4928"/>
              <dgm:constr type="h" for="ch" forName="arc1" refType="h" fact="0.9357"/>
              <dgm:constr type="l" for="ch" forName="arc3" refType="w" fact="0.5072"/>
              <dgm:constr type="t" for="ch" forName="arc3" refType="h" fact="0"/>
              <dgm:constr type="w" for="ch" forName="arc3" refType="w" fact="0.4928"/>
              <dgm:constr type="h" for="ch" forName="arc3" refType="h" fact="0.9357"/>
              <dgm:constr type="l" for="ch" forName="parentText2" refType="w" fact="0.0926"/>
              <dgm:constr type="t" for="ch" forName="parentText2" refType="h" fact="0.8128"/>
              <dgm:constr type="w" for="ch" forName="parentText2" refType="w" fact="0.3742"/>
              <dgm:constr type="h" for="ch" forName="parentText2" refType="h" fact="0.1872"/>
              <dgm:constr type="l" for="ch" forName="parentText1" refType="w" fact="0.5655"/>
              <dgm:constr type="t" for="ch" forName="parentText1" refType="h" fact="0.8128"/>
              <dgm:constr type="w" for="ch" forName="parentText1" refType="w" fact="0.3742"/>
              <dgm:constr type="h" for="ch" forName="parentText1" refType="h" fact="0.1872"/>
            </dgm:constrLst>
          </dgm:else>
        </dgm:choose>
      </dgm:if>
      <dgm:else name="Name10">
        <dgm:alg type="composite">
          <dgm:param type="ar" val="0.8036"/>
        </dgm:alg>
        <dgm:constrLst>
          <dgm:constr type="primFontSz" for="des" forName="parentText1" val="65"/>
          <dgm:constr type="primFontSz" for="des" forName="childText1_1" val="65"/>
          <dgm:constr type="primFontSz" for="des" forName="childText1_1" refType="primFontSz" refFor="des" refForName="parentText1" op="lte"/>
          <dgm:constr type="primFontSz" for="des" forName="childText1_2" refType="primFontSz" refFor="des" refForName="parentText1" op="lte"/>
          <dgm:constr type="primFontSz" for="des" forName="childText1_3" refType="primFontSz" refFor="des" refForName="parentText1" op="lte"/>
          <dgm:constr type="primFontSz" for="des" forName="childText1_4" refType="primFontSz" refFor="des" refForName="parentText1" op="lte"/>
          <dgm:constr type="primFontSz" for="des" forName="childText1_1" refType="primFontSz" refFor="des" refForName="parentText2" op="lte"/>
          <dgm:constr type="primFontSz" for="des" forName="childText1_2" refType="primFontSz" refFor="des" refForName="parentText2" op="lte"/>
          <dgm:constr type="primFontSz" for="des" forName="childText1_3" refType="primFontSz" refFor="des" refForName="parentText2" op="lte"/>
          <dgm:constr type="primFontSz" for="des" forName="childText1_4" refType="primFontSz" refFor="des" refForName="parentText2" op="lte"/>
          <dgm:constr type="primFontSz" for="des" forName="childText1_1" refType="primFontSz" refFor="des" refForName="parentText3" op="lte"/>
          <dgm:constr type="primFontSz" for="des" forName="childText1_2" refType="primFontSz" refFor="des" refForName="parentText3" op="lte"/>
          <dgm:constr type="primFontSz" for="des" forName="childText1_3" refType="primFontSz" refFor="des" refForName="parentText3" op="lte"/>
          <dgm:constr type="primFontSz" for="des" forName="childText1_4" refType="primFontSz" refFor="des" refForName="parentText3" op="lte"/>
          <dgm:constr type="primFontSz" for="des" forName="childText1_2" refType="primFontSz" refFor="des" refForName="childText1_1" op="equ"/>
          <dgm:constr type="primFontSz" for="des" forName="childText1_3" refType="primFontSz" refFor="des" refForName="childText1_1" op="equ"/>
          <dgm:constr type="primFontSz" for="des" forName="childText1_4" refType="primFontSz" refFor="des" refForName="childText1_1" op="equ"/>
          <dgm:constr type="l" for="ch" forName="leftComposite" refType="w" fact="0"/>
          <dgm:constr type="t" for="ch" forName="leftComposite" refType="h" fact="0.1159"/>
          <dgm:constr type="w" for="ch" forName="leftComposite" refType="w"/>
          <dgm:constr type="h" for="ch" forName="leftComposite" refType="h" fact="0.6953"/>
          <dgm:constr type="l" for="ch" forName="parentText1" refType="w" fact="0"/>
          <dgm:constr type="t" for="ch" forName="parentText1" refType="h" fact="0.8128"/>
          <dgm:constr type="w" for="ch" forName="parentText1" refType="w"/>
          <dgm:constr type="h" for="ch" forName="parentText1" refType="h" fact="0.1872"/>
        </dgm:constrLst>
      </dgm:else>
    </dgm:choose>
    <dgm:choose name="Name11">
      <dgm:if name="Name12" axis="ch" ptType="node" func="cnt" op="gte" val="1">
        <dgm:choose name="Name13">
          <dgm:if name="Name14" axis="ch" ptType="node" func="cnt" op="gte" val="2">
            <dgm:layoutNode name="arc1">
              <dgm:alg type="sp"/>
              <dgm:shape xmlns:r="http://schemas.openxmlformats.org/officeDocument/2006/relationships" rot="90" type="blockArc" r:blip="">
                <dgm:adjLst>
                  <dgm:adj idx="1" val="-135"/>
                  <dgm:adj idx="2" val="-45"/>
                  <dgm:adj idx="3" val="0.0496"/>
                </dgm:adjLst>
              </dgm:shape>
              <dgm:presOf/>
            </dgm:layoutNode>
            <dgm:layoutNode name="arc3">
              <dgm:alg type="sp"/>
              <dgm:shape xmlns:r="http://schemas.openxmlformats.org/officeDocument/2006/relationships" rot="270" type="blockArc" r:blip="">
                <dgm:adjLst>
                  <dgm:adj idx="1" val="-135"/>
                  <dgm:adj idx="2" val="-45"/>
                  <dgm:adj idx="3" val="0.0496"/>
                </dgm:adjLst>
              </dgm:shape>
              <dgm:presOf/>
            </dgm:layoutNode>
            <dgm:layoutNode name="parentText2" styleLbl="revTx">
              <dgm:varLst>
                <dgm:chMax val="4"/>
                <dgm:chPref val="3"/>
                <dgm:bulletEnabled val="1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ch 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15"/>
        </dgm:choose>
        <dgm:choose name="Name16">
          <dgm:if name="Name17" axis="ch" ptType="node" func="cnt" op="gte" val="3">
            <dgm:layoutNode name="arc2">
              <dgm:alg type="sp"/>
              <dgm:shape xmlns:r="http://schemas.openxmlformats.org/officeDocument/2006/relationships" rot="90" type="blockArc" r:blip="">
                <dgm:adjLst>
                  <dgm:adj idx="1" val="-135"/>
                  <dgm:adj idx="2" val="-45"/>
                  <dgm:adj idx="3" val="0.0496"/>
                </dgm:adjLst>
              </dgm:shape>
              <dgm:presOf/>
            </dgm:layoutNode>
            <dgm:layoutNode name="arc4">
              <dgm:alg type="sp"/>
              <dgm:shape xmlns:r="http://schemas.openxmlformats.org/officeDocument/2006/relationships" rot="270" type="blockArc" r:blip="">
                <dgm:adjLst>
                  <dgm:adj idx="1" val="-135"/>
                  <dgm:adj idx="2" val="-45"/>
                  <dgm:adj idx="3" val="0.0496"/>
                </dgm:adjLst>
              </dgm:shape>
              <dgm:presOf/>
            </dgm:layoutNode>
            <dgm:layoutNode name="parentText3" styleLbl="revTx">
              <dgm:varLst>
                <dgm:chMax val="1"/>
                <dgm:chPref val="1"/>
                <dgm:bulletEnabled val="1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ch self" ptType="node node" st="3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18"/>
        </dgm:choose>
      </dgm:if>
      <dgm:else name="Name19"/>
    </dgm:choose>
    <dgm:layoutNode name="middleComposite">
      <dgm:choose name="Name20">
        <dgm:if name="Name21" axis="ch ch" ptType="node node" st="2 1" cnt="1 0" func="cnt" op="lte" val="1">
          <dgm:alg type="composite">
            <dgm:param type="ar" val="1"/>
          </dgm:alg>
        </dgm:if>
        <dgm:if name="Name22" axis="ch ch" ptType="node node" st="2 1" cnt="1 0" func="cnt" op="equ" val="2">
          <dgm:alg type="composite">
            <dgm:param type="ar" val="1.792"/>
          </dgm:alg>
        </dgm:if>
        <dgm:if name="Name23" axis="ch ch" ptType="node node" st="2 1" cnt="1 0" func="cnt" op="equ" val="3">
          <dgm:alg type="composite">
            <dgm:param type="ar" val="1"/>
          </dgm:alg>
        </dgm:if>
        <dgm:else name="Name24">
          <dgm:alg type="composite">
            <dgm:param type="ar" val="1"/>
          </dgm:alg>
        </dgm:else>
      </dgm:choose>
      <dgm:shape xmlns:r="http://schemas.openxmlformats.org/officeDocument/2006/relationships" r:blip="">
        <dgm:adjLst/>
      </dgm:shape>
      <dgm:presOf/>
      <dgm:choose name="Name25">
        <dgm:if name="Name26" axis="ch ch" ptType="node node" st="2 1" cnt="1 0" func="cnt" op="lte" val="1">
          <dgm:constrLst>
            <dgm:constr type="ctrX" for="ch" forName="circ1" refType="w" fact="0.5"/>
            <dgm:constr type="ctrY" for="ch" forName="circ1" refType="h" fact="0.5"/>
            <dgm:constr type="w" for="ch" forName="circ1" refType="w"/>
            <dgm:constr type="h" for="ch" forName="circ1" refType="h"/>
            <dgm:constr type="l" for="ch" forName="circ1Tx" refType="w" fact="0.2"/>
            <dgm:constr type="t" for="ch" forName="circ1Tx" refType="h" fact="0.1"/>
            <dgm:constr type="w" for="ch" forName="circ1Tx" refType="w" fact="0.6"/>
            <dgm:constr type="h" for="ch" forName="circ1Tx" refType="h" fact="0.8"/>
          </dgm:constrLst>
        </dgm:if>
        <dgm:if name="Name27" axis="ch ch" ptType="node node" st="2 1" cnt="1 0" func="cnt" op="equ" val="2">
          <dgm:constrLst>
            <dgm:constr type="ctrX" for="ch" forName="circ1" refType="w" fact="0.3"/>
            <dgm:constr type="ctrY" for="ch" forName="circ1" refType="h" fact="0.5"/>
            <dgm:constr type="w" for="ch" forName="circ1" refType="w" fact="0.555"/>
            <dgm:constr type="h" for="ch" forName="circ1" refType="h" fact="0.99456"/>
            <dgm:constr type="l" for="ch" forName="circ1Tx" refType="w" fact="0.1"/>
            <dgm:constr type="t" for="ch" forName="circ1Tx" refType="h" fact="0.12"/>
            <dgm:constr type="w" for="ch" forName="circ1Tx" refType="w" fact="0.32"/>
            <dgm:constr type="h" for="ch" forName="circ1Tx" refType="h" fact="0.76"/>
            <dgm:constr type="ctrX" for="ch" forName="circ2" refType="w" fact="0.7"/>
            <dgm:constr type="ctrY" for="ch" forName="circ2" refType="h" fact="0.5"/>
            <dgm:constr type="w" for="ch" forName="circ2" refType="w" fact="0.555"/>
            <dgm:constr type="h" for="ch" forName="circ2" refType="h" fact="0.99456"/>
            <dgm:constr type="l" for="ch" forName="circ2Tx" refType="w" fact="0.58"/>
            <dgm:constr type="t" for="ch" forName="circ2Tx" refType="h" fact="0.12"/>
            <dgm:constr type="w" for="ch" forName="circ2Tx" refType="w" fact="0.32"/>
            <dgm:constr type="h" for="ch" forName="circ2Tx" refType="h" fact="0.76"/>
          </dgm:constrLst>
        </dgm:if>
        <dgm:if name="Name28" axis="ch ch" ptType="node node" st="2 1" cnt="1 0" func="cnt" op="equ" val="3">
          <dgm:constrLst>
            <dgm:constr type="ctrX" for="ch" forName="circ1" refType="w" fact="0.5"/>
            <dgm:constr type="ctrY" for="ch" forName="circ1" refType="w" fact="0.25"/>
            <dgm:constr type="w" for="ch" forName="circ1" refType="w" fact="0.6"/>
            <dgm:constr type="h" for="ch" forName="circ1" refType="h" fact="0.6"/>
            <dgm:constr type="l" for="ch" forName="circ1Tx" refType="w" fact="0.28"/>
            <dgm:constr type="t" for="ch" forName="circ1Tx" refType="h" fact="0.055"/>
            <dgm:constr type="w" for="ch" forName="circ1Tx" refType="w" fact="0.44"/>
            <dgm:constr type="h" for="ch" forName="circ1Tx" refType="h" fact="0.27"/>
            <dgm:constr type="ctrX" for="ch" forName="circ2" refType="w" fact="0.7165"/>
            <dgm:constr type="ctrY" for="ch" forName="circ2" refType="w" fact="0.625"/>
            <dgm:constr type="w" for="ch" forName="circ2" refType="w" fact="0.6"/>
            <dgm:constr type="h" for="ch" forName="circ2" refType="h" fact="0.6"/>
            <dgm:constr type="l" for="ch" forName="circ2Tx" refType="w" fact="0.6"/>
            <dgm:constr type="t" for="ch" forName="circ2Tx" refType="h" fact="0.48"/>
            <dgm:constr type="w" for="ch" forName="circ2Tx" refType="w" fact="0.36"/>
            <dgm:constr type="h" for="ch" forName="circ2Tx" refType="h" fact="0.33"/>
            <dgm:constr type="ctrX" for="ch" forName="circ3" refType="w" fact="0.2835"/>
            <dgm:constr type="ctrY" for="ch" forName="circ3" refType="w" fact="0.625"/>
            <dgm:constr type="w" for="ch" forName="circ3" refType="w" fact="0.6"/>
            <dgm:constr type="h" for="ch" forName="circ3" refType="h" fact="0.6"/>
            <dgm:constr type="l" for="ch" forName="circ3Tx" refType="w" fact="0.04"/>
            <dgm:constr type="t" for="ch" forName="circ3Tx" refType="h" fact="0.48"/>
            <dgm:constr type="w" for="ch" forName="circ3Tx" refType="w" fact="0.36"/>
            <dgm:constr type="h" for="ch" forName="circ3Tx" refType="h" fact="0.33"/>
          </dgm:constrLst>
        </dgm:if>
        <dgm:else name="Name29">
          <dgm:constrLst>
            <dgm:constr type="ctrX" for="ch" forName="circ1" refType="w" fact="0.5"/>
            <dgm:constr type="ctrY" for="ch" forName="circ1" refType="w" fact="0.27"/>
            <dgm:constr type="w" for="ch" forName="circ1" refType="w" fact="0.52"/>
            <dgm:constr type="h" for="ch" forName="circ1" refType="h" fact="0.52"/>
            <dgm:constr type="l" for="ch" forName="circ1Tx" refType="w" fact="0.3"/>
            <dgm:constr type="t" for="ch" forName="circ1Tx" refType="h" fact="0.08"/>
            <dgm:constr type="w" for="ch" forName="circ1Tx" refType="w" fact="0.4"/>
            <dgm:constr type="h" for="ch" forName="circ1Tx" refType="h" fact="0.165"/>
            <dgm:constr type="ctrX" for="ch" forName="circ2" refType="w" fact="0.73"/>
            <dgm:constr type="ctrY" for="ch" forName="circ2" refType="w" fact="0.5"/>
            <dgm:constr type="w" for="ch" forName="circ2" refType="w" fact="0.52"/>
            <dgm:constr type="h" for="ch" forName="circ2" refType="h" fact="0.52"/>
            <dgm:constr type="r" for="ch" forName="circ2Tx" refType="w" fact="0.95"/>
            <dgm:constr type="t" for="ch" forName="circ2Tx" refType="h" fact="0.3"/>
            <dgm:constr type="w" for="ch" forName="circ2Tx" refType="w" fact="0.2"/>
            <dgm:constr type="h" for="ch" forName="circ2Tx" refType="h" fact="0.4"/>
            <dgm:constr type="ctrX" for="ch" forName="circ3" refType="w" fact="0.5"/>
            <dgm:constr type="ctrY" for="ch" forName="circ3" refType="w" fact="0.73"/>
            <dgm:constr type="w" for="ch" forName="circ3" refType="w" fact="0.52"/>
            <dgm:constr type="h" for="ch" forName="circ3" refType="h" fact="0.52"/>
            <dgm:constr type="l" for="ch" forName="circ3Tx" refType="w" fact="0.3"/>
            <dgm:constr type="b" for="ch" forName="circ3Tx" refType="h" fact="0.92"/>
            <dgm:constr type="w" for="ch" forName="circ3Tx" refType="w" fact="0.4"/>
            <dgm:constr type="h" for="ch" forName="circ3Tx" refType="h" fact="0.165"/>
            <dgm:constr type="ctrX" for="ch" forName="circ4" refType="w" fact="0.27"/>
            <dgm:constr type="ctrY" for="ch" forName="circ4" refType="h" fact="0.5"/>
            <dgm:constr type="w" for="ch" forName="circ4" refType="w" fact="0.52"/>
            <dgm:constr type="h" for="ch" forName="circ4" refType="h" fact="0.52"/>
            <dgm:constr type="l" for="ch" forName="circ4Tx" refType="w" fact="0.05"/>
            <dgm:constr type="t" for="ch" forName="circ4Tx" refType="h" fact="0.3"/>
            <dgm:constr type="w" for="ch" forName="circ4Tx" refType="w" fact="0.2"/>
            <dgm:constr type="h" for="ch" forName="circ4Tx" refType="h" fact="0.4"/>
          </dgm:constrLst>
        </dgm:else>
      </dgm:choose>
      <dgm:ruleLst/>
      <dgm:forEach name="Name30" axis="ch ch" ptType="node node" st="2 1" cnt="1 1">
        <dgm:layoutNode name="circ1" styleLbl="vennNode1">
          <dgm:alg type="sp"/>
          <dgm:shape xmlns:r="http://schemas.openxmlformats.org/officeDocument/2006/relationships" type="ellipse" r:blip="">
            <dgm:adjLst/>
          </dgm:shape>
          <dgm:presOf axis="desOrSelf" ptType="node"/>
          <dgm:constrLst/>
          <dgm:ruleLst/>
        </dgm:layoutNode>
        <dgm:layoutNode name="circ1Tx" styleLbl="revTx">
          <dgm:varLst>
            <dgm:chMax val="0"/>
            <dgm:chPref val="0"/>
          </dgm:varLst>
          <dgm:alg type="tx">
            <dgm:param type="txAnchorHorzCh" val="ctr"/>
            <dgm:param type="txAnchorVertCh" val="mid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/>
            <dgm:constr type="bMarg"/>
            <dgm:constr type="lMarg"/>
            <dgm:constr type="rMarg"/>
            <dgm:constr type="primFontSz" val="20"/>
          </dgm:constrLst>
          <dgm:ruleLst>
            <dgm:rule type="primFontSz" val="5" fact="NaN" max="NaN"/>
          </dgm:ruleLst>
        </dgm:layoutNode>
      </dgm:forEach>
      <dgm:forEach name="Name31" axis="ch ch" ptType="node node" st="2 2" cnt="1 1">
        <dgm:layoutNode name="circ2" styleLbl="vennNode1">
          <dgm:alg type="sp"/>
          <dgm:shape xmlns:r="http://schemas.openxmlformats.org/officeDocument/2006/relationships" type="ellipse" r:blip="">
            <dgm:adjLst/>
          </dgm:shape>
          <dgm:presOf axis="desOrSelf" ptType="node"/>
          <dgm:constrLst/>
          <dgm:ruleLst/>
        </dgm:layoutNode>
        <dgm:layoutNode name="circ2Tx" styleLbl="revTx">
          <dgm:varLst>
            <dgm:chMax val="0"/>
            <dgm:chPref val="0"/>
          </dgm:varLst>
          <dgm:alg type="tx">
            <dgm:param type="txAnchorHorzCh" val="ctr"/>
            <dgm:param type="txAnchorVertCh" val="mid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/>
            <dgm:constr type="bMarg"/>
            <dgm:constr type="lMarg"/>
            <dgm:constr type="rMarg"/>
            <dgm:constr type="primFontSz" val="20"/>
          </dgm:constrLst>
          <dgm:ruleLst>
            <dgm:rule type="primFontSz" val="5" fact="NaN" max="NaN"/>
          </dgm:ruleLst>
        </dgm:layoutNode>
      </dgm:forEach>
      <dgm:forEach name="Name32" axis="ch ch" ptType="node node" st="2 3" cnt="1 1">
        <dgm:layoutNode name="circ3" styleLbl="vennNode1">
          <dgm:alg type="sp"/>
          <dgm:shape xmlns:r="http://schemas.openxmlformats.org/officeDocument/2006/relationships" type="ellipse" r:blip="">
            <dgm:adjLst/>
          </dgm:shape>
          <dgm:presOf axis="desOrSelf" ptType="node"/>
          <dgm:constrLst/>
          <dgm:ruleLst/>
        </dgm:layoutNode>
        <dgm:layoutNode name="circ3Tx" styleLbl="revTx">
          <dgm:varLst>
            <dgm:chMax val="0"/>
            <dgm:chPref val="0"/>
          </dgm:varLst>
          <dgm:alg type="tx">
            <dgm:param type="txAnchorHorzCh" val="ctr"/>
            <dgm:param type="txAnchorVertCh" val="mid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/>
            <dgm:constr type="bMarg"/>
            <dgm:constr type="lMarg"/>
            <dgm:constr type="rMarg"/>
            <dgm:constr type="primFontSz" val="20"/>
          </dgm:constrLst>
          <dgm:ruleLst>
            <dgm:rule type="primFontSz" val="5" fact="NaN" max="NaN"/>
          </dgm:ruleLst>
        </dgm:layoutNode>
      </dgm:forEach>
      <dgm:forEach name="Name33" axis="ch ch" ptType="node node" st="2 4" cnt="1 1">
        <dgm:layoutNode name="circ4" styleLbl="vennNode1">
          <dgm:alg type="sp"/>
          <dgm:shape xmlns:r="http://schemas.openxmlformats.org/officeDocument/2006/relationships" type="ellipse" r:blip="">
            <dgm:adjLst/>
          </dgm:shape>
          <dgm:presOf axis="desOrSelf" ptType="node"/>
          <dgm:constrLst/>
          <dgm:ruleLst/>
        </dgm:layoutNode>
        <dgm:layoutNode name="circ4Tx" styleLbl="revTx">
          <dgm:varLst>
            <dgm:chMax val="0"/>
            <dgm:chPref val="0"/>
            <dgm:bulletEnabled val="1"/>
          </dgm:varLst>
          <dgm:alg type="tx">
            <dgm:param type="txAnchorHorzCh" val="ctr"/>
            <dgm:param type="txAnchorVertCh" val="mid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/>
            <dgm:constr type="bMarg"/>
            <dgm:constr type="lMarg"/>
            <dgm:constr type="rMarg"/>
            <dgm:constr type="primFontSz" val="20"/>
          </dgm:constrLst>
          <dgm:ruleLst>
            <dgm:rule type="primFontSz" val="5" fact="NaN" max="NaN"/>
          </dgm:ruleLst>
        </dgm:layoutNode>
      </dgm:forEach>
    </dgm:layoutNode>
    <dgm:layoutNode name="leftComposite">
      <dgm:choose name="Name34">
        <dgm:if name="Name35" axis="ch ch" ptType="node node" st="1 1" cnt="1 0" func="cnt" op="lte" val="1">
          <dgm:alg type="composite">
            <dgm:param type="ar" val="1.3085"/>
          </dgm:alg>
          <dgm:constrLst>
            <dgm:constr type="l" for="ch" forName="childText1_1" refType="w" fact="0.2124"/>
            <dgm:constr type="t" for="ch" forName="childText1_1" refType="h" fact="0"/>
            <dgm:constr type="w" for="ch" forName="childText1_1" refType="w" fact="0.5759"/>
            <dgm:constr type="h" for="ch" forName="childText1_1" refType="h" fact="0.7535"/>
            <dgm:constr type="l" for="ch" forName="ellipse1" refType="w" fact="0"/>
            <dgm:constr type="t" for="ch" forName="ellipse1" refType="h" fact="0.63"/>
            <dgm:constr type="w" for="ch" forName="ellipse1" refType="w" fact="0.2828"/>
            <dgm:constr type="h" for="ch" forName="ellipse1" refType="h" fact="0.37"/>
            <dgm:constr type="l" for="ch" forName="ellipse2" refType="w" fact="0.82"/>
            <dgm:constr type="t" for="ch" forName="ellipse2" refType="h" fact="0.17"/>
            <dgm:constr type="w" for="ch" forName="ellipse2" refType="w" fact="0.1645"/>
            <dgm:constr type="h" for="ch" forName="ellipse2" refType="h" fact="0.2153"/>
          </dgm:constrLst>
        </dgm:if>
        <dgm:if name="Name36" axis="ch ch" ptType="node node" st="1 1" cnt="1 0" func="cnt" op="equ" val="2">
          <dgm:alg type="composite">
            <dgm:param type="ar" val="0.8917"/>
          </dgm:alg>
          <dgm:constrLst>
            <dgm:constr type="l" for="ch" forName="childText1_1" refType="w" fact="0.1864"/>
            <dgm:constr type="t" for="ch" forName="childText1_1" refType="h" fact="0"/>
            <dgm:constr type="w" for="ch" forName="childText1_1" refType="w" fact="0.5055"/>
            <dgm:constr type="h" for="ch" forName="childText1_1" refType="h" fact="0.4507"/>
            <dgm:constr type="l" for="ch" forName="childText1_2" refType="w" fact="0.4945"/>
            <dgm:constr type="t" for="ch" forName="childText1_2" refType="h" fact="0.3929"/>
            <dgm:constr type="w" for="ch" forName="childText1_2" refType="w" fact="0.5055"/>
            <dgm:constr type="h" for="ch" forName="childText1_2" refType="h" fact="0.4507"/>
            <dgm:constr type="l" for="ch" forName="ellipse1" refType="w" fact="0"/>
            <dgm:constr type="t" for="ch" forName="ellipse1" refType="h" fact="0.3768"/>
            <dgm:constr type="w" for="ch" forName="ellipse1" refType="w" fact="0.2482"/>
            <dgm:constr type="h" for="ch" forName="ellipse1" refType="h" fact="0.2213"/>
            <dgm:constr type="l" for="ch" forName="ellipse3" refType="w" fact="0.5474"/>
            <dgm:constr type="t" for="ch" forName="ellipse3" refType="h" fact="0.8712"/>
            <dgm:constr type="w" for="ch" forName="ellipse3" refType="w" fact="0.1444"/>
            <dgm:constr type="h" for="ch" forName="ellipse3" refType="h" fact="0.1288"/>
            <dgm:constr type="l" for="ch" forName="ellipse2" refType="w" fact="0.7333"/>
            <dgm:constr type="t" for="ch" forName="ellipse2" refType="h" fact="0.0887"/>
            <dgm:constr type="w" for="ch" forName="ellipse2" refType="w" fact="0.1444"/>
            <dgm:constr type="h" for="ch" forName="ellipse2" refType="h" fact="0.1288"/>
          </dgm:constrLst>
        </dgm:if>
        <dgm:if name="Name37" axis="ch ch" ptType="node node" st="1 1" cnt="1 0" func="cnt" op="equ" val="3">
          <dgm:alg type="composite">
            <dgm:param type="ar" val="1.0811"/>
          </dgm:alg>
          <dgm:constrLst>
            <dgm:constr type="l" for="ch" forName="childText1_3" refType="w" fact="0.1649"/>
            <dgm:constr type="t" for="ch" forName="childText1_3" refType="h" fact="0.5389"/>
            <dgm:constr type="w" for="ch" forName="childText1_3" refType="w" fact="0.4265"/>
            <dgm:constr type="h" for="ch" forName="childText1_3" refType="h" fact="0.4611"/>
            <dgm:constr type="l" for="ch" forName="childText1_1" refType="w" fact="0.1573"/>
            <dgm:constr type="t" for="ch" forName="childText1_1" refType="h" fact="0"/>
            <dgm:constr type="w" for="ch" forName="childText1_1" refType="w" fact="0.4265"/>
            <dgm:constr type="h" for="ch" forName="childText1_1" refType="h" fact="0.4611"/>
            <dgm:constr type="l" for="ch" forName="childText1_2" refType="w" fact="0.5735"/>
            <dgm:constr type="t" for="ch" forName="childText1_2" refType="h" fact="0.2754"/>
            <dgm:constr type="w" for="ch" forName="childText1_2" refType="w" fact="0.4265"/>
            <dgm:constr type="h" for="ch" forName="childText1_2" refType="h" fact="0.4611"/>
            <dgm:constr type="l" for="ch" forName="ellipse1" refType="w" fact="0"/>
            <dgm:constr type="t" for="ch" forName="ellipse1" refType="h" fact="0.3855"/>
            <dgm:constr type="w" for="ch" forName="ellipse1" refType="w" fact="0.2095"/>
            <dgm:constr type="h" for="ch" forName="ellipse1" refType="h" fact="0.2264"/>
            <dgm:constr type="l" for="ch" forName="ellipse3" refType="w" fact="0.6181"/>
            <dgm:constr type="t" for="ch" forName="ellipse3" refType="h" fact="0.7647"/>
            <dgm:constr type="w" for="ch" forName="ellipse3" refType="w" fact="0.1219"/>
            <dgm:constr type="h" for="ch" forName="ellipse3" refType="h" fact="0.1317"/>
            <dgm:constr type="l" for="ch" forName="ellipse2" refType="w" fact="0.6188"/>
            <dgm:constr type="t" for="ch" forName="ellipse2" refType="h" fact="0.0907"/>
            <dgm:constr type="w" for="ch" forName="ellipse2" refType="w" fact="0.1219"/>
            <dgm:constr type="h" for="ch" forName="ellipse2" refType="h" fact="0.1317"/>
          </dgm:constrLst>
        </dgm:if>
        <dgm:else name="Name38">
          <dgm:alg type="composite">
            <dgm:param type="ar" val="0.9472"/>
          </dgm:alg>
          <dgm:constrLst>
            <dgm:constr type="l" for="ch" forName="childText1_3" refType="w" fact="0"/>
            <dgm:constr type="t" for="ch" forName="childText1_3" refType="h" fact="0.6035"/>
            <dgm:constr type="w" for="ch" forName="childText1_3" refType="w" fact="0.4186"/>
            <dgm:constr type="h" for="ch" forName="childText1_3" refType="h" fact="0.3965"/>
            <dgm:constr type="l" for="ch" forName="childText1_1" refType="w" fact="0.0981"/>
            <dgm:constr type="t" for="ch" forName="childText1_1" refType="h" fact="0"/>
            <dgm:constr type="w" for="ch" forName="childText1_1" refType="w" fact="0.4186"/>
            <dgm:constr type="h" for="ch" forName="childText1_1" refType="h" fact="0.3965"/>
            <dgm:constr type="l" for="ch" forName="childText1_2" refType="w" fact="0.5385"/>
            <dgm:constr type="t" for="ch" forName="childText1_2" refType="h" fact="0.1304"/>
            <dgm:constr type="w" for="ch" forName="childText1_2" refType="w" fact="0.4186"/>
            <dgm:constr type="h" for="ch" forName="childText1_2" refType="h" fact="0.3965"/>
            <dgm:constr type="l" for="ch" forName="ellipse4" refType="w" fact="0.3222"/>
            <dgm:constr type="t" for="ch" forName="ellipse4" refType="h" fact="0.4232"/>
            <dgm:constr type="w" for="ch" forName="ellipse4" refType="w" fact="0.2056"/>
            <dgm:constr type="h" for="ch" forName="ellipse4" refType="h" fact="0.1947"/>
            <dgm:constr type="l" for="ch" forName="ellipse1" refType="w" fact="0.1489"/>
            <dgm:constr type="t" for="ch" forName="ellipse1" refType="h" fact="0.4502"/>
            <dgm:constr type="w" for="ch" forName="ellipse1" refType="w" fact="0.1196"/>
            <dgm:constr type="h" for="ch" forName="ellipse1" refType="h" fact="0.1133"/>
            <dgm:constr type="l" for="ch" forName="ellipse2" refType="w" fact="0.5384"/>
            <dgm:constr type="t" for="ch" forName="ellipse2" refType="h" fact="0.0124"/>
            <dgm:constr type="w" for="ch" forName="ellipse2" refType="w" fact="0.1196"/>
            <dgm:constr type="h" for="ch" forName="ellipse2" refType="h" fact="0.1133"/>
            <dgm:constr type="l" for="ch" forName="childText1_4" refType="w" fact="0.4625"/>
            <dgm:constr type="t" for="ch" forName="childText1_4" refType="h" fact="0.5719"/>
            <dgm:constr type="w" for="ch" forName="childText1_4" refType="w" fact="0.4186"/>
            <dgm:constr type="h" for="ch" forName="childText1_4" refType="h" fact="0.3965"/>
            <dgm:constr type="l" for="ch" forName="ellipse3" refType="w" fact="0.8804"/>
            <dgm:constr type="t" for="ch" forName="ellipse3" refType="h" fact="0.5329"/>
            <dgm:constr type="w" for="ch" forName="ellipse3" refType="w" fact="0.1196"/>
            <dgm:constr type="h" for="ch" forName="ellipse3" refType="h" fact="0.1133"/>
            <dgm:constr type="l" for="ch" forName="ellipse5" refType="w" fact="0.0146"/>
            <dgm:constr type="t" for="ch" forName="ellipse5" refType="h" fact="0.5228"/>
            <dgm:constr type="w" for="ch" forName="ellipse5" refType="w" fact="0.0899"/>
            <dgm:constr type="h" for="ch" forName="ellipse5" refType="h" fact="0.0851"/>
          </dgm:constrLst>
        </dgm:else>
      </dgm:choose>
      <dgm:forEach name="Name39" axis="ch ch" ptType="node node" st="1 1" cnt="1 1">
        <dgm:layoutNode name="childText1_1" styleLbl="vennNode1">
          <dgm:varLst>
            <dgm:chMax val="0"/>
            <dgm:chPref val="0"/>
          </dgm:varLst>
          <dgm:alg type="tx"/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ellipse1" styleLbl="ven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ellipse2" styleLbl="venn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Name40" axis="ch ch" ptType="node node" st="1 2" cnt="1 1">
        <dgm:layoutNode name="childText1_2" styleLbl="vennNode1">
          <dgm:varLst>
            <dgm:chMax val="0"/>
            <dgm:chPref val="0"/>
          </dgm:varLst>
          <dgm:alg type="tx"/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ellipse3" styleLbl="venn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Name41" axis="ch ch" ptType="node node" st="1 3" cnt="1 1">
        <dgm:layoutNode name="childText1_3" styleLbl="vennNode1">
          <dgm:varLst>
            <dgm:chMax val="0"/>
            <dgm:chPref val="0"/>
          </dgm:varLst>
          <dgm:alg type="tx"/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forEach>
      <dgm:forEach name="Name42" axis="ch ch" ptType="node node" st="1 4" cnt="1 1">
        <dgm:layoutNode name="childText1_4" styleLbl="vennNode1">
          <dgm:varLst>
            <dgm:chMax val="0"/>
            <dgm:chPref val="0"/>
          </dgm:varLst>
          <dgm:alg type="tx"/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ellipse4" styleLbl="ven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ellipse5" styleLbl="venn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layoutNode>
    <dgm:choose name="Name43">
      <dgm:if name="Name44" axis="ch ch" ptType="node node" st="3 1" cnt="1 0" func="cnt" op="gte" val="1">
        <dgm:layoutNode name="rightChild">
          <dgm:varLst>
            <dgm:chMax val="0"/>
            <dgm:chPref val="0"/>
          </dgm:varLst>
          <dgm:alg type="tx"/>
          <dgm:shape xmlns:r="http://schemas.openxmlformats.org/officeDocument/2006/relationships" type="ellipse" r:blip="">
            <dgm:adjLst/>
          </dgm:shape>
          <dgm:presOf axis="ch des" ptType="node node" st="3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45"/>
    </dgm:choose>
    <dgm:layoutNode name="parentText1" styleLbl="revTx">
      <dgm:varLst>
        <dgm:chMax val="4"/>
        <dgm:chPref val="3"/>
        <dgm:bulletEnabled val="1"/>
      </dgm:varLst>
      <dgm:alg type="tx"/>
      <dgm:shape xmlns:r="http://schemas.openxmlformats.org/officeDocument/2006/relationships" type="rect" r:blip="">
        <dgm:adjLst/>
      </dgm:shape>
      <dgm:presOf axis="ch self" ptType="node node" st="1 1" cnt="1 0"/>
      <dgm:constrLst>
        <dgm:constr type="lMarg" refType="primFontSz" fact="0.3"/>
        <dgm:constr type="rMarg" refType="primFontSz" fact="0.3"/>
        <dgm:constr type="tMarg" refType="primFontSz" fact="0.3"/>
        <dgm:constr type="bMarg" refType="primFontSz" fact="0.3"/>
      </dgm:constrLst>
      <dgm:ruleLst>
        <dgm:rule type="primFontSz" val="5" fact="NaN" max="NaN"/>
      </dgm:ruleLst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target1">
  <dgm:title val=""/>
  <dgm:desc val=""/>
  <dgm:catLst>
    <dgm:cat type="relationship" pri="25000"/>
    <dgm:cat type="convert" pri="2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equ" val="0">
            <dgm:constrLst/>
          </dgm:if>
          <dgm:if name="Name4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r" for="ch" forName="line1" refType="l" refFor="ch" refForName="text1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5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4432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6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86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717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7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29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662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25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r" for="ch" forName="text4" refType="w"/>
              <dgm:constr type="t" for="ch" forName="text4" refType="b" refFor="ch" refForName="text3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852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8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r" for="ch" forName="text1" refType="w"/>
              <dgm:constr type="ctrY" for="ch" forName="text1" refType="h" fact="0.13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r" for="ch" forName="text2" refType="w"/>
              <dgm:constr type="ctrY" for="ch" forName="text2" refType="h" fact="0.27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498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r" for="ch" forName="text3" refType="w"/>
              <dgm:constr type="ctrY" for="ch" forName="text3" refType="h" fact="0.41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394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r" for="ch" forName="text4" refType="w"/>
              <dgm:constr type="ctrY" for="ch" forName="text4" refType="h" fact="0.547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46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r" for="ch" forName="text5" refType="w"/>
              <dgm:constr type="ctrY" for="ch" forName="text5" refType="h" fact="0.68"/>
              <dgm:constr type="l" for="ch" forName="line5" refType="w" fact="0.625"/>
              <dgm:constr type="ctrY" for="ch" forName="line5" refType="ctrY" refFor="ch" refForName="text5"/>
              <dgm:constr type="w" for="ch" forName="line5" refType="w" fact="0.075"/>
              <dgm:constr type="h" for="ch" forName="line5"/>
              <dgm:constr type="l" for="ch" forName="d5" refType="w" fact="0.49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9"/>
        </dgm:choose>
      </dgm:if>
      <dgm:else name="Name10">
        <dgm:choose name="Name11">
          <dgm:if name="Name12" axis="ch" ptType="node" func="cnt" op="equ" val="0">
            <dgm:constrLst/>
          </dgm:if>
          <dgm:if name="Name13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14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5567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15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14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282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16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0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337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74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l" for="ch" forName="text4"/>
              <dgm:constr type="t" for="ch" forName="text4" refType="b" refFor="ch" refForName="text3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147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17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l" for="ch" forName="text1"/>
              <dgm:constr type="ctrY" for="ch" forName="text1" refType="h" fact="0.13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l" for="ch" forName="text2"/>
              <dgm:constr type="ctrY" for="ch" forName="text2" refType="h" fact="0.27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502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l" for="ch" forName="text3"/>
              <dgm:constr type="ctrY" for="ch" forName="text3" refType="h" fact="0.41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606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l" for="ch" forName="text4"/>
              <dgm:constr type="ctrY" for="ch" forName="text4" refType="h" fact="0.547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54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l" for="ch" forName="text5"/>
              <dgm:constr type="ctrY" for="ch" forName="text5" refType="h" fact="0.68"/>
              <dgm:constr type="l" for="ch" forName="line5" refType="r" refFor="ch" refForName="text5"/>
              <dgm:constr type="ctrY" for="ch" forName="line5" refType="ctrY" refFor="ch" refForName="text5"/>
              <dgm:constr type="r" for="ch" forName="line5" refType="w" fact="0.375"/>
              <dgm:constr type="h" for="ch" forName="line5"/>
              <dgm:constr type="r" for="ch" forName="d5" refType="w" fact="0.50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18"/>
        </dgm:choose>
      </dgm:else>
    </dgm:choose>
    <dgm:ruleLst/>
    <dgm:forEach name="Name19" axis="ch" ptType="node" cnt="1">
      <dgm:layoutNode name="circle1" styleLbl="l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text1" styleLbl="revTx">
        <dgm:varLst>
          <dgm:bulletEnabled val="1"/>
        </dgm:varLst>
        <dgm:choose name="Name20">
          <dgm:if name="Name21" func="var" arg="dir" op="equ" val="norm">
            <dgm:choose name="Name22">
              <dgm:if name="Name2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4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25">
            <dgm:choose name="Name26">
              <dgm:if name="Name2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8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29">
          <dgm:if name="Name30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31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1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1" styleLbl="callout">
        <dgm:alg type="sp"/>
        <dgm:choose name="Name32">
          <dgm:if name="Name33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34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35" axis="ch" ptType="node" st="2" cnt="1">
      <dgm:layoutNode name="circle2" styleLbl="lnNode1">
        <dgm:alg type="sp"/>
        <dgm:shape xmlns:r="http://schemas.openxmlformats.org/officeDocument/2006/relationships" type="ellipse" r:blip="" zOrderOff="-5">
          <dgm:adjLst/>
        </dgm:shape>
        <dgm:presOf/>
        <dgm:constrLst/>
        <dgm:ruleLst/>
      </dgm:layoutNode>
      <dgm:layoutNode name="text2" styleLbl="revTx">
        <dgm:varLst>
          <dgm:bulletEnabled val="1"/>
        </dgm:varLst>
        <dgm:choose name="Name36">
          <dgm:if name="Name37" func="var" arg="dir" op="equ" val="norm">
            <dgm:choose name="Name38">
              <dgm:if name="Name3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0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41">
            <dgm:choose name="Name42">
              <dgm:if name="Name4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4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45">
          <dgm:if name="Name46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47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2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2" styleLbl="callout">
        <dgm:alg type="sp"/>
        <dgm:choose name="Name48">
          <dgm:if name="Name49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50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51" axis="ch" ptType="node" st="3" cnt="1">
      <dgm:layoutNode name="circle3" styleLbl="lnNode1">
        <dgm:alg type="sp"/>
        <dgm:shape xmlns:r="http://schemas.openxmlformats.org/officeDocument/2006/relationships" type="ellipse" r:blip="" zOrderOff="-10">
          <dgm:adjLst/>
        </dgm:shape>
        <dgm:presOf/>
        <dgm:constrLst/>
        <dgm:ruleLst/>
      </dgm:layoutNode>
      <dgm:layoutNode name="text3" styleLbl="revTx">
        <dgm:varLst>
          <dgm:bulletEnabled val="1"/>
        </dgm:varLst>
        <dgm:choose name="Name52">
          <dgm:if name="Name53" func="var" arg="dir" op="equ" val="norm">
            <dgm:choose name="Name54">
              <dgm:if name="Name5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56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57">
            <dgm:choose name="Name58">
              <dgm:if name="Name5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60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61">
          <dgm:if name="Name62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63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3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3" styleLbl="callout">
        <dgm:alg type="sp"/>
        <dgm:choose name="Name64">
          <dgm:if name="Name65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66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67" axis="ch" ptType="node" st="4" cnt="1">
      <dgm:layoutNode name="circle4" styleLbl="lnNode1">
        <dgm:alg type="sp"/>
        <dgm:shape xmlns:r="http://schemas.openxmlformats.org/officeDocument/2006/relationships" type="ellipse" r:blip="" zOrderOff="-15">
          <dgm:adjLst/>
        </dgm:shape>
        <dgm:presOf/>
        <dgm:constrLst/>
        <dgm:ruleLst/>
      </dgm:layoutNode>
      <dgm:layoutNode name="text4" styleLbl="revTx">
        <dgm:varLst>
          <dgm:bulletEnabled val="1"/>
        </dgm:varLst>
        <dgm:choose name="Name68">
          <dgm:if name="Name69" func="var" arg="dir" op="equ" val="norm">
            <dgm:choose name="Name70">
              <dgm:if name="Name7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2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73">
            <dgm:choose name="Name74">
              <dgm:if name="Name7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6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77">
          <dgm:if name="Name78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79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4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4" styleLbl="callout">
        <dgm:alg type="sp"/>
        <dgm:choose name="Name80">
          <dgm:if name="Name81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82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83" axis="ch" ptType="node" st="5" cnt="1">
      <dgm:layoutNode name="circle5" styleLbl="lnNode1">
        <dgm:alg type="sp"/>
        <dgm:shape xmlns:r="http://schemas.openxmlformats.org/officeDocument/2006/relationships" type="ellipse" r:blip="" zOrderOff="-20">
          <dgm:adjLst/>
        </dgm:shape>
        <dgm:presOf/>
        <dgm:constrLst/>
        <dgm:ruleLst/>
      </dgm:layoutNode>
      <dgm:layoutNode name="text5" styleLbl="revTx">
        <dgm:varLst>
          <dgm:bulletEnabled val="1"/>
        </dgm:varLst>
        <dgm:choose name="Name84">
          <dgm:if name="Name85" func="var" arg="dir" op="equ" val="norm">
            <dgm:choose name="Name86">
              <dgm:if name="Name8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88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89">
            <dgm:choose name="Name90">
              <dgm:if name="Name9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92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93">
          <dgm:if name="Name94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95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5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5" styleLbl="callout">
        <dgm:alg type="sp"/>
        <dgm:choose name="Name96">
          <dgm:if name="Name97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98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61.png>
</file>

<file path=ppt/media/image62.jpg>
</file>

<file path=ppt/media/image63.jpg>
</file>

<file path=ppt/media/image64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B00AE74-EBB7-45DA-9CFA-17C2F2DCEF81}" type="datetimeFigureOut">
              <a:rPr lang="en-US" smtClean="0"/>
              <a:t>12/28/2015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C9C139A-C0FD-4CFA-9DFE-AC496C0E0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091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B00AE74-EBB7-45DA-9CFA-17C2F2DCEF81}" type="datetimeFigureOut">
              <a:rPr lang="en-US" smtClean="0"/>
              <a:t>12/28/2015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C9C139A-C0FD-4CFA-9DFE-AC496C0E0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40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B00AE74-EBB7-45DA-9CFA-17C2F2DCEF81}" type="datetimeFigureOut">
              <a:rPr lang="en-US" smtClean="0"/>
              <a:t>12/28/2015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C9C139A-C0FD-4CFA-9DFE-AC496C0E0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629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B00AE74-EBB7-45DA-9CFA-17C2F2DCEF81}" type="datetimeFigureOut">
              <a:rPr lang="en-US" smtClean="0"/>
              <a:t>12/28/2015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C9C139A-C0FD-4CFA-9DFE-AC496C0E0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902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B00AE74-EBB7-45DA-9CFA-17C2F2DCEF81}" type="datetimeFigureOut">
              <a:rPr lang="en-US" smtClean="0"/>
              <a:t>12/28/2015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C9C139A-C0FD-4CFA-9DFE-AC496C0E0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395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B00AE74-EBB7-45DA-9CFA-17C2F2DCEF81}" type="datetimeFigureOut">
              <a:rPr lang="en-US" smtClean="0"/>
              <a:t>12/28/2015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C9C139A-C0FD-4CFA-9DFE-AC496C0E0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772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B00AE74-EBB7-45DA-9CFA-17C2F2DCEF81}" type="datetimeFigureOut">
              <a:rPr lang="en-US" smtClean="0"/>
              <a:t>12/28/2015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C9C139A-C0FD-4CFA-9DFE-AC496C0E0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358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B00AE74-EBB7-45DA-9CFA-17C2F2DCEF81}" type="datetimeFigureOut">
              <a:rPr lang="en-US" smtClean="0"/>
              <a:t>12/28/2015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C9C139A-C0FD-4CFA-9DFE-AC496C0E0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603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B00AE74-EBB7-45DA-9CFA-17C2F2DCEF81}" type="datetimeFigureOut">
              <a:rPr lang="en-US" smtClean="0"/>
              <a:t>12/28/2015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C9C139A-C0FD-4CFA-9DFE-AC496C0E0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645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B00AE74-EBB7-45DA-9CFA-17C2F2DCEF81}" type="datetimeFigureOut">
              <a:rPr lang="en-US" smtClean="0"/>
              <a:t>12/28/2015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C9C139A-C0FD-4CFA-9DFE-AC496C0E0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461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B00AE74-EBB7-45DA-9CFA-17C2F2DCEF81}" type="datetimeFigureOut">
              <a:rPr lang="en-US" smtClean="0"/>
              <a:t>12/28/2015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C9C139A-C0FD-4CFA-9DFE-AC496C0E0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708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6749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3.png"/><Relationship Id="rId7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9.png"/><Relationship Id="rId4" Type="http://schemas.openxmlformats.org/officeDocument/2006/relationships/image" Target="../media/image16.png"/><Relationship Id="rId9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17.png"/><Relationship Id="rId7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3.png"/><Relationship Id="rId4" Type="http://schemas.openxmlformats.org/officeDocument/2006/relationships/image" Target="../media/image16.png"/><Relationship Id="rId9" Type="http://schemas.openxmlformats.org/officeDocument/2006/relationships/image" Target="../media/image2.jp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2.jpg"/><Relationship Id="rId7" Type="http://schemas.openxmlformats.org/officeDocument/2006/relationships/image" Target="../media/image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7.png"/><Relationship Id="rId4" Type="http://schemas.openxmlformats.org/officeDocument/2006/relationships/image" Target="../media/image34.png"/><Relationship Id="rId9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2.jpg"/><Relationship Id="rId7" Type="http://schemas.openxmlformats.org/officeDocument/2006/relationships/image" Target="../media/image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7.png"/><Relationship Id="rId4" Type="http://schemas.openxmlformats.org/officeDocument/2006/relationships/image" Target="../media/image34.png"/><Relationship Id="rId9" Type="http://schemas.openxmlformats.org/officeDocument/2006/relationships/image" Target="../media/image3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.jp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21.png"/><Relationship Id="rId4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.jp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21.png"/><Relationship Id="rId4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2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2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2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21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13.png"/><Relationship Id="rId7" Type="http://schemas.openxmlformats.org/officeDocument/2006/relationships/image" Target="../media/image2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2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3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10" Type="http://schemas.openxmlformats.org/officeDocument/2006/relationships/image" Target="../media/image8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3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image" Target="../media/image17.png"/><Relationship Id="rId7" Type="http://schemas.openxmlformats.org/officeDocument/2006/relationships/image" Target="../media/image35.png"/><Relationship Id="rId12" Type="http://schemas.microsoft.com/office/2007/relationships/diagramDrawing" Target="../diagrams/drawing2.xm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diagramColors" Target="../diagrams/colors2.xml"/><Relationship Id="rId5" Type="http://schemas.openxmlformats.org/officeDocument/2006/relationships/image" Target="../media/image13.png"/><Relationship Id="rId10" Type="http://schemas.openxmlformats.org/officeDocument/2006/relationships/diagramQuickStyle" Target="../diagrams/quickStyle2.xml"/><Relationship Id="rId4" Type="http://schemas.openxmlformats.org/officeDocument/2006/relationships/image" Target="../media/image16.png"/><Relationship Id="rId9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13" Type="http://schemas.openxmlformats.org/officeDocument/2006/relationships/image" Target="../media/image44.png"/><Relationship Id="rId3" Type="http://schemas.openxmlformats.org/officeDocument/2006/relationships/image" Target="../media/image17.png"/><Relationship Id="rId7" Type="http://schemas.openxmlformats.org/officeDocument/2006/relationships/image" Target="../media/image35.png"/><Relationship Id="rId12" Type="http://schemas.microsoft.com/office/2007/relationships/diagramDrawing" Target="../diagrams/drawing3.xm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diagramColors" Target="../diagrams/colors3.xml"/><Relationship Id="rId5" Type="http://schemas.openxmlformats.org/officeDocument/2006/relationships/image" Target="../media/image13.png"/><Relationship Id="rId15" Type="http://schemas.openxmlformats.org/officeDocument/2006/relationships/image" Target="../media/image46.png"/><Relationship Id="rId10" Type="http://schemas.openxmlformats.org/officeDocument/2006/relationships/diagramQuickStyle" Target="../diagrams/quickStyle3.xml"/><Relationship Id="rId4" Type="http://schemas.openxmlformats.org/officeDocument/2006/relationships/image" Target="../media/image16.png"/><Relationship Id="rId9" Type="http://schemas.openxmlformats.org/officeDocument/2006/relationships/diagramLayout" Target="../diagrams/layout3.xml"/><Relationship Id="rId14" Type="http://schemas.openxmlformats.org/officeDocument/2006/relationships/image" Target="../media/image45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13" Type="http://schemas.openxmlformats.org/officeDocument/2006/relationships/image" Target="../media/image47.png"/><Relationship Id="rId3" Type="http://schemas.openxmlformats.org/officeDocument/2006/relationships/image" Target="../media/image17.png"/><Relationship Id="rId7" Type="http://schemas.openxmlformats.org/officeDocument/2006/relationships/image" Target="../media/image35.png"/><Relationship Id="rId12" Type="http://schemas.microsoft.com/office/2007/relationships/diagramDrawing" Target="../diagrams/drawing4.xm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diagramColors" Target="../diagrams/colors4.xml"/><Relationship Id="rId5" Type="http://schemas.openxmlformats.org/officeDocument/2006/relationships/image" Target="../media/image13.png"/><Relationship Id="rId10" Type="http://schemas.openxmlformats.org/officeDocument/2006/relationships/diagramQuickStyle" Target="../diagrams/quickStyle4.xml"/><Relationship Id="rId4" Type="http://schemas.openxmlformats.org/officeDocument/2006/relationships/image" Target="../media/image16.png"/><Relationship Id="rId9" Type="http://schemas.openxmlformats.org/officeDocument/2006/relationships/diagramLayout" Target="../diagrams/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0.png"/><Relationship Id="rId4" Type="http://schemas.openxmlformats.org/officeDocument/2006/relationships/image" Target="../media/image21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5.xml"/><Relationship Id="rId3" Type="http://schemas.openxmlformats.org/officeDocument/2006/relationships/image" Target="../media/image13.png"/><Relationship Id="rId7" Type="http://schemas.openxmlformats.org/officeDocument/2006/relationships/diagramLayout" Target="../diagrams/layout5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5.xml"/><Relationship Id="rId5" Type="http://schemas.openxmlformats.org/officeDocument/2006/relationships/image" Target="../media/image40.png"/><Relationship Id="rId10" Type="http://schemas.microsoft.com/office/2007/relationships/diagramDrawing" Target="../diagrams/drawing5.xml"/><Relationship Id="rId4" Type="http://schemas.openxmlformats.org/officeDocument/2006/relationships/image" Target="../media/image21.png"/><Relationship Id="rId9" Type="http://schemas.openxmlformats.org/officeDocument/2006/relationships/diagramColors" Target="../diagrams/colors5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Layout" Target="../diagrams/layout6.xml"/><Relationship Id="rId7" Type="http://schemas.openxmlformats.org/officeDocument/2006/relationships/image" Target="../media/image17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Relationship Id="rId9" Type="http://schemas.openxmlformats.org/officeDocument/2006/relationships/image" Target="../media/image21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diagramLayout" Target="../diagrams/layout7.xml"/><Relationship Id="rId7" Type="http://schemas.openxmlformats.org/officeDocument/2006/relationships/image" Target="../media/image7.pn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11" Type="http://schemas.openxmlformats.org/officeDocument/2006/relationships/image" Target="../media/image40.png"/><Relationship Id="rId5" Type="http://schemas.openxmlformats.org/officeDocument/2006/relationships/diagramColors" Target="../diagrams/colors7.xml"/><Relationship Id="rId10" Type="http://schemas.openxmlformats.org/officeDocument/2006/relationships/image" Target="../media/image10.png"/><Relationship Id="rId4" Type="http://schemas.openxmlformats.org/officeDocument/2006/relationships/diagramQuickStyle" Target="../diagrams/quickStyle7.xml"/><Relationship Id="rId9" Type="http://schemas.openxmlformats.org/officeDocument/2006/relationships/image" Target="../media/image17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diagramLayout" Target="../diagrams/layout8.xml"/><Relationship Id="rId7" Type="http://schemas.openxmlformats.org/officeDocument/2006/relationships/image" Target="../media/image17.png"/><Relationship Id="rId12" Type="http://schemas.openxmlformats.org/officeDocument/2006/relationships/image" Target="../media/image52.png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11" Type="http://schemas.openxmlformats.org/officeDocument/2006/relationships/image" Target="../media/image51.png"/><Relationship Id="rId5" Type="http://schemas.openxmlformats.org/officeDocument/2006/relationships/diagramColors" Target="../diagrams/colors8.xml"/><Relationship Id="rId10" Type="http://schemas.openxmlformats.org/officeDocument/2006/relationships/image" Target="../media/image50.png"/><Relationship Id="rId4" Type="http://schemas.openxmlformats.org/officeDocument/2006/relationships/diagramQuickStyle" Target="../diagrams/quickStyle8.xml"/><Relationship Id="rId9" Type="http://schemas.openxmlformats.org/officeDocument/2006/relationships/image" Target="../media/image49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9.xml"/><Relationship Id="rId13" Type="http://schemas.openxmlformats.org/officeDocument/2006/relationships/image" Target="../media/image45.png"/><Relationship Id="rId3" Type="http://schemas.openxmlformats.org/officeDocument/2006/relationships/image" Target="../media/image13.png"/><Relationship Id="rId7" Type="http://schemas.openxmlformats.org/officeDocument/2006/relationships/diagramLayout" Target="../diagrams/layout9.xml"/><Relationship Id="rId12" Type="http://schemas.openxmlformats.org/officeDocument/2006/relationships/image" Target="../media/image2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9.xml"/><Relationship Id="rId11" Type="http://schemas.openxmlformats.org/officeDocument/2006/relationships/image" Target="../media/image53.png"/><Relationship Id="rId5" Type="http://schemas.openxmlformats.org/officeDocument/2006/relationships/image" Target="../media/image40.png"/><Relationship Id="rId10" Type="http://schemas.microsoft.com/office/2007/relationships/diagramDrawing" Target="../diagrams/drawing9.xml"/><Relationship Id="rId4" Type="http://schemas.openxmlformats.org/officeDocument/2006/relationships/image" Target="../media/image21.png"/><Relationship Id="rId9" Type="http://schemas.openxmlformats.org/officeDocument/2006/relationships/diagramColors" Target="../diagrams/colors9.xml"/><Relationship Id="rId14" Type="http://schemas.openxmlformats.org/officeDocument/2006/relationships/image" Target="../media/image54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55.png"/><Relationship Id="rId3" Type="http://schemas.openxmlformats.org/officeDocument/2006/relationships/diagramLayout" Target="../diagrams/layout10.xml"/><Relationship Id="rId7" Type="http://schemas.openxmlformats.org/officeDocument/2006/relationships/image" Target="../media/image17.png"/><Relationship Id="rId12" Type="http://schemas.openxmlformats.org/officeDocument/2006/relationships/image" Target="../media/image28.png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11" Type="http://schemas.openxmlformats.org/officeDocument/2006/relationships/image" Target="../media/image27.png"/><Relationship Id="rId5" Type="http://schemas.openxmlformats.org/officeDocument/2006/relationships/diagramColors" Target="../diagrams/colors10.xml"/><Relationship Id="rId10" Type="http://schemas.openxmlformats.org/officeDocument/2006/relationships/image" Target="../media/image40.png"/><Relationship Id="rId4" Type="http://schemas.openxmlformats.org/officeDocument/2006/relationships/diagramQuickStyle" Target="../diagrams/quickStyle10.xml"/><Relationship Id="rId9" Type="http://schemas.openxmlformats.org/officeDocument/2006/relationships/image" Target="../media/image21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diagramLayout" Target="../diagrams/layout12.xml"/><Relationship Id="rId7" Type="http://schemas.openxmlformats.org/officeDocument/2006/relationships/image" Target="../media/image17.png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Relationship Id="rId9" Type="http://schemas.openxmlformats.org/officeDocument/2006/relationships/image" Target="../media/image56.pn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58.png"/><Relationship Id="rId3" Type="http://schemas.openxmlformats.org/officeDocument/2006/relationships/diagramLayout" Target="../diagrams/layout13.xml"/><Relationship Id="rId7" Type="http://schemas.openxmlformats.org/officeDocument/2006/relationships/image" Target="../media/image17.png"/><Relationship Id="rId12" Type="http://schemas.openxmlformats.org/officeDocument/2006/relationships/image" Target="../media/image57.png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11" Type="http://schemas.openxmlformats.org/officeDocument/2006/relationships/image" Target="../media/image27.png"/><Relationship Id="rId5" Type="http://schemas.openxmlformats.org/officeDocument/2006/relationships/diagramColors" Target="../diagrams/colors13.xml"/><Relationship Id="rId10" Type="http://schemas.openxmlformats.org/officeDocument/2006/relationships/image" Target="../media/image56.png"/><Relationship Id="rId4" Type="http://schemas.openxmlformats.org/officeDocument/2006/relationships/diagramQuickStyle" Target="../diagrams/quickStyle13.xml"/><Relationship Id="rId9" Type="http://schemas.openxmlformats.org/officeDocument/2006/relationships/image" Target="../media/image16.pn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1.png"/><Relationship Id="rId3" Type="http://schemas.openxmlformats.org/officeDocument/2006/relationships/diagramLayout" Target="../diagrams/layout14.xml"/><Relationship Id="rId7" Type="http://schemas.openxmlformats.org/officeDocument/2006/relationships/image" Target="../media/image17.png"/><Relationship Id="rId12" Type="http://schemas.openxmlformats.org/officeDocument/2006/relationships/image" Target="../media/image21.png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11" Type="http://schemas.openxmlformats.org/officeDocument/2006/relationships/image" Target="../media/image53.png"/><Relationship Id="rId5" Type="http://schemas.openxmlformats.org/officeDocument/2006/relationships/diagramColors" Target="../diagrams/colors14.xml"/><Relationship Id="rId15" Type="http://schemas.openxmlformats.org/officeDocument/2006/relationships/image" Target="../media/image15.png"/><Relationship Id="rId10" Type="http://schemas.openxmlformats.org/officeDocument/2006/relationships/image" Target="../media/image56.png"/><Relationship Id="rId4" Type="http://schemas.openxmlformats.org/officeDocument/2006/relationships/diagramQuickStyle" Target="../diagrams/quickStyle14.xml"/><Relationship Id="rId9" Type="http://schemas.openxmlformats.org/officeDocument/2006/relationships/image" Target="../media/image16.png"/><Relationship Id="rId14" Type="http://schemas.openxmlformats.org/officeDocument/2006/relationships/image" Target="../media/image35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.png"/><Relationship Id="rId4" Type="http://schemas.openxmlformats.org/officeDocument/2006/relationships/image" Target="../media/image11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62.jp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21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21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21.png"/><Relationship Id="rId4" Type="http://schemas.openxmlformats.org/officeDocument/2006/relationships/image" Target="../media/image13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png"/><Relationship Id="rId7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8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>
              <a:lumMod val="50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127519" y="3527474"/>
            <a:ext cx="39369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0" i="0" dirty="0" smtClean="0">
                <a:solidFill>
                  <a:schemeClr val="bg1"/>
                </a:solidFill>
                <a:effectLst/>
              </a:rPr>
              <a:t>Professional </a:t>
            </a:r>
            <a:r>
              <a:rPr lang="en-US" sz="1400" b="0" i="0" dirty="0" err="1" smtClean="0">
                <a:solidFill>
                  <a:schemeClr val="bg1"/>
                </a:solidFill>
                <a:effectLst/>
              </a:rPr>
              <a:t>Powerpoint</a:t>
            </a:r>
            <a:r>
              <a:rPr lang="en-US" sz="1400" b="0" i="0" dirty="0" smtClean="0">
                <a:solidFill>
                  <a:schemeClr val="bg1"/>
                </a:solidFill>
                <a:effectLst/>
              </a:rPr>
              <a:t> Template</a:t>
            </a:r>
            <a:endParaRPr lang="en-US" sz="14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27519" y="2942699"/>
            <a:ext cx="3936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official</a:t>
            </a:r>
            <a:endParaRPr lang="en-US" sz="32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5990492" y="3896005"/>
            <a:ext cx="182880" cy="1828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201947" y="3896005"/>
            <a:ext cx="182880" cy="18288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779037" y="3896005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413402" y="3896005"/>
            <a:ext cx="182880" cy="1828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67582" y="3896005"/>
            <a:ext cx="182880" cy="18288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4481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486314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Services with icons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784215" y="3013100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84215" y="2551435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1744335" y="1684988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84215" y="5527506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4215" y="5065841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1744335" y="4199394"/>
            <a:ext cx="731520" cy="73152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435975" y="3013100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435975" y="2551435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4396095" y="1684988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3435975" y="5527506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435975" y="5065841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4396095" y="4199394"/>
            <a:ext cx="731520" cy="7315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6087735" y="3013100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087735" y="2551435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7047855" y="1684988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6087735" y="5527506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87735" y="5065841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7047855" y="4199394"/>
            <a:ext cx="731520" cy="73152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8739495" y="3013100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739495" y="2551435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9699615" y="1684988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8739495" y="5527506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739495" y="5065841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9699615" y="4199394"/>
            <a:ext cx="731520" cy="7315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9455" y="1907601"/>
            <a:ext cx="304800" cy="3048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695" y="1902586"/>
            <a:ext cx="304800" cy="3048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215" y="1898348"/>
            <a:ext cx="304800" cy="3048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2975" y="1910236"/>
            <a:ext cx="304800" cy="30480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9455" y="4412754"/>
            <a:ext cx="304800" cy="30480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695" y="4412754"/>
            <a:ext cx="304800" cy="304800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215" y="4421293"/>
            <a:ext cx="304800" cy="304800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3543" y="4421293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0404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500"/>
                            </p:stCondLst>
                            <p:childTnLst>
                              <p:par>
                                <p:cTn id="7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500"/>
                            </p:stCondLst>
                            <p:childTnLst>
                              <p:par>
                                <p:cTn id="8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6" grpId="0" animBg="1"/>
      <p:bldP spid="19" grpId="0" animBg="1"/>
      <p:bldP spid="22" grpId="0" animBg="1"/>
      <p:bldP spid="25" grpId="0" animBg="1"/>
      <p:bldP spid="28" grpId="0" animBg="1"/>
      <p:bldP spid="3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432923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Company history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6644401" y="2287391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644402" y="1953628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Year 2014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081933" y="1593812"/>
            <a:ext cx="45719" cy="47752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739032" y="1953628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739032" y="3042488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5739032" y="4131348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732117" y="5220208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644400" y="4465111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644401" y="4131348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Year 2012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41252" y="3376251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41253" y="3042488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Year 2013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33278" y="5553971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33279" y="5220208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Year 2011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5477" y="3257204"/>
            <a:ext cx="304800" cy="3048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0203" y="2166988"/>
            <a:ext cx="304800" cy="3048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5477" y="4360441"/>
            <a:ext cx="304800" cy="3048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5477" y="5451040"/>
            <a:ext cx="304800" cy="304800"/>
          </a:xfrm>
          <a:prstGeom prst="rect">
            <a:avLst/>
          </a:prstGeom>
        </p:spPr>
      </p:pic>
      <p:sp>
        <p:nvSpPr>
          <p:cNvPr id="25" name="Oval 24"/>
          <p:cNvSpPr/>
          <p:nvPr/>
        </p:nvSpPr>
        <p:spPr>
          <a:xfrm>
            <a:off x="6022877" y="1557388"/>
            <a:ext cx="182880" cy="182880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6011638" y="6226951"/>
            <a:ext cx="182880" cy="182880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2607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488405"/>
            <a:ext cx="12192000" cy="902549"/>
            <a:chOff x="0" y="745573"/>
            <a:chExt cx="12192000" cy="902549"/>
          </a:xfrm>
        </p:grpSpPr>
        <p:sp>
          <p:nvSpPr>
            <p:cNvPr id="6" name="TextBox 5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Meet the team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8"/>
          <p:cNvSpPr/>
          <p:nvPr/>
        </p:nvSpPr>
        <p:spPr>
          <a:xfrm>
            <a:off x="478525" y="5290824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8524" y="4536774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8525" y="5006132"/>
            <a:ext cx="2651759" cy="2846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GRAPHIC DESIGNER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2" name="Oval 11"/>
          <p:cNvSpPr/>
          <p:nvPr/>
        </p:nvSpPr>
        <p:spPr>
          <a:xfrm>
            <a:off x="478525" y="1605690"/>
            <a:ext cx="2651760" cy="265176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430664" y="3789028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835" y="4002388"/>
            <a:ext cx="304800" cy="3048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3351455" y="5290824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351454" y="4536774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351455" y="5006132"/>
            <a:ext cx="2651759" cy="2846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GRAPHIC DESIGNER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8" name="Oval 17"/>
          <p:cNvSpPr/>
          <p:nvPr/>
        </p:nvSpPr>
        <p:spPr>
          <a:xfrm>
            <a:off x="3351455" y="1605690"/>
            <a:ext cx="2651760" cy="265176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4303594" y="3789028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4765" y="4002388"/>
            <a:ext cx="304800" cy="304800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6218581" y="5290824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218580" y="4536774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6218581" y="5006132"/>
            <a:ext cx="2651759" cy="2846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GRAPHIC DESIGNER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4" name="Oval 23"/>
          <p:cNvSpPr/>
          <p:nvPr/>
        </p:nvSpPr>
        <p:spPr>
          <a:xfrm>
            <a:off x="6218581" y="1605690"/>
            <a:ext cx="2651760" cy="265176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7170720" y="3789028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891" y="4002388"/>
            <a:ext cx="304800" cy="30480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9082355" y="5289448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082354" y="4535398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9082355" y="5004756"/>
            <a:ext cx="2651759" cy="2846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GRAPHIC DESIGNER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082355" y="1604314"/>
            <a:ext cx="2651760" cy="265176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10034494" y="3787652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5665" y="4001012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5467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8" grpId="0" animBg="1"/>
      <p:bldP spid="19" grpId="0" animBg="1"/>
      <p:bldP spid="24" grpId="0" animBg="1"/>
      <p:bldP spid="25" grpId="0" animBg="1"/>
      <p:bldP spid="30" grpId="0" animBg="1"/>
      <p:bldP spid="3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488405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Meet the team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623668" y="1626714"/>
            <a:ext cx="2656114" cy="278674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23667" y="5313701"/>
            <a:ext cx="26561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3669" y="4559651"/>
            <a:ext cx="26561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3668" y="5029009"/>
            <a:ext cx="265611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GRAPHIC DESIGNER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395897" y="1626714"/>
            <a:ext cx="2656114" cy="278674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395896" y="5313701"/>
            <a:ext cx="26561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395898" y="4559651"/>
            <a:ext cx="26561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395897" y="5029009"/>
            <a:ext cx="265611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GRAPHIC DESIGNER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168126" y="1626714"/>
            <a:ext cx="2656114" cy="278674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168125" y="5313701"/>
            <a:ext cx="26561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168127" y="4559651"/>
            <a:ext cx="26561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168126" y="5029009"/>
            <a:ext cx="265611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GRAPHIC DESIGNER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8940355" y="1626714"/>
            <a:ext cx="2656114" cy="278674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940354" y="5313701"/>
            <a:ext cx="26561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940356" y="4559651"/>
            <a:ext cx="26561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940355" y="5029009"/>
            <a:ext cx="265611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GRAPHIC DESIGNER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4" name="Oval 23"/>
          <p:cNvSpPr/>
          <p:nvPr/>
        </p:nvSpPr>
        <p:spPr>
          <a:xfrm>
            <a:off x="2548263" y="3681939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9434" y="3895299"/>
            <a:ext cx="304800" cy="304800"/>
          </a:xfrm>
          <a:prstGeom prst="rect">
            <a:avLst/>
          </a:prstGeom>
        </p:spPr>
      </p:pic>
      <p:sp>
        <p:nvSpPr>
          <p:cNvPr id="26" name="Oval 25"/>
          <p:cNvSpPr/>
          <p:nvPr/>
        </p:nvSpPr>
        <p:spPr>
          <a:xfrm>
            <a:off x="5320492" y="3671885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663" y="3885245"/>
            <a:ext cx="304800" cy="304800"/>
          </a:xfrm>
          <a:prstGeom prst="rect">
            <a:avLst/>
          </a:prstGeom>
        </p:spPr>
      </p:pic>
      <p:sp>
        <p:nvSpPr>
          <p:cNvPr id="28" name="Oval 27"/>
          <p:cNvSpPr/>
          <p:nvPr/>
        </p:nvSpPr>
        <p:spPr>
          <a:xfrm>
            <a:off x="8107235" y="3668495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8406" y="3881855"/>
            <a:ext cx="304800" cy="304800"/>
          </a:xfrm>
          <a:prstGeom prst="rect">
            <a:avLst/>
          </a:prstGeom>
        </p:spPr>
      </p:pic>
      <p:sp>
        <p:nvSpPr>
          <p:cNvPr id="30" name="Oval 29"/>
          <p:cNvSpPr/>
          <p:nvPr/>
        </p:nvSpPr>
        <p:spPr>
          <a:xfrm>
            <a:off x="10850435" y="3681939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606" y="3895299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375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  <p:bldP spid="16" grpId="0" animBg="1"/>
      <p:bldP spid="20" grpId="0" animBg="1"/>
      <p:bldP spid="24" grpId="0" animBg="1"/>
      <p:bldP spid="26" grpId="0" animBg="1"/>
      <p:bldP spid="28" grpId="0" animBg="1"/>
      <p:bldP spid="3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488405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Team skills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3348111" y="1559479"/>
            <a:ext cx="2747888" cy="27867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095999" y="1559479"/>
            <a:ext cx="2747888" cy="278674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843887" y="1559479"/>
            <a:ext cx="2747888" cy="278674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00223" y="1559479"/>
            <a:ext cx="2747888" cy="278674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393995" y="2894058"/>
            <a:ext cx="26561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posuere</a:t>
            </a:r>
            <a:r>
              <a:rPr lang="en-US" sz="1200" dirty="0">
                <a:solidFill>
                  <a:schemeClr val="bg1"/>
                </a:solidFill>
              </a:rPr>
              <a:t>.</a:t>
            </a:r>
            <a:endParaRPr lang="en-US" sz="12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393997" y="2140008"/>
            <a:ext cx="26561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JOHN DOE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393996" y="2609366"/>
            <a:ext cx="265611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smtClean="0">
                <a:solidFill>
                  <a:schemeClr val="bg1"/>
                </a:solidFill>
                <a:effectLst/>
              </a:rPr>
              <a:t>GRAPHIC DESIGNER</a:t>
            </a:r>
            <a:endParaRPr lang="en-US" sz="12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8886091" y="2894058"/>
            <a:ext cx="26561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posuere</a:t>
            </a:r>
            <a:r>
              <a:rPr lang="en-US" sz="1200" dirty="0">
                <a:solidFill>
                  <a:schemeClr val="bg1"/>
                </a:solidFill>
              </a:rPr>
              <a:t>.</a:t>
            </a:r>
            <a:endParaRPr lang="en-US" sz="12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886093" y="2140008"/>
            <a:ext cx="26561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JOHN DOE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8886092" y="2609366"/>
            <a:ext cx="265611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smtClean="0">
                <a:solidFill>
                  <a:schemeClr val="bg1"/>
                </a:solidFill>
                <a:effectLst/>
              </a:rPr>
              <a:t>GRAPHIC DESIGNER</a:t>
            </a:r>
            <a:endParaRPr lang="en-US" sz="1200" b="0" i="0" dirty="0">
              <a:solidFill>
                <a:schemeClr val="bg1"/>
              </a:solidFill>
              <a:effectLst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783101" y="4639096"/>
            <a:ext cx="4961206" cy="287656"/>
            <a:chOff x="623668" y="4651242"/>
            <a:chExt cx="4961206" cy="287656"/>
          </a:xfrm>
        </p:grpSpPr>
        <p:sp>
          <p:nvSpPr>
            <p:cNvPr id="18" name="Rectangle 17"/>
            <p:cNvSpPr/>
            <p:nvPr/>
          </p:nvSpPr>
          <p:spPr>
            <a:xfrm>
              <a:off x="1842868" y="4674046"/>
              <a:ext cx="3742006" cy="25270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23668" y="4651242"/>
              <a:ext cx="1219200" cy="2876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dirty="0" smtClean="0">
                  <a:solidFill>
                    <a:schemeClr val="tx2">
                      <a:lumMod val="50000"/>
                    </a:schemeClr>
                  </a:solidFill>
                </a:rPr>
                <a:t>PHOTOSHOP</a:t>
              </a:r>
              <a:endParaRPr lang="en-US" sz="12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917853" y="4661899"/>
              <a:ext cx="162716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dirty="0" smtClean="0">
                  <a:solidFill>
                    <a:schemeClr val="bg1"/>
                  </a:solidFill>
                </a:rPr>
                <a:t>90%</a:t>
              </a:r>
              <a:endParaRPr lang="en-US" sz="1200" b="0" i="0" dirty="0">
                <a:solidFill>
                  <a:schemeClr val="bg1"/>
                </a:solidFill>
                <a:effectLst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83101" y="4975103"/>
            <a:ext cx="4693920" cy="287656"/>
            <a:chOff x="623668" y="4651242"/>
            <a:chExt cx="4693920" cy="287656"/>
          </a:xfrm>
        </p:grpSpPr>
        <p:sp>
          <p:nvSpPr>
            <p:cNvPr id="23" name="Rectangle 22"/>
            <p:cNvSpPr/>
            <p:nvPr/>
          </p:nvSpPr>
          <p:spPr>
            <a:xfrm>
              <a:off x="1842868" y="4674046"/>
              <a:ext cx="3474720" cy="25270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23668" y="4651242"/>
              <a:ext cx="1219200" cy="2876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dirty="0" smtClean="0">
                  <a:solidFill>
                    <a:schemeClr val="tx2">
                      <a:lumMod val="50000"/>
                    </a:schemeClr>
                  </a:solidFill>
                </a:rPr>
                <a:t>ILLUSTRATOR</a:t>
              </a:r>
              <a:endParaRPr lang="en-US" sz="12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664631" y="4661899"/>
              <a:ext cx="162716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dirty="0">
                  <a:solidFill>
                    <a:schemeClr val="bg1"/>
                  </a:solidFill>
                </a:rPr>
                <a:t>8</a:t>
              </a:r>
              <a:r>
                <a:rPr lang="en-US" sz="1200" dirty="0" smtClean="0">
                  <a:solidFill>
                    <a:schemeClr val="bg1"/>
                  </a:solidFill>
                </a:rPr>
                <a:t>0%</a:t>
              </a:r>
              <a:endParaRPr lang="en-US" sz="1200" b="0" i="0" dirty="0">
                <a:solidFill>
                  <a:schemeClr val="bg1"/>
                </a:solidFill>
                <a:effectLst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783101" y="5333914"/>
            <a:ext cx="4428977" cy="287656"/>
            <a:chOff x="623668" y="4651242"/>
            <a:chExt cx="4428977" cy="287656"/>
          </a:xfrm>
        </p:grpSpPr>
        <p:sp>
          <p:nvSpPr>
            <p:cNvPr id="27" name="Rectangle 26"/>
            <p:cNvSpPr/>
            <p:nvPr/>
          </p:nvSpPr>
          <p:spPr>
            <a:xfrm>
              <a:off x="1842868" y="4674046"/>
              <a:ext cx="3200400" cy="25270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623668" y="4651242"/>
              <a:ext cx="1219200" cy="2876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dirty="0" smtClean="0">
                  <a:solidFill>
                    <a:schemeClr val="tx2">
                      <a:lumMod val="50000"/>
                    </a:schemeClr>
                  </a:solidFill>
                </a:rPr>
                <a:t>HTML</a:t>
              </a:r>
              <a:endParaRPr lang="en-US" sz="12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3425481" y="4661899"/>
              <a:ext cx="162716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dirty="0" smtClean="0">
                  <a:solidFill>
                    <a:schemeClr val="bg1"/>
                  </a:solidFill>
                </a:rPr>
                <a:t>70%</a:t>
              </a:r>
              <a:endParaRPr lang="en-US" sz="1200" b="0" i="0" dirty="0">
                <a:solidFill>
                  <a:schemeClr val="bg1"/>
                </a:solidFill>
                <a:effectLst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783101" y="5699938"/>
            <a:ext cx="4145280" cy="287656"/>
            <a:chOff x="623668" y="4651242"/>
            <a:chExt cx="4145280" cy="287656"/>
          </a:xfrm>
        </p:grpSpPr>
        <p:sp>
          <p:nvSpPr>
            <p:cNvPr id="31" name="Rectangle 30"/>
            <p:cNvSpPr/>
            <p:nvPr/>
          </p:nvSpPr>
          <p:spPr>
            <a:xfrm>
              <a:off x="1842868" y="4674046"/>
              <a:ext cx="2926080" cy="25270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23668" y="4651242"/>
              <a:ext cx="1219200" cy="2876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dirty="0" smtClean="0">
                  <a:solidFill>
                    <a:schemeClr val="tx2">
                      <a:lumMod val="50000"/>
                    </a:schemeClr>
                  </a:solidFill>
                </a:rPr>
                <a:t>PHP</a:t>
              </a:r>
              <a:endParaRPr lang="en-US" sz="12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3116000" y="4661899"/>
              <a:ext cx="162716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dirty="0" smtClean="0">
                  <a:solidFill>
                    <a:schemeClr val="bg1"/>
                  </a:solidFill>
                </a:rPr>
                <a:t>60%</a:t>
              </a:r>
              <a:endParaRPr lang="en-US" sz="1200" b="0" i="0" dirty="0">
                <a:solidFill>
                  <a:schemeClr val="bg1"/>
                </a:solidFill>
                <a:effectLst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6147581" y="4611075"/>
            <a:ext cx="4961206" cy="287656"/>
            <a:chOff x="623668" y="4651242"/>
            <a:chExt cx="4961206" cy="287656"/>
          </a:xfrm>
        </p:grpSpPr>
        <p:sp>
          <p:nvSpPr>
            <p:cNvPr id="35" name="Rectangle 34"/>
            <p:cNvSpPr/>
            <p:nvPr/>
          </p:nvSpPr>
          <p:spPr>
            <a:xfrm>
              <a:off x="1842868" y="4674046"/>
              <a:ext cx="3742006" cy="25270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623668" y="4651242"/>
              <a:ext cx="1219200" cy="2876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dirty="0" smtClean="0">
                  <a:solidFill>
                    <a:schemeClr val="tx2">
                      <a:lumMod val="50000"/>
                    </a:schemeClr>
                  </a:solidFill>
                </a:rPr>
                <a:t>PHOTOSHOP</a:t>
              </a:r>
              <a:endParaRPr lang="en-US" sz="12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917853" y="4661899"/>
              <a:ext cx="162716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dirty="0" smtClean="0">
                  <a:solidFill>
                    <a:schemeClr val="bg1"/>
                  </a:solidFill>
                </a:rPr>
                <a:t>90%</a:t>
              </a:r>
              <a:endParaRPr lang="en-US" sz="1200" b="0" i="0" dirty="0">
                <a:solidFill>
                  <a:schemeClr val="bg1"/>
                </a:solidFill>
                <a:effectLst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6147581" y="4947082"/>
            <a:ext cx="4693920" cy="287656"/>
            <a:chOff x="623668" y="4651242"/>
            <a:chExt cx="4693920" cy="287656"/>
          </a:xfrm>
        </p:grpSpPr>
        <p:sp>
          <p:nvSpPr>
            <p:cNvPr id="39" name="Rectangle 38"/>
            <p:cNvSpPr/>
            <p:nvPr/>
          </p:nvSpPr>
          <p:spPr>
            <a:xfrm>
              <a:off x="1842868" y="4674046"/>
              <a:ext cx="3474720" cy="25270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623668" y="4651242"/>
              <a:ext cx="1219200" cy="2876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dirty="0" smtClean="0">
                  <a:solidFill>
                    <a:schemeClr val="tx2">
                      <a:lumMod val="50000"/>
                    </a:schemeClr>
                  </a:solidFill>
                </a:rPr>
                <a:t>ILLUSTRATOR</a:t>
              </a:r>
              <a:endParaRPr lang="en-US" sz="12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3664631" y="4661899"/>
              <a:ext cx="162716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dirty="0">
                  <a:solidFill>
                    <a:schemeClr val="bg1"/>
                  </a:solidFill>
                </a:rPr>
                <a:t>8</a:t>
              </a:r>
              <a:r>
                <a:rPr lang="en-US" sz="1200" dirty="0" smtClean="0">
                  <a:solidFill>
                    <a:schemeClr val="bg1"/>
                  </a:solidFill>
                </a:rPr>
                <a:t>0%</a:t>
              </a:r>
              <a:endParaRPr lang="en-US" sz="1200" b="0" i="0" dirty="0">
                <a:solidFill>
                  <a:schemeClr val="bg1"/>
                </a:solidFill>
                <a:effectLst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6147581" y="5305893"/>
            <a:ext cx="4428977" cy="287656"/>
            <a:chOff x="623668" y="4651242"/>
            <a:chExt cx="4428977" cy="287656"/>
          </a:xfrm>
        </p:grpSpPr>
        <p:sp>
          <p:nvSpPr>
            <p:cNvPr id="43" name="Rectangle 42"/>
            <p:cNvSpPr/>
            <p:nvPr/>
          </p:nvSpPr>
          <p:spPr>
            <a:xfrm>
              <a:off x="1842868" y="4674046"/>
              <a:ext cx="3200400" cy="25270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623668" y="4651242"/>
              <a:ext cx="1219200" cy="2876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dirty="0" smtClean="0">
                  <a:solidFill>
                    <a:schemeClr val="tx2">
                      <a:lumMod val="50000"/>
                    </a:schemeClr>
                  </a:solidFill>
                </a:rPr>
                <a:t>HTML</a:t>
              </a:r>
              <a:endParaRPr lang="en-US" sz="12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3425481" y="4661899"/>
              <a:ext cx="162716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dirty="0" smtClean="0">
                  <a:solidFill>
                    <a:schemeClr val="bg1"/>
                  </a:solidFill>
                </a:rPr>
                <a:t>70%</a:t>
              </a:r>
              <a:endParaRPr lang="en-US" sz="1200" b="0" i="0" dirty="0">
                <a:solidFill>
                  <a:schemeClr val="bg1"/>
                </a:solidFill>
                <a:effectLst/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6147581" y="5671917"/>
            <a:ext cx="4145280" cy="287656"/>
            <a:chOff x="623668" y="4651242"/>
            <a:chExt cx="4145280" cy="287656"/>
          </a:xfrm>
        </p:grpSpPr>
        <p:sp>
          <p:nvSpPr>
            <p:cNvPr id="47" name="Rectangle 46"/>
            <p:cNvSpPr/>
            <p:nvPr/>
          </p:nvSpPr>
          <p:spPr>
            <a:xfrm>
              <a:off x="1842868" y="4674046"/>
              <a:ext cx="2926080" cy="25270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623668" y="4651242"/>
              <a:ext cx="1219200" cy="2876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dirty="0" smtClean="0">
                  <a:solidFill>
                    <a:schemeClr val="tx2">
                      <a:lumMod val="50000"/>
                    </a:schemeClr>
                  </a:solidFill>
                </a:rPr>
                <a:t>PHP</a:t>
              </a:r>
              <a:endParaRPr lang="en-US" sz="12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116000" y="4661899"/>
              <a:ext cx="162716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dirty="0" smtClean="0">
                  <a:solidFill>
                    <a:schemeClr val="bg1"/>
                  </a:solidFill>
                </a:rPr>
                <a:t>60%</a:t>
              </a:r>
              <a:endParaRPr lang="en-US" sz="1200" b="0" i="0" dirty="0">
                <a:solidFill>
                  <a:schemeClr val="bg1"/>
                </a:solidFill>
                <a:effectLst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18157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500"/>
                            </p:stCondLst>
                            <p:childTnLst>
                              <p:par>
                                <p:cTn id="7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1177722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Team skills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3348112" y="2415893"/>
            <a:ext cx="8220220" cy="27867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00224" y="2415893"/>
            <a:ext cx="2747888" cy="278674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420114" y="3760042"/>
            <a:ext cx="26561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posuere</a:t>
            </a:r>
            <a:r>
              <a:rPr lang="en-US" sz="1200" dirty="0">
                <a:solidFill>
                  <a:schemeClr val="bg1"/>
                </a:solidFill>
              </a:rPr>
              <a:t>.</a:t>
            </a:r>
            <a:endParaRPr lang="en-US" sz="12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20116" y="3005992"/>
            <a:ext cx="26561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JOHN DOE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420115" y="3475350"/>
            <a:ext cx="265611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smtClean="0">
                <a:solidFill>
                  <a:schemeClr val="bg1"/>
                </a:solidFill>
                <a:effectLst/>
              </a:rPr>
              <a:t>GRAPHIC DESIGNER</a:t>
            </a:r>
            <a:endParaRPr lang="en-US" sz="1200" b="0" i="0" dirty="0">
              <a:solidFill>
                <a:schemeClr val="bg1"/>
              </a:solidFill>
              <a:effectLst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6896014" y="3227254"/>
            <a:ext cx="3477064" cy="539572"/>
            <a:chOff x="1758460" y="4399326"/>
            <a:chExt cx="3477064" cy="539572"/>
          </a:xfrm>
        </p:grpSpPr>
        <p:sp>
          <p:nvSpPr>
            <p:cNvPr id="14" name="Rectangle 13"/>
            <p:cNvSpPr/>
            <p:nvPr/>
          </p:nvSpPr>
          <p:spPr>
            <a:xfrm>
              <a:off x="1842868" y="4674046"/>
              <a:ext cx="3383280" cy="25270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758460" y="4399326"/>
              <a:ext cx="1219200" cy="2876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WORDPRESS</a:t>
              </a:r>
              <a:endParaRPr lang="en-US" sz="1200" b="0" i="0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608360" y="4661899"/>
              <a:ext cx="162716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dirty="0" smtClean="0">
                  <a:solidFill>
                    <a:schemeClr val="bg1"/>
                  </a:solidFill>
                </a:rPr>
                <a:t>80%</a:t>
              </a:r>
              <a:endParaRPr lang="en-US" sz="1200" b="0" i="0" dirty="0">
                <a:solidFill>
                  <a:schemeClr val="bg1"/>
                </a:solidFill>
                <a:effectLst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6896014" y="2689571"/>
            <a:ext cx="3826414" cy="539572"/>
            <a:chOff x="1758460" y="4399326"/>
            <a:chExt cx="3826414" cy="539572"/>
          </a:xfrm>
        </p:grpSpPr>
        <p:sp>
          <p:nvSpPr>
            <p:cNvPr id="30" name="Rectangle 29"/>
            <p:cNvSpPr/>
            <p:nvPr/>
          </p:nvSpPr>
          <p:spPr>
            <a:xfrm>
              <a:off x="1842868" y="4674046"/>
              <a:ext cx="3742006" cy="25270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758460" y="4399326"/>
              <a:ext cx="1219200" cy="2876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PHOTOSHOP</a:t>
              </a:r>
              <a:endParaRPr lang="en-US" sz="1200" b="0" i="0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3917853" y="4661899"/>
              <a:ext cx="162716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dirty="0" smtClean="0">
                  <a:solidFill>
                    <a:schemeClr val="bg1"/>
                  </a:solidFill>
                </a:rPr>
                <a:t>90%</a:t>
              </a:r>
              <a:endParaRPr lang="en-US" sz="1200" b="0" i="0" dirty="0">
                <a:solidFill>
                  <a:schemeClr val="bg1"/>
                </a:solidFill>
                <a:effectLst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6896014" y="3775594"/>
            <a:ext cx="3284808" cy="539572"/>
            <a:chOff x="1758460" y="4399326"/>
            <a:chExt cx="3284808" cy="539572"/>
          </a:xfrm>
        </p:grpSpPr>
        <p:sp>
          <p:nvSpPr>
            <p:cNvPr id="34" name="Rectangle 33"/>
            <p:cNvSpPr/>
            <p:nvPr/>
          </p:nvSpPr>
          <p:spPr>
            <a:xfrm>
              <a:off x="1842868" y="4674046"/>
              <a:ext cx="3200400" cy="25270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1758460" y="4399326"/>
              <a:ext cx="1219200" cy="2876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WORDPRESS</a:t>
              </a:r>
              <a:endParaRPr lang="en-US" sz="1200" b="0" i="0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3397352" y="4661899"/>
              <a:ext cx="162716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dirty="0" smtClean="0">
                  <a:solidFill>
                    <a:schemeClr val="bg1"/>
                  </a:solidFill>
                </a:rPr>
                <a:t>70%</a:t>
              </a:r>
              <a:endParaRPr lang="en-US" sz="1200" b="0" i="0" dirty="0">
                <a:solidFill>
                  <a:schemeClr val="bg1"/>
                </a:solidFill>
                <a:effectLst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6896014" y="4307954"/>
            <a:ext cx="3012829" cy="539572"/>
            <a:chOff x="1758460" y="4399326"/>
            <a:chExt cx="3012829" cy="539572"/>
          </a:xfrm>
        </p:grpSpPr>
        <p:sp>
          <p:nvSpPr>
            <p:cNvPr id="38" name="Rectangle 37"/>
            <p:cNvSpPr/>
            <p:nvPr/>
          </p:nvSpPr>
          <p:spPr>
            <a:xfrm>
              <a:off x="1842868" y="4674046"/>
              <a:ext cx="2926080" cy="25270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758460" y="4399326"/>
              <a:ext cx="1219200" cy="2876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HTML</a:t>
              </a:r>
              <a:endParaRPr lang="en-US" sz="1200" b="0" i="0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144125" y="4661899"/>
              <a:ext cx="162716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dirty="0" smtClean="0">
                  <a:solidFill>
                    <a:schemeClr val="bg1"/>
                  </a:solidFill>
                </a:rPr>
                <a:t>60%</a:t>
              </a:r>
              <a:endParaRPr lang="en-US" sz="1200" b="0" i="0" dirty="0">
                <a:solidFill>
                  <a:schemeClr val="bg1"/>
                </a:solidFill>
                <a:effectLst/>
              </a:endParaRPr>
            </a:p>
          </p:txBody>
        </p:sp>
      </p:grpSp>
      <p:sp>
        <p:nvSpPr>
          <p:cNvPr id="42" name="AutoShape 3"/>
          <p:cNvSpPr>
            <a:spLocks/>
          </p:cNvSpPr>
          <p:nvPr/>
        </p:nvSpPr>
        <p:spPr bwMode="auto">
          <a:xfrm>
            <a:off x="6105039" y="4253363"/>
            <a:ext cx="444500" cy="444500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18898" y="0"/>
                </a:moveTo>
                <a:cubicBezTo>
                  <a:pt x="19650" y="0"/>
                  <a:pt x="20287" y="264"/>
                  <a:pt x="20813" y="796"/>
                </a:cubicBezTo>
                <a:cubicBezTo>
                  <a:pt x="21336" y="1322"/>
                  <a:pt x="21600" y="1962"/>
                  <a:pt x="21600" y="2711"/>
                </a:cubicBezTo>
                <a:lnTo>
                  <a:pt x="21600" y="18883"/>
                </a:lnTo>
                <a:cubicBezTo>
                  <a:pt x="21600" y="19268"/>
                  <a:pt x="21527" y="19623"/>
                  <a:pt x="21383" y="19952"/>
                </a:cubicBezTo>
                <a:cubicBezTo>
                  <a:pt x="21236" y="20281"/>
                  <a:pt x="21042" y="20563"/>
                  <a:pt x="20804" y="20804"/>
                </a:cubicBezTo>
                <a:cubicBezTo>
                  <a:pt x="20566" y="21042"/>
                  <a:pt x="20278" y="21233"/>
                  <a:pt x="19940" y="21377"/>
                </a:cubicBezTo>
                <a:cubicBezTo>
                  <a:pt x="19603" y="21524"/>
                  <a:pt x="19256" y="21594"/>
                  <a:pt x="18898" y="21594"/>
                </a:cubicBezTo>
                <a:lnTo>
                  <a:pt x="12066" y="21594"/>
                </a:lnTo>
                <a:lnTo>
                  <a:pt x="12066" y="12552"/>
                </a:lnTo>
                <a:lnTo>
                  <a:pt x="14486" y="12552"/>
                </a:lnTo>
                <a:cubicBezTo>
                  <a:pt x="14595" y="12552"/>
                  <a:pt x="14698" y="12517"/>
                  <a:pt x="14789" y="12441"/>
                </a:cubicBezTo>
                <a:cubicBezTo>
                  <a:pt x="14877" y="12367"/>
                  <a:pt x="14921" y="12267"/>
                  <a:pt x="14921" y="12144"/>
                </a:cubicBezTo>
                <a:lnTo>
                  <a:pt x="15088" y="9779"/>
                </a:lnTo>
                <a:cubicBezTo>
                  <a:pt x="15088" y="9650"/>
                  <a:pt x="15050" y="9538"/>
                  <a:pt x="14977" y="9444"/>
                </a:cubicBezTo>
                <a:cubicBezTo>
                  <a:pt x="14883" y="9350"/>
                  <a:pt x="14774" y="9303"/>
                  <a:pt x="14654" y="9303"/>
                </a:cubicBezTo>
                <a:lnTo>
                  <a:pt x="12066" y="9303"/>
                </a:lnTo>
                <a:lnTo>
                  <a:pt x="12066" y="8263"/>
                </a:lnTo>
                <a:cubicBezTo>
                  <a:pt x="12066" y="7879"/>
                  <a:pt x="12116" y="7623"/>
                  <a:pt x="12216" y="7497"/>
                </a:cubicBezTo>
                <a:cubicBezTo>
                  <a:pt x="12313" y="7370"/>
                  <a:pt x="12565" y="7309"/>
                  <a:pt x="12965" y="7309"/>
                </a:cubicBezTo>
                <a:cubicBezTo>
                  <a:pt x="13203" y="7309"/>
                  <a:pt x="13458" y="7326"/>
                  <a:pt x="13746" y="7367"/>
                </a:cubicBezTo>
                <a:cubicBezTo>
                  <a:pt x="14034" y="7406"/>
                  <a:pt x="14307" y="7456"/>
                  <a:pt x="14568" y="7520"/>
                </a:cubicBezTo>
                <a:cubicBezTo>
                  <a:pt x="14624" y="7520"/>
                  <a:pt x="14686" y="7514"/>
                  <a:pt x="14759" y="7499"/>
                </a:cubicBezTo>
                <a:cubicBezTo>
                  <a:pt x="14830" y="7485"/>
                  <a:pt x="14883" y="7458"/>
                  <a:pt x="14921" y="7423"/>
                </a:cubicBezTo>
                <a:cubicBezTo>
                  <a:pt x="15015" y="7367"/>
                  <a:pt x="15079" y="7264"/>
                  <a:pt x="15118" y="7115"/>
                </a:cubicBezTo>
                <a:lnTo>
                  <a:pt x="15438" y="4838"/>
                </a:lnTo>
                <a:cubicBezTo>
                  <a:pt x="15479" y="4565"/>
                  <a:pt x="15361" y="4403"/>
                  <a:pt x="15088" y="4347"/>
                </a:cubicBezTo>
                <a:cubicBezTo>
                  <a:pt x="14245" y="4112"/>
                  <a:pt x="13364" y="4001"/>
                  <a:pt x="12445" y="4010"/>
                </a:cubicBezTo>
                <a:cubicBezTo>
                  <a:pt x="9625" y="4010"/>
                  <a:pt x="8212" y="5384"/>
                  <a:pt x="8212" y="8128"/>
                </a:cubicBezTo>
                <a:lnTo>
                  <a:pt x="8212" y="9309"/>
                </a:lnTo>
                <a:lnTo>
                  <a:pt x="6764" y="9309"/>
                </a:lnTo>
                <a:cubicBezTo>
                  <a:pt x="6456" y="9309"/>
                  <a:pt x="6306" y="9459"/>
                  <a:pt x="6318" y="9758"/>
                </a:cubicBezTo>
                <a:lnTo>
                  <a:pt x="6318" y="12120"/>
                </a:lnTo>
                <a:cubicBezTo>
                  <a:pt x="6318" y="12235"/>
                  <a:pt x="6356" y="12335"/>
                  <a:pt x="6444" y="12426"/>
                </a:cubicBezTo>
                <a:cubicBezTo>
                  <a:pt x="6526" y="12514"/>
                  <a:pt x="6632" y="12558"/>
                  <a:pt x="6764" y="12558"/>
                </a:cubicBezTo>
                <a:lnTo>
                  <a:pt x="8212" y="12558"/>
                </a:lnTo>
                <a:lnTo>
                  <a:pt x="8212" y="21600"/>
                </a:lnTo>
                <a:lnTo>
                  <a:pt x="2685" y="21600"/>
                </a:lnTo>
                <a:cubicBezTo>
                  <a:pt x="2320" y="21600"/>
                  <a:pt x="1974" y="21530"/>
                  <a:pt x="1648" y="21383"/>
                </a:cubicBezTo>
                <a:cubicBezTo>
                  <a:pt x="1322" y="21239"/>
                  <a:pt x="1034" y="21048"/>
                  <a:pt x="796" y="20810"/>
                </a:cubicBezTo>
                <a:cubicBezTo>
                  <a:pt x="558" y="20569"/>
                  <a:pt x="364" y="20287"/>
                  <a:pt x="220" y="19958"/>
                </a:cubicBezTo>
                <a:cubicBezTo>
                  <a:pt x="76" y="19629"/>
                  <a:pt x="0" y="19274"/>
                  <a:pt x="0" y="18889"/>
                </a:cubicBezTo>
                <a:lnTo>
                  <a:pt x="0" y="2717"/>
                </a:lnTo>
                <a:cubicBezTo>
                  <a:pt x="0" y="2353"/>
                  <a:pt x="76" y="2000"/>
                  <a:pt x="220" y="1662"/>
                </a:cubicBezTo>
                <a:cubicBezTo>
                  <a:pt x="364" y="1328"/>
                  <a:pt x="558" y="1037"/>
                  <a:pt x="796" y="802"/>
                </a:cubicBezTo>
                <a:cubicBezTo>
                  <a:pt x="1034" y="558"/>
                  <a:pt x="1322" y="370"/>
                  <a:pt x="1648" y="223"/>
                </a:cubicBezTo>
                <a:cubicBezTo>
                  <a:pt x="1974" y="76"/>
                  <a:pt x="2320" y="6"/>
                  <a:pt x="2685" y="6"/>
                </a:cubicBezTo>
                <a:lnTo>
                  <a:pt x="18898" y="6"/>
                </a:lnTo>
                <a:close/>
                <a:moveTo>
                  <a:pt x="18898" y="0"/>
                </a:moveTo>
              </a:path>
            </a:pathLst>
          </a:cu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43" name="AutoShape 4"/>
          <p:cNvSpPr>
            <a:spLocks/>
          </p:cNvSpPr>
          <p:nvPr/>
        </p:nvSpPr>
        <p:spPr bwMode="auto">
          <a:xfrm>
            <a:off x="6113240" y="3640250"/>
            <a:ext cx="444500" cy="444500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18886" y="0"/>
                </a:moveTo>
                <a:cubicBezTo>
                  <a:pt x="19635" y="0"/>
                  <a:pt x="20275" y="267"/>
                  <a:pt x="20801" y="796"/>
                </a:cubicBezTo>
                <a:cubicBezTo>
                  <a:pt x="21333" y="1328"/>
                  <a:pt x="21600" y="1965"/>
                  <a:pt x="21600" y="2714"/>
                </a:cubicBezTo>
                <a:lnTo>
                  <a:pt x="21600" y="18886"/>
                </a:lnTo>
                <a:cubicBezTo>
                  <a:pt x="21600" y="19274"/>
                  <a:pt x="21524" y="19629"/>
                  <a:pt x="21383" y="19955"/>
                </a:cubicBezTo>
                <a:cubicBezTo>
                  <a:pt x="21236" y="20284"/>
                  <a:pt x="21042" y="20566"/>
                  <a:pt x="20801" y="20807"/>
                </a:cubicBezTo>
                <a:cubicBezTo>
                  <a:pt x="20563" y="21042"/>
                  <a:pt x="20275" y="21236"/>
                  <a:pt x="19938" y="21383"/>
                </a:cubicBezTo>
                <a:cubicBezTo>
                  <a:pt x="19603" y="21530"/>
                  <a:pt x="19250" y="21600"/>
                  <a:pt x="18886" y="21600"/>
                </a:cubicBezTo>
                <a:lnTo>
                  <a:pt x="2673" y="21600"/>
                </a:lnTo>
                <a:cubicBezTo>
                  <a:pt x="2306" y="21600"/>
                  <a:pt x="1962" y="21530"/>
                  <a:pt x="1639" y="21383"/>
                </a:cubicBezTo>
                <a:cubicBezTo>
                  <a:pt x="1316" y="21236"/>
                  <a:pt x="1034" y="21042"/>
                  <a:pt x="796" y="20807"/>
                </a:cubicBezTo>
                <a:cubicBezTo>
                  <a:pt x="558" y="20566"/>
                  <a:pt x="361" y="20284"/>
                  <a:pt x="220" y="19955"/>
                </a:cubicBezTo>
                <a:cubicBezTo>
                  <a:pt x="73" y="19629"/>
                  <a:pt x="0" y="19274"/>
                  <a:pt x="0" y="18886"/>
                </a:cubicBezTo>
                <a:lnTo>
                  <a:pt x="0" y="2714"/>
                </a:lnTo>
                <a:cubicBezTo>
                  <a:pt x="0" y="2350"/>
                  <a:pt x="73" y="1998"/>
                  <a:pt x="220" y="1663"/>
                </a:cubicBezTo>
                <a:cubicBezTo>
                  <a:pt x="361" y="1325"/>
                  <a:pt x="558" y="1034"/>
                  <a:pt x="796" y="796"/>
                </a:cubicBezTo>
                <a:cubicBezTo>
                  <a:pt x="1034" y="558"/>
                  <a:pt x="1319" y="367"/>
                  <a:pt x="1648" y="221"/>
                </a:cubicBezTo>
                <a:cubicBezTo>
                  <a:pt x="1974" y="74"/>
                  <a:pt x="2314" y="3"/>
                  <a:pt x="2673" y="3"/>
                </a:cubicBezTo>
                <a:lnTo>
                  <a:pt x="18886" y="3"/>
                </a:lnTo>
                <a:close/>
                <a:moveTo>
                  <a:pt x="16930" y="11927"/>
                </a:moveTo>
                <a:cubicBezTo>
                  <a:pt x="17699" y="11868"/>
                  <a:pt x="18302" y="11604"/>
                  <a:pt x="18742" y="11125"/>
                </a:cubicBezTo>
                <a:cubicBezTo>
                  <a:pt x="18874" y="10995"/>
                  <a:pt x="18892" y="10840"/>
                  <a:pt x="18801" y="10663"/>
                </a:cubicBezTo>
                <a:cubicBezTo>
                  <a:pt x="18725" y="10493"/>
                  <a:pt x="18584" y="10426"/>
                  <a:pt x="18378" y="10452"/>
                </a:cubicBezTo>
                <a:lnTo>
                  <a:pt x="18322" y="10452"/>
                </a:lnTo>
                <a:cubicBezTo>
                  <a:pt x="18537" y="10237"/>
                  <a:pt x="18680" y="10026"/>
                  <a:pt x="18742" y="9820"/>
                </a:cubicBezTo>
                <a:cubicBezTo>
                  <a:pt x="18819" y="9635"/>
                  <a:pt x="18783" y="9482"/>
                  <a:pt x="18631" y="9371"/>
                </a:cubicBezTo>
                <a:cubicBezTo>
                  <a:pt x="18501" y="9239"/>
                  <a:pt x="18346" y="9230"/>
                  <a:pt x="18169" y="9341"/>
                </a:cubicBezTo>
                <a:cubicBezTo>
                  <a:pt x="18093" y="9380"/>
                  <a:pt x="17955" y="9427"/>
                  <a:pt x="17749" y="9482"/>
                </a:cubicBezTo>
                <a:cubicBezTo>
                  <a:pt x="17550" y="9541"/>
                  <a:pt x="17338" y="9565"/>
                  <a:pt x="17115" y="9565"/>
                </a:cubicBezTo>
                <a:cubicBezTo>
                  <a:pt x="17074" y="9565"/>
                  <a:pt x="17039" y="9562"/>
                  <a:pt x="17006" y="9553"/>
                </a:cubicBezTo>
                <a:cubicBezTo>
                  <a:pt x="16977" y="9538"/>
                  <a:pt x="16939" y="9538"/>
                  <a:pt x="16901" y="9538"/>
                </a:cubicBezTo>
                <a:cubicBezTo>
                  <a:pt x="16901" y="9517"/>
                  <a:pt x="16895" y="9500"/>
                  <a:pt x="16886" y="9479"/>
                </a:cubicBezTo>
                <a:cubicBezTo>
                  <a:pt x="16877" y="9462"/>
                  <a:pt x="16871" y="9441"/>
                  <a:pt x="16871" y="9423"/>
                </a:cubicBezTo>
                <a:cubicBezTo>
                  <a:pt x="16724" y="8851"/>
                  <a:pt x="16457" y="8334"/>
                  <a:pt x="16072" y="7869"/>
                </a:cubicBezTo>
                <a:cubicBezTo>
                  <a:pt x="15688" y="7405"/>
                  <a:pt x="15250" y="7068"/>
                  <a:pt x="14751" y="6847"/>
                </a:cubicBezTo>
                <a:cubicBezTo>
                  <a:pt x="14789" y="6812"/>
                  <a:pt x="14815" y="6774"/>
                  <a:pt x="14836" y="6735"/>
                </a:cubicBezTo>
                <a:cubicBezTo>
                  <a:pt x="14853" y="6697"/>
                  <a:pt x="14883" y="6662"/>
                  <a:pt x="14918" y="6624"/>
                </a:cubicBezTo>
                <a:cubicBezTo>
                  <a:pt x="14974" y="6474"/>
                  <a:pt x="14974" y="6318"/>
                  <a:pt x="14918" y="6160"/>
                </a:cubicBezTo>
                <a:cubicBezTo>
                  <a:pt x="14900" y="6101"/>
                  <a:pt x="14842" y="6027"/>
                  <a:pt x="14745" y="5936"/>
                </a:cubicBezTo>
                <a:cubicBezTo>
                  <a:pt x="14648" y="5842"/>
                  <a:pt x="14483" y="5804"/>
                  <a:pt x="14257" y="5822"/>
                </a:cubicBezTo>
                <a:cubicBezTo>
                  <a:pt x="14240" y="5786"/>
                  <a:pt x="14210" y="5748"/>
                  <a:pt x="14175" y="5710"/>
                </a:cubicBezTo>
                <a:cubicBezTo>
                  <a:pt x="14060" y="5598"/>
                  <a:pt x="13943" y="5557"/>
                  <a:pt x="13819" y="5584"/>
                </a:cubicBezTo>
                <a:cubicBezTo>
                  <a:pt x="13587" y="5622"/>
                  <a:pt x="13358" y="5684"/>
                  <a:pt x="13132" y="5766"/>
                </a:cubicBezTo>
                <a:lnTo>
                  <a:pt x="13103" y="5736"/>
                </a:lnTo>
                <a:cubicBezTo>
                  <a:pt x="12974" y="5663"/>
                  <a:pt x="12830" y="5672"/>
                  <a:pt x="12668" y="5766"/>
                </a:cubicBezTo>
                <a:cubicBezTo>
                  <a:pt x="12116" y="6112"/>
                  <a:pt x="11658" y="6579"/>
                  <a:pt x="11291" y="7173"/>
                </a:cubicBezTo>
                <a:cubicBezTo>
                  <a:pt x="10923" y="7766"/>
                  <a:pt x="10609" y="8398"/>
                  <a:pt x="10336" y="9071"/>
                </a:cubicBezTo>
                <a:cubicBezTo>
                  <a:pt x="10007" y="8780"/>
                  <a:pt x="9743" y="8589"/>
                  <a:pt x="9534" y="8495"/>
                </a:cubicBezTo>
                <a:cubicBezTo>
                  <a:pt x="8961" y="8169"/>
                  <a:pt x="8356" y="7869"/>
                  <a:pt x="7719" y="7602"/>
                </a:cubicBezTo>
                <a:cubicBezTo>
                  <a:pt x="7082" y="7332"/>
                  <a:pt x="6359" y="7047"/>
                  <a:pt x="5554" y="6735"/>
                </a:cubicBezTo>
                <a:cubicBezTo>
                  <a:pt x="5422" y="6697"/>
                  <a:pt x="5311" y="6718"/>
                  <a:pt x="5217" y="6794"/>
                </a:cubicBezTo>
                <a:cubicBezTo>
                  <a:pt x="5123" y="6850"/>
                  <a:pt x="5052" y="6950"/>
                  <a:pt x="5005" y="7091"/>
                </a:cubicBezTo>
                <a:cubicBezTo>
                  <a:pt x="4987" y="7343"/>
                  <a:pt x="5026" y="7620"/>
                  <a:pt x="5123" y="7910"/>
                </a:cubicBezTo>
                <a:cubicBezTo>
                  <a:pt x="5225" y="8210"/>
                  <a:pt x="5405" y="8501"/>
                  <a:pt x="5669" y="8792"/>
                </a:cubicBezTo>
                <a:cubicBezTo>
                  <a:pt x="5434" y="8847"/>
                  <a:pt x="5340" y="8997"/>
                  <a:pt x="5387" y="9241"/>
                </a:cubicBezTo>
                <a:cubicBezTo>
                  <a:pt x="5496" y="9879"/>
                  <a:pt x="5819" y="10351"/>
                  <a:pt x="6342" y="10660"/>
                </a:cubicBezTo>
                <a:lnTo>
                  <a:pt x="6159" y="10830"/>
                </a:lnTo>
                <a:cubicBezTo>
                  <a:pt x="6027" y="10962"/>
                  <a:pt x="6007" y="11118"/>
                  <a:pt x="6104" y="11294"/>
                </a:cubicBezTo>
                <a:cubicBezTo>
                  <a:pt x="6139" y="11406"/>
                  <a:pt x="6265" y="11582"/>
                  <a:pt x="6474" y="11820"/>
                </a:cubicBezTo>
                <a:cubicBezTo>
                  <a:pt x="6685" y="12058"/>
                  <a:pt x="6994" y="12243"/>
                  <a:pt x="7396" y="12364"/>
                </a:cubicBezTo>
                <a:cubicBezTo>
                  <a:pt x="7337" y="12475"/>
                  <a:pt x="7314" y="12581"/>
                  <a:pt x="7314" y="12672"/>
                </a:cubicBezTo>
                <a:cubicBezTo>
                  <a:pt x="7314" y="12766"/>
                  <a:pt x="7323" y="12834"/>
                  <a:pt x="7337" y="12866"/>
                </a:cubicBezTo>
                <a:cubicBezTo>
                  <a:pt x="7396" y="13174"/>
                  <a:pt x="7578" y="13412"/>
                  <a:pt x="7889" y="13571"/>
                </a:cubicBezTo>
                <a:cubicBezTo>
                  <a:pt x="7543" y="13806"/>
                  <a:pt x="7173" y="13964"/>
                  <a:pt x="6776" y="14047"/>
                </a:cubicBezTo>
                <a:cubicBezTo>
                  <a:pt x="6386" y="14132"/>
                  <a:pt x="5983" y="14158"/>
                  <a:pt x="5584" y="14123"/>
                </a:cubicBezTo>
                <a:cubicBezTo>
                  <a:pt x="5181" y="14091"/>
                  <a:pt x="4791" y="13994"/>
                  <a:pt x="4415" y="13835"/>
                </a:cubicBezTo>
                <a:cubicBezTo>
                  <a:pt x="4039" y="13674"/>
                  <a:pt x="3713" y="13459"/>
                  <a:pt x="3431" y="13186"/>
                </a:cubicBezTo>
                <a:cubicBezTo>
                  <a:pt x="3357" y="13112"/>
                  <a:pt x="3266" y="13074"/>
                  <a:pt x="3158" y="13074"/>
                </a:cubicBezTo>
                <a:cubicBezTo>
                  <a:pt x="3046" y="13074"/>
                  <a:pt x="2958" y="13112"/>
                  <a:pt x="2882" y="13186"/>
                </a:cubicBezTo>
                <a:cubicBezTo>
                  <a:pt x="2670" y="13356"/>
                  <a:pt x="2650" y="13538"/>
                  <a:pt x="2826" y="13735"/>
                </a:cubicBezTo>
                <a:cubicBezTo>
                  <a:pt x="3575" y="14775"/>
                  <a:pt x="4509" y="15571"/>
                  <a:pt x="5616" y="16115"/>
                </a:cubicBezTo>
                <a:cubicBezTo>
                  <a:pt x="6729" y="16658"/>
                  <a:pt x="7945" y="16928"/>
                  <a:pt x="9267" y="16928"/>
                </a:cubicBezTo>
                <a:cubicBezTo>
                  <a:pt x="10166" y="16928"/>
                  <a:pt x="11032" y="16805"/>
                  <a:pt x="11858" y="16555"/>
                </a:cubicBezTo>
                <a:cubicBezTo>
                  <a:pt x="12692" y="16309"/>
                  <a:pt x="13441" y="15965"/>
                  <a:pt x="14110" y="15521"/>
                </a:cubicBezTo>
                <a:cubicBezTo>
                  <a:pt x="14780" y="15084"/>
                  <a:pt x="15365" y="14555"/>
                  <a:pt x="15855" y="13944"/>
                </a:cubicBezTo>
                <a:cubicBezTo>
                  <a:pt x="16345" y="13331"/>
                  <a:pt x="16707" y="12658"/>
                  <a:pt x="16930" y="11927"/>
                </a:cubicBezTo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44" name="AutoShape 5"/>
          <p:cNvSpPr>
            <a:spLocks/>
          </p:cNvSpPr>
          <p:nvPr/>
        </p:nvSpPr>
        <p:spPr bwMode="auto">
          <a:xfrm>
            <a:off x="6113240" y="3005992"/>
            <a:ext cx="444500" cy="444500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18886" y="0"/>
                </a:moveTo>
                <a:cubicBezTo>
                  <a:pt x="19635" y="0"/>
                  <a:pt x="20275" y="264"/>
                  <a:pt x="20804" y="796"/>
                </a:cubicBezTo>
                <a:cubicBezTo>
                  <a:pt x="21333" y="1322"/>
                  <a:pt x="21600" y="1962"/>
                  <a:pt x="21600" y="2711"/>
                </a:cubicBezTo>
                <a:lnTo>
                  <a:pt x="21600" y="18882"/>
                </a:lnTo>
                <a:cubicBezTo>
                  <a:pt x="21600" y="19267"/>
                  <a:pt x="21527" y="19623"/>
                  <a:pt x="21383" y="19952"/>
                </a:cubicBezTo>
                <a:cubicBezTo>
                  <a:pt x="21236" y="20281"/>
                  <a:pt x="21045" y="20563"/>
                  <a:pt x="20807" y="20803"/>
                </a:cubicBezTo>
                <a:cubicBezTo>
                  <a:pt x="20566" y="21041"/>
                  <a:pt x="20278" y="21232"/>
                  <a:pt x="19941" y="21376"/>
                </a:cubicBezTo>
                <a:cubicBezTo>
                  <a:pt x="19606" y="21523"/>
                  <a:pt x="19253" y="21594"/>
                  <a:pt x="18889" y="21594"/>
                </a:cubicBezTo>
                <a:lnTo>
                  <a:pt x="7233" y="21594"/>
                </a:lnTo>
                <a:cubicBezTo>
                  <a:pt x="7486" y="21232"/>
                  <a:pt x="7765" y="20783"/>
                  <a:pt x="8070" y="20254"/>
                </a:cubicBezTo>
                <a:cubicBezTo>
                  <a:pt x="8376" y="19722"/>
                  <a:pt x="8608" y="19173"/>
                  <a:pt x="8763" y="18600"/>
                </a:cubicBezTo>
                <a:lnTo>
                  <a:pt x="8904" y="18025"/>
                </a:lnTo>
                <a:cubicBezTo>
                  <a:pt x="8963" y="17793"/>
                  <a:pt x="9042" y="17472"/>
                  <a:pt x="9151" y="17073"/>
                </a:cubicBezTo>
                <a:cubicBezTo>
                  <a:pt x="9260" y="16668"/>
                  <a:pt x="9398" y="16142"/>
                  <a:pt x="9568" y="15495"/>
                </a:cubicBezTo>
                <a:cubicBezTo>
                  <a:pt x="9753" y="15880"/>
                  <a:pt x="10108" y="16209"/>
                  <a:pt x="10625" y="16485"/>
                </a:cubicBezTo>
                <a:cubicBezTo>
                  <a:pt x="11148" y="16764"/>
                  <a:pt x="11718" y="16903"/>
                  <a:pt x="12334" y="16903"/>
                </a:cubicBezTo>
                <a:cubicBezTo>
                  <a:pt x="13236" y="16903"/>
                  <a:pt x="14061" y="16709"/>
                  <a:pt x="14810" y="16312"/>
                </a:cubicBezTo>
                <a:cubicBezTo>
                  <a:pt x="15559" y="15919"/>
                  <a:pt x="16202" y="15378"/>
                  <a:pt x="16737" y="14688"/>
                </a:cubicBezTo>
                <a:cubicBezTo>
                  <a:pt x="17271" y="14000"/>
                  <a:pt x="17685" y="13178"/>
                  <a:pt x="17988" y="12226"/>
                </a:cubicBezTo>
                <a:cubicBezTo>
                  <a:pt x="18290" y="11277"/>
                  <a:pt x="18437" y="10240"/>
                  <a:pt x="18437" y="9124"/>
                </a:cubicBezTo>
                <a:cubicBezTo>
                  <a:pt x="18437" y="8281"/>
                  <a:pt x="18261" y="7473"/>
                  <a:pt x="17914" y="6692"/>
                </a:cubicBezTo>
                <a:cubicBezTo>
                  <a:pt x="17571" y="5913"/>
                  <a:pt x="17083" y="5223"/>
                  <a:pt x="16461" y="4618"/>
                </a:cubicBezTo>
                <a:cubicBezTo>
                  <a:pt x="15838" y="4013"/>
                  <a:pt x="15083" y="3534"/>
                  <a:pt x="14196" y="3175"/>
                </a:cubicBezTo>
                <a:cubicBezTo>
                  <a:pt x="13309" y="2820"/>
                  <a:pt x="12331" y="2641"/>
                  <a:pt x="11265" y="2641"/>
                </a:cubicBezTo>
                <a:cubicBezTo>
                  <a:pt x="9923" y="2641"/>
                  <a:pt x="8749" y="2858"/>
                  <a:pt x="7735" y="3296"/>
                </a:cubicBezTo>
                <a:cubicBezTo>
                  <a:pt x="6722" y="3734"/>
                  <a:pt x="5876" y="4295"/>
                  <a:pt x="5198" y="4982"/>
                </a:cubicBezTo>
                <a:cubicBezTo>
                  <a:pt x="4523" y="5672"/>
                  <a:pt x="4012" y="6433"/>
                  <a:pt x="3677" y="7267"/>
                </a:cubicBezTo>
                <a:cubicBezTo>
                  <a:pt x="3339" y="8102"/>
                  <a:pt x="3169" y="8921"/>
                  <a:pt x="3169" y="9732"/>
                </a:cubicBezTo>
                <a:cubicBezTo>
                  <a:pt x="3169" y="10707"/>
                  <a:pt x="3354" y="11589"/>
                  <a:pt x="3730" y="12379"/>
                </a:cubicBezTo>
                <a:cubicBezTo>
                  <a:pt x="4103" y="13175"/>
                  <a:pt x="4687" y="13727"/>
                  <a:pt x="5471" y="14044"/>
                </a:cubicBezTo>
                <a:cubicBezTo>
                  <a:pt x="5603" y="14103"/>
                  <a:pt x="5721" y="14106"/>
                  <a:pt x="5829" y="14059"/>
                </a:cubicBezTo>
                <a:cubicBezTo>
                  <a:pt x="5938" y="14012"/>
                  <a:pt x="6011" y="13912"/>
                  <a:pt x="6047" y="13765"/>
                </a:cubicBezTo>
                <a:cubicBezTo>
                  <a:pt x="6085" y="13671"/>
                  <a:pt x="6120" y="13521"/>
                  <a:pt x="6158" y="13322"/>
                </a:cubicBezTo>
                <a:cubicBezTo>
                  <a:pt x="6196" y="13119"/>
                  <a:pt x="6232" y="12957"/>
                  <a:pt x="6273" y="12834"/>
                </a:cubicBezTo>
                <a:cubicBezTo>
                  <a:pt x="6346" y="12620"/>
                  <a:pt x="6290" y="12420"/>
                  <a:pt x="6103" y="12232"/>
                </a:cubicBezTo>
                <a:cubicBezTo>
                  <a:pt x="5885" y="11959"/>
                  <a:pt x="5712" y="11641"/>
                  <a:pt x="5580" y="11283"/>
                </a:cubicBezTo>
                <a:cubicBezTo>
                  <a:pt x="5451" y="10922"/>
                  <a:pt x="5386" y="10493"/>
                  <a:pt x="5386" y="9996"/>
                </a:cubicBezTo>
                <a:cubicBezTo>
                  <a:pt x="5386" y="9286"/>
                  <a:pt x="5515" y="8601"/>
                  <a:pt x="5771" y="7952"/>
                </a:cubicBezTo>
                <a:cubicBezTo>
                  <a:pt x="6029" y="7300"/>
                  <a:pt x="6399" y="6724"/>
                  <a:pt x="6884" y="6222"/>
                </a:cubicBezTo>
                <a:cubicBezTo>
                  <a:pt x="7365" y="5719"/>
                  <a:pt x="7947" y="5323"/>
                  <a:pt x="8628" y="5026"/>
                </a:cubicBezTo>
                <a:cubicBezTo>
                  <a:pt x="9307" y="4730"/>
                  <a:pt x="10076" y="4586"/>
                  <a:pt x="10939" y="4586"/>
                </a:cubicBezTo>
                <a:cubicBezTo>
                  <a:pt x="11709" y="4586"/>
                  <a:pt x="12384" y="4697"/>
                  <a:pt x="12969" y="4915"/>
                </a:cubicBezTo>
                <a:cubicBezTo>
                  <a:pt x="13556" y="5135"/>
                  <a:pt x="14049" y="5437"/>
                  <a:pt x="14455" y="5822"/>
                </a:cubicBezTo>
                <a:cubicBezTo>
                  <a:pt x="14857" y="6207"/>
                  <a:pt x="15157" y="6662"/>
                  <a:pt x="15362" y="7188"/>
                </a:cubicBezTo>
                <a:cubicBezTo>
                  <a:pt x="15562" y="7714"/>
                  <a:pt x="15665" y="8296"/>
                  <a:pt x="15665" y="8933"/>
                </a:cubicBezTo>
                <a:cubicBezTo>
                  <a:pt x="15665" y="9738"/>
                  <a:pt x="15580" y="10505"/>
                  <a:pt x="15403" y="11239"/>
                </a:cubicBezTo>
                <a:cubicBezTo>
                  <a:pt x="15230" y="11968"/>
                  <a:pt x="14986" y="12608"/>
                  <a:pt x="14675" y="13149"/>
                </a:cubicBezTo>
                <a:cubicBezTo>
                  <a:pt x="14361" y="13695"/>
                  <a:pt x="13982" y="14130"/>
                  <a:pt x="13533" y="14456"/>
                </a:cubicBezTo>
                <a:cubicBezTo>
                  <a:pt x="13089" y="14785"/>
                  <a:pt x="12599" y="14949"/>
                  <a:pt x="12064" y="14949"/>
                </a:cubicBezTo>
                <a:cubicBezTo>
                  <a:pt x="11774" y="14949"/>
                  <a:pt x="11506" y="14891"/>
                  <a:pt x="11257" y="14770"/>
                </a:cubicBezTo>
                <a:cubicBezTo>
                  <a:pt x="11010" y="14656"/>
                  <a:pt x="10798" y="14494"/>
                  <a:pt x="10622" y="14294"/>
                </a:cubicBezTo>
                <a:cubicBezTo>
                  <a:pt x="10449" y="14095"/>
                  <a:pt x="10332" y="13866"/>
                  <a:pt x="10267" y="13607"/>
                </a:cubicBezTo>
                <a:cubicBezTo>
                  <a:pt x="10202" y="13348"/>
                  <a:pt x="10205" y="13064"/>
                  <a:pt x="10282" y="12755"/>
                </a:cubicBezTo>
                <a:cubicBezTo>
                  <a:pt x="10449" y="12024"/>
                  <a:pt x="10660" y="11301"/>
                  <a:pt x="10913" y="10584"/>
                </a:cubicBezTo>
                <a:cubicBezTo>
                  <a:pt x="11166" y="9868"/>
                  <a:pt x="11295" y="9251"/>
                  <a:pt x="11295" y="8734"/>
                </a:cubicBezTo>
                <a:cubicBezTo>
                  <a:pt x="11295" y="8275"/>
                  <a:pt x="11169" y="7876"/>
                  <a:pt x="10922" y="7538"/>
                </a:cubicBezTo>
                <a:cubicBezTo>
                  <a:pt x="10672" y="7200"/>
                  <a:pt x="10285" y="7033"/>
                  <a:pt x="9759" y="7033"/>
                </a:cubicBezTo>
                <a:cubicBezTo>
                  <a:pt x="9142" y="7033"/>
                  <a:pt x="8622" y="7309"/>
                  <a:pt x="8208" y="7861"/>
                </a:cubicBezTo>
                <a:cubicBezTo>
                  <a:pt x="7788" y="8413"/>
                  <a:pt x="7580" y="9121"/>
                  <a:pt x="7580" y="9970"/>
                </a:cubicBezTo>
                <a:cubicBezTo>
                  <a:pt x="7562" y="10188"/>
                  <a:pt x="7571" y="10399"/>
                  <a:pt x="7609" y="10605"/>
                </a:cubicBezTo>
                <a:cubicBezTo>
                  <a:pt x="7647" y="11010"/>
                  <a:pt x="7750" y="11401"/>
                  <a:pt x="7918" y="11786"/>
                </a:cubicBezTo>
                <a:cubicBezTo>
                  <a:pt x="7592" y="13108"/>
                  <a:pt x="7336" y="14168"/>
                  <a:pt x="7151" y="14961"/>
                </a:cubicBezTo>
                <a:cubicBezTo>
                  <a:pt x="6969" y="15757"/>
                  <a:pt x="6831" y="16377"/>
                  <a:pt x="6734" y="16821"/>
                </a:cubicBezTo>
                <a:cubicBezTo>
                  <a:pt x="6622" y="17338"/>
                  <a:pt x="6540" y="17711"/>
                  <a:pt x="6481" y="17946"/>
                </a:cubicBezTo>
                <a:cubicBezTo>
                  <a:pt x="6332" y="18604"/>
                  <a:pt x="6267" y="19270"/>
                  <a:pt x="6285" y="19949"/>
                </a:cubicBezTo>
                <a:cubicBezTo>
                  <a:pt x="6305" y="20631"/>
                  <a:pt x="6335" y="21180"/>
                  <a:pt x="6370" y="21600"/>
                </a:cubicBezTo>
                <a:lnTo>
                  <a:pt x="2714" y="21600"/>
                </a:lnTo>
                <a:cubicBezTo>
                  <a:pt x="1965" y="21600"/>
                  <a:pt x="1322" y="21336"/>
                  <a:pt x="796" y="20807"/>
                </a:cubicBezTo>
                <a:cubicBezTo>
                  <a:pt x="264" y="20275"/>
                  <a:pt x="0" y="19638"/>
                  <a:pt x="0" y="18886"/>
                </a:cubicBezTo>
                <a:lnTo>
                  <a:pt x="0" y="2715"/>
                </a:lnTo>
                <a:cubicBezTo>
                  <a:pt x="0" y="2350"/>
                  <a:pt x="70" y="1998"/>
                  <a:pt x="217" y="1660"/>
                </a:cubicBezTo>
                <a:cubicBezTo>
                  <a:pt x="364" y="1325"/>
                  <a:pt x="555" y="1034"/>
                  <a:pt x="793" y="799"/>
                </a:cubicBezTo>
                <a:cubicBezTo>
                  <a:pt x="1031" y="555"/>
                  <a:pt x="1316" y="368"/>
                  <a:pt x="1645" y="221"/>
                </a:cubicBezTo>
                <a:cubicBezTo>
                  <a:pt x="1971" y="74"/>
                  <a:pt x="2326" y="3"/>
                  <a:pt x="2711" y="3"/>
                </a:cubicBezTo>
                <a:lnTo>
                  <a:pt x="18886" y="3"/>
                </a:lnTo>
                <a:close/>
                <a:moveTo>
                  <a:pt x="18886" y="0"/>
                </a:moveTo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87717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2">
              <a:lumMod val="50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127519" y="3696287"/>
            <a:ext cx="39369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0" i="0" dirty="0" smtClean="0">
                <a:solidFill>
                  <a:schemeClr val="bg1"/>
                </a:solidFill>
                <a:effectLst/>
              </a:rPr>
              <a:t>GREAT PHOTOS FROM YOUR PORTFOLIO</a:t>
            </a:r>
            <a:endParaRPr lang="en-US" sz="14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27519" y="3111512"/>
            <a:ext cx="3936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GALLERY SECTION</a:t>
            </a:r>
            <a:endParaRPr lang="en-US" sz="32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5990492" y="4064818"/>
            <a:ext cx="182880" cy="1828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201947" y="4064818"/>
            <a:ext cx="182880" cy="18288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779037" y="4064818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413402" y="4064818"/>
            <a:ext cx="182880" cy="1828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67582" y="4064818"/>
            <a:ext cx="182880" cy="18288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242329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2707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81463" y="5606272"/>
            <a:ext cx="26306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581463" y="2065099"/>
            <a:ext cx="2630659" cy="3404382"/>
            <a:chOff x="2715065" y="2082018"/>
            <a:chExt cx="2630659" cy="3404382"/>
          </a:xfrm>
          <a:blipFill>
            <a:blip r:embed="rId2"/>
            <a:stretch>
              <a:fillRect/>
            </a:stretch>
          </a:blipFill>
        </p:grpSpPr>
        <p:sp>
          <p:nvSpPr>
            <p:cNvPr id="4" name="Rectangle 3"/>
            <p:cNvSpPr/>
            <p:nvPr/>
          </p:nvSpPr>
          <p:spPr>
            <a:xfrm>
              <a:off x="2715065" y="2082018"/>
              <a:ext cx="2630659" cy="32215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/>
            <p:cNvSpPr/>
            <p:nvPr/>
          </p:nvSpPr>
          <p:spPr>
            <a:xfrm rot="10800000">
              <a:off x="3772486" y="5120640"/>
              <a:ext cx="515815" cy="3657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/>
          <p:cNvSpPr/>
          <p:nvPr/>
        </p:nvSpPr>
        <p:spPr>
          <a:xfrm>
            <a:off x="581463" y="1600866"/>
            <a:ext cx="2630659" cy="4642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81463" y="1609807"/>
            <a:ext cx="26306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529792"/>
            <a:ext cx="12192000" cy="902549"/>
            <a:chOff x="0" y="745573"/>
            <a:chExt cx="12192000" cy="902549"/>
          </a:xfrm>
        </p:grpSpPr>
        <p:sp>
          <p:nvSpPr>
            <p:cNvPr id="12" name="TextBox 11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4 pictures gallery option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ctangle 16"/>
          <p:cNvSpPr/>
          <p:nvPr/>
        </p:nvSpPr>
        <p:spPr>
          <a:xfrm>
            <a:off x="3387967" y="5615213"/>
            <a:ext cx="26306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3387967" y="2074040"/>
            <a:ext cx="2630659" cy="3404382"/>
            <a:chOff x="2715065" y="2082018"/>
            <a:chExt cx="2630659" cy="3404382"/>
          </a:xfrm>
          <a:blipFill>
            <a:blip r:embed="rId2"/>
            <a:stretch>
              <a:fillRect/>
            </a:stretch>
          </a:blipFill>
        </p:grpSpPr>
        <p:sp>
          <p:nvSpPr>
            <p:cNvPr id="22" name="Rectangle 21"/>
            <p:cNvSpPr/>
            <p:nvPr/>
          </p:nvSpPr>
          <p:spPr>
            <a:xfrm>
              <a:off x="2715065" y="2082018"/>
              <a:ext cx="2630659" cy="32215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Isosceles Triangle 22"/>
            <p:cNvSpPr/>
            <p:nvPr/>
          </p:nvSpPr>
          <p:spPr>
            <a:xfrm rot="10800000">
              <a:off x="3772486" y="5120640"/>
              <a:ext cx="515815" cy="3657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/>
          <p:cNvSpPr/>
          <p:nvPr/>
        </p:nvSpPr>
        <p:spPr>
          <a:xfrm>
            <a:off x="3387967" y="1609807"/>
            <a:ext cx="2630659" cy="46423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387964" y="1618748"/>
            <a:ext cx="26306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194471" y="5615213"/>
            <a:ext cx="26306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6194471" y="2074040"/>
            <a:ext cx="2630659" cy="3404382"/>
            <a:chOff x="2715065" y="2082018"/>
            <a:chExt cx="2630659" cy="3404382"/>
          </a:xfrm>
          <a:blipFill>
            <a:blip r:embed="rId2"/>
            <a:stretch>
              <a:fillRect/>
            </a:stretch>
          </a:blipFill>
        </p:grpSpPr>
        <p:sp>
          <p:nvSpPr>
            <p:cNvPr id="30" name="Rectangle 29"/>
            <p:cNvSpPr/>
            <p:nvPr/>
          </p:nvSpPr>
          <p:spPr>
            <a:xfrm>
              <a:off x="2715065" y="2082018"/>
              <a:ext cx="2630659" cy="32215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Isosceles Triangle 30"/>
            <p:cNvSpPr/>
            <p:nvPr/>
          </p:nvSpPr>
          <p:spPr>
            <a:xfrm rot="10800000">
              <a:off x="3772486" y="5120640"/>
              <a:ext cx="515815" cy="3657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/>
          <p:cNvSpPr/>
          <p:nvPr/>
        </p:nvSpPr>
        <p:spPr>
          <a:xfrm>
            <a:off x="6194471" y="1609807"/>
            <a:ext cx="2630659" cy="4642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194468" y="1618748"/>
            <a:ext cx="26306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000972" y="5606272"/>
            <a:ext cx="26306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9000972" y="2065099"/>
            <a:ext cx="2630659" cy="3404382"/>
            <a:chOff x="2715065" y="2082018"/>
            <a:chExt cx="2630659" cy="3404382"/>
          </a:xfrm>
          <a:blipFill>
            <a:blip r:embed="rId2"/>
            <a:stretch>
              <a:fillRect/>
            </a:stretch>
          </a:blipFill>
        </p:grpSpPr>
        <p:sp>
          <p:nvSpPr>
            <p:cNvPr id="38" name="Rectangle 37"/>
            <p:cNvSpPr/>
            <p:nvPr/>
          </p:nvSpPr>
          <p:spPr>
            <a:xfrm>
              <a:off x="2715065" y="2082018"/>
              <a:ext cx="2630659" cy="32215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Isosceles Triangle 38"/>
            <p:cNvSpPr/>
            <p:nvPr/>
          </p:nvSpPr>
          <p:spPr>
            <a:xfrm rot="10800000">
              <a:off x="3772486" y="5120640"/>
              <a:ext cx="515815" cy="3657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/>
          <p:cNvSpPr/>
          <p:nvPr/>
        </p:nvSpPr>
        <p:spPr>
          <a:xfrm>
            <a:off x="9000972" y="1600866"/>
            <a:ext cx="2630659" cy="4642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9000972" y="1609807"/>
            <a:ext cx="26306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1378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-3" y="623182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5 pictures gallery option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8"/>
          <p:cNvSpPr/>
          <p:nvPr/>
        </p:nvSpPr>
        <p:spPr>
          <a:xfrm>
            <a:off x="243839" y="5286975"/>
            <a:ext cx="22602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243839" y="1856862"/>
            <a:ext cx="2260211" cy="3404249"/>
            <a:chOff x="623667" y="1600866"/>
            <a:chExt cx="2260211" cy="3404249"/>
          </a:xfrm>
        </p:grpSpPr>
        <p:sp>
          <p:nvSpPr>
            <p:cNvPr id="14" name="Rectangle 13"/>
            <p:cNvSpPr/>
            <p:nvPr/>
          </p:nvSpPr>
          <p:spPr>
            <a:xfrm>
              <a:off x="623667" y="1600866"/>
              <a:ext cx="2260211" cy="2767852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623667" y="4368718"/>
              <a:ext cx="2260211" cy="46423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23667" y="4377659"/>
              <a:ext cx="22602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YOUR TEXT HERE</a:t>
              </a:r>
              <a:endParaRPr lang="en-US" sz="24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16" name="Isosceles Triangle 15"/>
            <p:cNvSpPr/>
            <p:nvPr/>
          </p:nvSpPr>
          <p:spPr>
            <a:xfrm rot="10800000">
              <a:off x="1556824" y="4819022"/>
              <a:ext cx="393896" cy="186093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/>
          <p:cNvSpPr/>
          <p:nvPr/>
        </p:nvSpPr>
        <p:spPr>
          <a:xfrm>
            <a:off x="2604866" y="5286975"/>
            <a:ext cx="22602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2604866" y="1856862"/>
            <a:ext cx="2260211" cy="3404249"/>
            <a:chOff x="623667" y="1600866"/>
            <a:chExt cx="2260211" cy="3404249"/>
          </a:xfrm>
        </p:grpSpPr>
        <p:sp>
          <p:nvSpPr>
            <p:cNvPr id="22" name="Rectangle 21"/>
            <p:cNvSpPr/>
            <p:nvPr/>
          </p:nvSpPr>
          <p:spPr>
            <a:xfrm>
              <a:off x="623667" y="1600866"/>
              <a:ext cx="2260211" cy="2767852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23667" y="4368718"/>
              <a:ext cx="2260211" cy="46423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23668" y="4377659"/>
              <a:ext cx="21781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YOUR TEXT HERE</a:t>
              </a:r>
              <a:endParaRPr lang="en-US" sz="24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25" name="Isosceles Triangle 24"/>
            <p:cNvSpPr/>
            <p:nvPr/>
          </p:nvSpPr>
          <p:spPr>
            <a:xfrm rot="10800000">
              <a:off x="1556824" y="4819022"/>
              <a:ext cx="393896" cy="186093"/>
            </a:xfrm>
            <a:prstGeom prst="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/>
          <p:cNvSpPr/>
          <p:nvPr/>
        </p:nvSpPr>
        <p:spPr>
          <a:xfrm>
            <a:off x="4965893" y="5286975"/>
            <a:ext cx="22602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4965893" y="1856862"/>
            <a:ext cx="2260211" cy="3404249"/>
            <a:chOff x="623667" y="1600866"/>
            <a:chExt cx="2260211" cy="3404249"/>
          </a:xfrm>
        </p:grpSpPr>
        <p:sp>
          <p:nvSpPr>
            <p:cNvPr id="29" name="Rectangle 28"/>
            <p:cNvSpPr/>
            <p:nvPr/>
          </p:nvSpPr>
          <p:spPr>
            <a:xfrm>
              <a:off x="623667" y="1600866"/>
              <a:ext cx="2260211" cy="2767852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623667" y="4368718"/>
              <a:ext cx="2260211" cy="46423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23668" y="4377659"/>
              <a:ext cx="22602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YOUR TEXT HERE</a:t>
              </a:r>
              <a:endParaRPr lang="en-US" sz="24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32" name="Isosceles Triangle 31"/>
            <p:cNvSpPr/>
            <p:nvPr/>
          </p:nvSpPr>
          <p:spPr>
            <a:xfrm rot="10800000">
              <a:off x="1556824" y="4819022"/>
              <a:ext cx="393896" cy="186093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angle 33"/>
          <p:cNvSpPr/>
          <p:nvPr/>
        </p:nvSpPr>
        <p:spPr>
          <a:xfrm>
            <a:off x="7326920" y="5286975"/>
            <a:ext cx="22602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326920" y="1856862"/>
            <a:ext cx="2260211" cy="3404249"/>
            <a:chOff x="623667" y="1600866"/>
            <a:chExt cx="2260211" cy="3404249"/>
          </a:xfrm>
        </p:grpSpPr>
        <p:sp>
          <p:nvSpPr>
            <p:cNvPr id="36" name="Rectangle 35"/>
            <p:cNvSpPr/>
            <p:nvPr/>
          </p:nvSpPr>
          <p:spPr>
            <a:xfrm>
              <a:off x="623667" y="1600866"/>
              <a:ext cx="2260211" cy="2767852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23667" y="4368718"/>
              <a:ext cx="2260211" cy="46423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23668" y="4377659"/>
              <a:ext cx="22602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YOUR TEXT HERE</a:t>
              </a:r>
              <a:endParaRPr lang="en-US" sz="24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39" name="Isosceles Triangle 38"/>
            <p:cNvSpPr/>
            <p:nvPr/>
          </p:nvSpPr>
          <p:spPr>
            <a:xfrm rot="10800000">
              <a:off x="1556824" y="4819022"/>
              <a:ext cx="393896" cy="186093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" name="Rectangle 40"/>
          <p:cNvSpPr/>
          <p:nvPr/>
        </p:nvSpPr>
        <p:spPr>
          <a:xfrm>
            <a:off x="9687947" y="5286975"/>
            <a:ext cx="22602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9687947" y="1856862"/>
            <a:ext cx="2260211" cy="3404249"/>
            <a:chOff x="623667" y="1600866"/>
            <a:chExt cx="2260211" cy="3404249"/>
          </a:xfrm>
        </p:grpSpPr>
        <p:sp>
          <p:nvSpPr>
            <p:cNvPr id="43" name="Rectangle 42"/>
            <p:cNvSpPr/>
            <p:nvPr/>
          </p:nvSpPr>
          <p:spPr>
            <a:xfrm>
              <a:off x="623667" y="1600866"/>
              <a:ext cx="2260211" cy="2767852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623667" y="4368718"/>
              <a:ext cx="2260211" cy="46423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623668" y="4377659"/>
              <a:ext cx="22602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YOUR TEXT HERE</a:t>
              </a:r>
              <a:endParaRPr lang="en-US" sz="24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46" name="Isosceles Triangle 45"/>
            <p:cNvSpPr/>
            <p:nvPr/>
          </p:nvSpPr>
          <p:spPr>
            <a:xfrm rot="10800000">
              <a:off x="1556824" y="4819022"/>
              <a:ext cx="393896" cy="186093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65556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462497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3 pictures gallery option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8"/>
          <p:cNvSpPr/>
          <p:nvPr/>
        </p:nvSpPr>
        <p:spPr>
          <a:xfrm>
            <a:off x="968322" y="5606272"/>
            <a:ext cx="32590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968322" y="2065099"/>
            <a:ext cx="3259017" cy="3404382"/>
            <a:chOff x="2715065" y="2082018"/>
            <a:chExt cx="3259017" cy="3404382"/>
          </a:xfrm>
          <a:blipFill>
            <a:blip r:embed="rId2"/>
            <a:stretch>
              <a:fillRect/>
            </a:stretch>
          </a:blipFill>
        </p:grpSpPr>
        <p:sp>
          <p:nvSpPr>
            <p:cNvPr id="14" name="Rectangle 13"/>
            <p:cNvSpPr/>
            <p:nvPr/>
          </p:nvSpPr>
          <p:spPr>
            <a:xfrm>
              <a:off x="2715065" y="2082018"/>
              <a:ext cx="3259017" cy="32215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Isosceles Triangle 14"/>
            <p:cNvSpPr/>
            <p:nvPr/>
          </p:nvSpPr>
          <p:spPr>
            <a:xfrm rot="10800000">
              <a:off x="4086665" y="5120640"/>
              <a:ext cx="515815" cy="3657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/>
          <p:cNvSpPr/>
          <p:nvPr/>
        </p:nvSpPr>
        <p:spPr>
          <a:xfrm>
            <a:off x="968322" y="1600866"/>
            <a:ext cx="3259017" cy="4642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968322" y="1609807"/>
            <a:ext cx="32590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466491" y="5606272"/>
            <a:ext cx="32590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4466491" y="2065099"/>
            <a:ext cx="3259017" cy="3404382"/>
            <a:chOff x="2715065" y="2082018"/>
            <a:chExt cx="3259017" cy="3404382"/>
          </a:xfrm>
          <a:blipFill>
            <a:blip r:embed="rId2"/>
            <a:stretch>
              <a:fillRect/>
            </a:stretch>
          </a:blipFill>
        </p:grpSpPr>
        <p:sp>
          <p:nvSpPr>
            <p:cNvPr id="22" name="Rectangle 21"/>
            <p:cNvSpPr/>
            <p:nvPr/>
          </p:nvSpPr>
          <p:spPr>
            <a:xfrm>
              <a:off x="2715065" y="2082018"/>
              <a:ext cx="3259017" cy="32215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Isosceles Triangle 22"/>
            <p:cNvSpPr/>
            <p:nvPr/>
          </p:nvSpPr>
          <p:spPr>
            <a:xfrm rot="10800000">
              <a:off x="4086665" y="5120640"/>
              <a:ext cx="515815" cy="3657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/>
          <p:cNvSpPr/>
          <p:nvPr/>
        </p:nvSpPr>
        <p:spPr>
          <a:xfrm>
            <a:off x="4466491" y="1600866"/>
            <a:ext cx="3259017" cy="4642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466491" y="1609807"/>
            <a:ext cx="3259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7964657" y="5606272"/>
            <a:ext cx="32590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7964657" y="2065099"/>
            <a:ext cx="3259017" cy="3404382"/>
            <a:chOff x="2715065" y="2082018"/>
            <a:chExt cx="3259017" cy="3404382"/>
          </a:xfrm>
          <a:blipFill>
            <a:blip r:embed="rId2"/>
            <a:stretch>
              <a:fillRect/>
            </a:stretch>
          </a:blipFill>
        </p:grpSpPr>
        <p:sp>
          <p:nvSpPr>
            <p:cNvPr id="30" name="Rectangle 29"/>
            <p:cNvSpPr/>
            <p:nvPr/>
          </p:nvSpPr>
          <p:spPr>
            <a:xfrm>
              <a:off x="2715065" y="2082018"/>
              <a:ext cx="3259017" cy="32215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Isosceles Triangle 30"/>
            <p:cNvSpPr/>
            <p:nvPr/>
          </p:nvSpPr>
          <p:spPr>
            <a:xfrm rot="10800000">
              <a:off x="4086665" y="5120640"/>
              <a:ext cx="515815" cy="3657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/>
          <p:cNvSpPr/>
          <p:nvPr/>
        </p:nvSpPr>
        <p:spPr>
          <a:xfrm>
            <a:off x="7964657" y="1600866"/>
            <a:ext cx="3259017" cy="4642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7964657" y="1609807"/>
            <a:ext cx="32590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0747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4953000" y="974188"/>
            <a:ext cx="2286000" cy="22860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348111" y="3862531"/>
            <a:ext cx="5486400" cy="276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Loveish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Kalsi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CEO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8111" y="3400865"/>
            <a:ext cx="54863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welcome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552136" y="4558990"/>
            <a:ext cx="90877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Lorem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ipsum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dolor sit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amet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consectetur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adipiscing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elit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Sed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facilisis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commodo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convallis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Nulla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sit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amet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finibus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lacus.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Sed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maximus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commodo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mauris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vel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lacinia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Fusce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sit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amet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luctus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lorem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Suspendisse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potenti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Curabitur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aliquam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eleifend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libero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Vestibulum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sodales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interdum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metus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ac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consequat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dui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porttitor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et.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Cras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interdum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purus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est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ullamcorper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efficitur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ligula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rutrum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sollicitudin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Phasellus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ac ante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molestie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dictum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erat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ut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congue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ante.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Nullam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sem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libero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consequat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ac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nisl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eu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congue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dapibus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felis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Duis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elementum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purus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fermentum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metus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pretium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in semper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lorem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placerat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Donec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id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nibh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quam.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Duis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varius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at nisi sit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amet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blandit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Duis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eu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dolor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quis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ante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efficitur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ornare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Nullam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ut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velit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massa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Sed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metus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mi,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congue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at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sagittis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vitae,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fermentum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et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arcu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</a:p>
        </p:txBody>
      </p:sp>
      <p:cxnSp>
        <p:nvCxnSpPr>
          <p:cNvPr id="16" name="Straight Connector 15"/>
          <p:cNvCxnSpPr/>
          <p:nvPr/>
        </p:nvCxnSpPr>
        <p:spPr>
          <a:xfrm>
            <a:off x="5711483" y="4346919"/>
            <a:ext cx="703385" cy="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6813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/>
      <p:bldP spid="12" grpId="0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520652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2 pictures gallery option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8"/>
          <p:cNvSpPr/>
          <p:nvPr/>
        </p:nvSpPr>
        <p:spPr>
          <a:xfrm>
            <a:off x="1137134" y="5748278"/>
            <a:ext cx="477598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137134" y="2207105"/>
            <a:ext cx="4775985" cy="3404382"/>
            <a:chOff x="2715065" y="2082018"/>
            <a:chExt cx="4775985" cy="3404382"/>
          </a:xfrm>
          <a:blipFill>
            <a:blip r:embed="rId2"/>
            <a:stretch>
              <a:fillRect/>
            </a:stretch>
          </a:blipFill>
        </p:grpSpPr>
        <p:sp>
          <p:nvSpPr>
            <p:cNvPr id="14" name="Rectangle 13"/>
            <p:cNvSpPr/>
            <p:nvPr/>
          </p:nvSpPr>
          <p:spPr>
            <a:xfrm>
              <a:off x="2715065" y="2082018"/>
              <a:ext cx="4775985" cy="32215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Isosceles Triangle 14"/>
            <p:cNvSpPr/>
            <p:nvPr/>
          </p:nvSpPr>
          <p:spPr>
            <a:xfrm rot="10800000">
              <a:off x="4845149" y="5120640"/>
              <a:ext cx="515815" cy="3657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/>
          <p:cNvSpPr/>
          <p:nvPr/>
        </p:nvSpPr>
        <p:spPr>
          <a:xfrm>
            <a:off x="1137134" y="1742872"/>
            <a:ext cx="4775985" cy="4642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137133" y="1751813"/>
            <a:ext cx="4775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264812" y="5757219"/>
            <a:ext cx="477598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6264812" y="2216046"/>
            <a:ext cx="4775985" cy="3404382"/>
            <a:chOff x="2715065" y="2082018"/>
            <a:chExt cx="4775985" cy="3404382"/>
          </a:xfrm>
          <a:blipFill>
            <a:blip r:embed="rId2"/>
            <a:stretch>
              <a:fillRect/>
            </a:stretch>
          </a:blipFill>
        </p:grpSpPr>
        <p:sp>
          <p:nvSpPr>
            <p:cNvPr id="22" name="Rectangle 21"/>
            <p:cNvSpPr/>
            <p:nvPr/>
          </p:nvSpPr>
          <p:spPr>
            <a:xfrm>
              <a:off x="2715065" y="2082018"/>
              <a:ext cx="4775985" cy="32215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Isosceles Triangle 22"/>
            <p:cNvSpPr/>
            <p:nvPr/>
          </p:nvSpPr>
          <p:spPr>
            <a:xfrm rot="10800000">
              <a:off x="4845149" y="5120640"/>
              <a:ext cx="515815" cy="3657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/>
          <p:cNvSpPr/>
          <p:nvPr/>
        </p:nvSpPr>
        <p:spPr>
          <a:xfrm>
            <a:off x="6264812" y="1751813"/>
            <a:ext cx="4775985" cy="4642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6264811" y="1760754"/>
            <a:ext cx="4775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90843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520652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Another gallery option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0" y="1828800"/>
            <a:ext cx="5190978" cy="50292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14338" y="4332848"/>
            <a:ext cx="2977661" cy="252515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168639" y="1823525"/>
            <a:ext cx="4023360" cy="252515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190978" y="4343400"/>
            <a:ext cx="4023360" cy="252515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190979" y="1834077"/>
            <a:ext cx="2977660" cy="252515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1167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786804"/>
            <a:ext cx="3051048" cy="210312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51048" y="1786804"/>
            <a:ext cx="3044952" cy="21031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096000" y="1786804"/>
            <a:ext cx="3044952" cy="210312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34856" y="1786804"/>
            <a:ext cx="3057144" cy="210312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3889924"/>
            <a:ext cx="3051048" cy="21031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051048" y="3889924"/>
            <a:ext cx="3044952" cy="210312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096000" y="3889924"/>
            <a:ext cx="3044952" cy="21031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134856" y="3889924"/>
            <a:ext cx="3057144" cy="210312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122972" y="2682080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posuere</a:t>
            </a:r>
            <a:r>
              <a:rPr lang="en-US" sz="1200" dirty="0">
                <a:solidFill>
                  <a:schemeClr val="bg1"/>
                </a:solidFill>
              </a:rPr>
              <a:t>.</a:t>
            </a:r>
            <a:endParaRPr lang="en-US" sz="12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122973" y="2348317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9147048" y="2682080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posuere</a:t>
            </a:r>
            <a:r>
              <a:rPr lang="en-US" sz="1200" dirty="0">
                <a:solidFill>
                  <a:schemeClr val="bg1"/>
                </a:solidFill>
              </a:rPr>
              <a:t>.</a:t>
            </a:r>
            <a:endParaRPr lang="en-US" sz="12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147049" y="2348317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8021" y="4785200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posuere</a:t>
            </a:r>
            <a:r>
              <a:rPr lang="en-US" sz="1200" dirty="0">
                <a:solidFill>
                  <a:schemeClr val="bg1"/>
                </a:solidFill>
              </a:rPr>
              <a:t>.</a:t>
            </a:r>
            <a:endParaRPr lang="en-US" sz="12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8022" y="4451437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174020" y="4785200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posuere</a:t>
            </a:r>
            <a:r>
              <a:rPr lang="en-US" sz="1200" dirty="0">
                <a:solidFill>
                  <a:schemeClr val="bg1"/>
                </a:solidFill>
              </a:rPr>
              <a:t>.</a:t>
            </a:r>
            <a:endParaRPr lang="en-US" sz="12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174021" y="4451437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0" y="619125"/>
            <a:ext cx="12192000" cy="902549"/>
            <a:chOff x="0" y="745573"/>
            <a:chExt cx="12192000" cy="902549"/>
          </a:xfrm>
        </p:grpSpPr>
        <p:sp>
          <p:nvSpPr>
            <p:cNvPr id="22" name="TextBox 21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Another gallery option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85025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464381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Another gallery option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Oval 7"/>
          <p:cNvSpPr/>
          <p:nvPr/>
        </p:nvSpPr>
        <p:spPr>
          <a:xfrm>
            <a:off x="566057" y="1535455"/>
            <a:ext cx="3657600" cy="36576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67200" y="1535455"/>
            <a:ext cx="3657600" cy="36576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968343" y="1535455"/>
            <a:ext cx="3657600" cy="36576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66057" y="5581754"/>
            <a:ext cx="3657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6057" y="5247991"/>
            <a:ext cx="3657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223656" y="5581754"/>
            <a:ext cx="3657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223656" y="5247991"/>
            <a:ext cx="3657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968343" y="5583987"/>
            <a:ext cx="3657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968343" y="5250224"/>
            <a:ext cx="3657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1636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365907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Another gallery option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Oval 7"/>
          <p:cNvSpPr/>
          <p:nvPr/>
        </p:nvSpPr>
        <p:spPr>
          <a:xfrm>
            <a:off x="108856" y="1436981"/>
            <a:ext cx="2307772" cy="230414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08856" y="3868124"/>
            <a:ext cx="2307772" cy="230414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525485" y="1436981"/>
            <a:ext cx="2307772" cy="230414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525485" y="3868124"/>
            <a:ext cx="2307772" cy="230414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942114" y="1436981"/>
            <a:ext cx="2307772" cy="230414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942114" y="3868124"/>
            <a:ext cx="2307772" cy="230414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358743" y="1436981"/>
            <a:ext cx="2307772" cy="230414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358743" y="3868124"/>
            <a:ext cx="2307772" cy="230414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9775372" y="1436981"/>
            <a:ext cx="2307772" cy="230414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775372" y="3868124"/>
            <a:ext cx="2307772" cy="230414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6021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202996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29968" y="0"/>
            <a:ext cx="202996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059936" y="0"/>
            <a:ext cx="2029968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102096" y="0"/>
            <a:ext cx="2029968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132064" y="0"/>
            <a:ext cx="202996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0162032" y="0"/>
            <a:ext cx="2029968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059936" y="3429000"/>
            <a:ext cx="202996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0" i="0" dirty="0" err="1" smtClean="0">
                <a:solidFill>
                  <a:schemeClr val="bg1"/>
                </a:solidFill>
                <a:effectLst/>
              </a:rPr>
              <a:t>Lorem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ipsum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dolor sit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amet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,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consectetur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adipiscing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elit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.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Nunc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bibendum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eleifend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tortor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, non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porta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justo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gravida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posuere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59936" y="1252835"/>
            <a:ext cx="2042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312" y="2266950"/>
            <a:ext cx="609600" cy="6096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6081932" y="3429000"/>
            <a:ext cx="202996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0" i="0" dirty="0" err="1" smtClean="0">
                <a:solidFill>
                  <a:schemeClr val="bg1"/>
                </a:solidFill>
                <a:effectLst/>
              </a:rPr>
              <a:t>Lorem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ipsum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dolor sit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amet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,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consectetur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adipiscing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elit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.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Nunc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bibendum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eleifend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tortor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, non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porta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justo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gravida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posuere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081932" y="1252835"/>
            <a:ext cx="2042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029968" y="3429000"/>
            <a:ext cx="202996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0" i="0" dirty="0" err="1" smtClean="0">
                <a:solidFill>
                  <a:schemeClr val="bg1"/>
                </a:solidFill>
                <a:effectLst/>
              </a:rPr>
              <a:t>Lorem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ipsum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dolor sit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amet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,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consectetur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adipiscing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elit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.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Nunc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bibendum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eleifend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tortor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, non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porta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justo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gravida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posuere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029968" y="1252835"/>
            <a:ext cx="2042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079544" y="3429000"/>
            <a:ext cx="202996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0" i="0" dirty="0" err="1" smtClean="0">
                <a:solidFill>
                  <a:schemeClr val="bg1"/>
                </a:solidFill>
                <a:effectLst/>
              </a:rPr>
              <a:t>Lorem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ipsum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dolor sit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amet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,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consectetur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adipiscing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elit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.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Nunc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bibendum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eleifend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tortor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, non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porta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justo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gravida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posuere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079544" y="1252835"/>
            <a:ext cx="2042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972" y="3429000"/>
            <a:ext cx="202996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0" i="0" dirty="0" err="1" smtClean="0">
                <a:solidFill>
                  <a:schemeClr val="bg1"/>
                </a:solidFill>
                <a:effectLst/>
              </a:rPr>
              <a:t>Lorem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ipsum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dolor sit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amet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,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consectetur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adipiscing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elit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.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Nunc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bibendum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eleifend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tortor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, non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porta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justo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gravida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posuere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972" y="1252835"/>
            <a:ext cx="2042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0149840" y="3429000"/>
            <a:ext cx="202996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0" i="0" dirty="0" err="1" smtClean="0">
                <a:solidFill>
                  <a:schemeClr val="bg1"/>
                </a:solidFill>
                <a:effectLst/>
              </a:rPr>
              <a:t>Lorem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ipsum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dolor sit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amet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,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consectetur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adipiscing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elit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.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Nunc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bibendum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eleifend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tortor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, non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porta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justo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gravida</a:t>
            </a:r>
            <a:r>
              <a:rPr lang="en-US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b="0" i="0" dirty="0" err="1" smtClean="0">
                <a:solidFill>
                  <a:schemeClr val="bg1"/>
                </a:solidFill>
                <a:effectLst/>
              </a:rPr>
              <a:t>posuere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149840" y="1252835"/>
            <a:ext cx="2042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2280" y="2266950"/>
            <a:ext cx="609600" cy="6096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9728" y="2266950"/>
            <a:ext cx="609600" cy="6096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0318" y="2266950"/>
            <a:ext cx="609600" cy="6096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411" y="2266950"/>
            <a:ext cx="609600" cy="6096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215" y="22669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6288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50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127519" y="3696287"/>
            <a:ext cx="39369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0" i="0" dirty="0" smtClean="0">
                <a:solidFill>
                  <a:schemeClr val="bg1"/>
                </a:solidFill>
                <a:effectLst/>
              </a:rPr>
              <a:t>GREAT PHOTOS FROM YOUR PORTFOLIO</a:t>
            </a:r>
            <a:endParaRPr lang="en-US" sz="14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27519" y="3111512"/>
            <a:ext cx="3936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Mockup section</a:t>
            </a:r>
            <a:endParaRPr lang="en-US" sz="32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5990492" y="4064818"/>
            <a:ext cx="182880" cy="1828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201947" y="4064818"/>
            <a:ext cx="182880" cy="18288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779037" y="4064818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413402" y="4064818"/>
            <a:ext cx="182880" cy="1828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67582" y="4064818"/>
            <a:ext cx="182880" cy="18288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199" y="242177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91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464381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mockups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1979660" y="2477785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79661" y="2144022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1054334" y="2144022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979660" y="3668892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979661" y="3335129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1054334" y="3335129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979660" y="4859999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979661" y="4526236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1054334" y="4526236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694" y="2353232"/>
            <a:ext cx="304800" cy="3048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643" y="3540098"/>
            <a:ext cx="304800" cy="3048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694" y="4760524"/>
            <a:ext cx="304800" cy="304800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7302818" y="2477785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302819" y="2144022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10384712" y="2144022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302818" y="3668892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302819" y="3335129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10384712" y="3335129"/>
            <a:ext cx="731520" cy="73152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7302818" y="4859999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302819" y="4526236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10384712" y="4526236"/>
            <a:ext cx="731520" cy="7315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8072" y="2354723"/>
            <a:ext cx="304800" cy="3048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8072" y="3540098"/>
            <a:ext cx="304800" cy="3048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8072" y="4739596"/>
            <a:ext cx="304800" cy="3048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326" y="1535455"/>
            <a:ext cx="2736264" cy="4915085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5080000" y="2144022"/>
            <a:ext cx="2032000" cy="3549566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609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6" grpId="0" animBg="1"/>
      <p:bldP spid="22" grpId="0" animBg="1"/>
      <p:bldP spid="25" grpId="0" animBg="1"/>
      <p:bldP spid="2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464381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mockups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Picture 3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983" y="1313753"/>
            <a:ext cx="2736264" cy="4915085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1175657" y="1922320"/>
            <a:ext cx="2032000" cy="3549566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4623887" y="2256083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623888" y="1922320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8" name="Oval 37"/>
          <p:cNvSpPr/>
          <p:nvPr/>
        </p:nvSpPr>
        <p:spPr>
          <a:xfrm>
            <a:off x="3698561" y="1922320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4623887" y="3447190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623888" y="3113427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1" name="Oval 40"/>
          <p:cNvSpPr/>
          <p:nvPr/>
        </p:nvSpPr>
        <p:spPr>
          <a:xfrm>
            <a:off x="3698561" y="3113427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4623887" y="4638297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4623888" y="4304534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3698561" y="4304534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921" y="2131530"/>
            <a:ext cx="304800" cy="30480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3870" y="3318396"/>
            <a:ext cx="304800" cy="30480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921" y="4538822"/>
            <a:ext cx="304800" cy="304800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8555088" y="2256083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555089" y="1922320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7629762" y="1922320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8555088" y="3447190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8555089" y="3113427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7629762" y="3113427"/>
            <a:ext cx="731520" cy="73152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8555088" y="4638297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555089" y="4304534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7629762" y="4304534"/>
            <a:ext cx="731520" cy="7315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3122" y="2131530"/>
            <a:ext cx="304800" cy="304800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2647" y="3327771"/>
            <a:ext cx="304800" cy="304800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6694" y="4517894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7534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41" grpId="0" animBg="1"/>
      <p:bldP spid="44" grpId="0" animBg="1"/>
      <p:bldP spid="50" grpId="0" animBg="1"/>
      <p:bldP spid="53" grpId="0" animBg="1"/>
      <p:bldP spid="5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464381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mockups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2220" y="1313753"/>
            <a:ext cx="2736264" cy="491508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9027894" y="1922320"/>
            <a:ext cx="2032000" cy="3549566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996802" y="2256083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96803" y="1922320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1071476" y="1922320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996802" y="3447190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996803" y="3113427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1071476" y="3113427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996802" y="4638297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996803" y="4304534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1071476" y="4304534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836" y="2131530"/>
            <a:ext cx="304800" cy="3048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785" y="3318396"/>
            <a:ext cx="304800" cy="3048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836" y="4538822"/>
            <a:ext cx="304800" cy="304800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5928003" y="2256083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928004" y="1922320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5002677" y="1922320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5928003" y="3447190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928004" y="3113427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5002677" y="3113427"/>
            <a:ext cx="731520" cy="73152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928003" y="4638297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928004" y="4304534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5002677" y="4304534"/>
            <a:ext cx="731520" cy="7315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037" y="2131530"/>
            <a:ext cx="304800" cy="3048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562" y="3327771"/>
            <a:ext cx="304800" cy="3048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9609" y="4517894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4979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  <p:bldP spid="18" grpId="0" animBg="1"/>
      <p:bldP spid="24" grpId="0" animBg="1"/>
      <p:bldP spid="27" grpId="0" animBg="1"/>
      <p:bldP spid="3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0"/>
            <a:ext cx="12192000" cy="3724421"/>
            <a:chOff x="0" y="0"/>
            <a:chExt cx="12192000" cy="3724421"/>
          </a:xfrm>
          <a:blipFill>
            <a:blip r:embed="rId2"/>
            <a:stretch>
              <a:fillRect/>
            </a:stretch>
          </a:blipFill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Isosceles Triangle 10"/>
            <p:cNvSpPr/>
            <p:nvPr/>
          </p:nvSpPr>
          <p:spPr>
            <a:xfrm rot="10800000">
              <a:off x="5863883" y="3429000"/>
              <a:ext cx="482990" cy="29542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0" y="0"/>
            <a:ext cx="12192000" cy="3724421"/>
            <a:chOff x="-9379" y="0"/>
            <a:chExt cx="12192000" cy="3724421"/>
          </a:xfrm>
          <a:solidFill>
            <a:schemeClr val="tx2">
              <a:lumMod val="50000"/>
              <a:alpha val="78000"/>
            </a:schemeClr>
          </a:solidFill>
        </p:grpSpPr>
        <p:sp>
          <p:nvSpPr>
            <p:cNvPr id="5" name="Rectangle 4"/>
            <p:cNvSpPr/>
            <p:nvPr/>
          </p:nvSpPr>
          <p:spPr>
            <a:xfrm>
              <a:off x="-9379" y="0"/>
              <a:ext cx="1219200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Isosceles Triangle 11"/>
            <p:cNvSpPr/>
            <p:nvPr/>
          </p:nvSpPr>
          <p:spPr>
            <a:xfrm rot="10800000">
              <a:off x="5863883" y="3429000"/>
              <a:ext cx="482990" cy="29542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Rectangle 5"/>
          <p:cNvSpPr/>
          <p:nvPr/>
        </p:nvSpPr>
        <p:spPr>
          <a:xfrm>
            <a:off x="633046" y="1839352"/>
            <a:ext cx="1094466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0" i="0" dirty="0" smtClean="0">
                <a:solidFill>
                  <a:schemeClr val="bg1"/>
                </a:solidFill>
                <a:effectLst/>
              </a:rPr>
              <a:t>Our Company believes in serving the best way to their clients</a:t>
            </a:r>
            <a:endParaRPr lang="en-US" sz="14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27519" y="1254576"/>
            <a:ext cx="3936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philosophy</a:t>
            </a:r>
            <a:endParaRPr lang="en-US" sz="32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978" y="2635664"/>
            <a:ext cx="304800" cy="304800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5744307" y="2363374"/>
            <a:ext cx="703385" cy="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1552135" y="4212957"/>
            <a:ext cx="90877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Lorem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ipsum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dolor sit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amet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consectetur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adipiscing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elit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Sed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facilisis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commodo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convallis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Nulla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sit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amet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finibus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lacus.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Sed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maximus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commodo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mauris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vel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lacinia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Fusce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sit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amet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luctus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lorem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Suspendisse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potenti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Curabitur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aliquam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eleifend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libero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Vestibulum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sodales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interdum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metus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ac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consequat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dui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porttitor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et.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Cras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interdum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purus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est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ullamcorper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efficitur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ligula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rutrum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sollicitudin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Phasellus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ac ante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molestie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dictum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erat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ut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congue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ante.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Nullam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sem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libero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consequat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ac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nisl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eu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congue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dapibus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felis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Duis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elementum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purus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fermentum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metus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pretium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in semper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lorem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placerat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Donec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id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nibh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quam.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Duis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varius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at nisi sit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amet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blandit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Duis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eu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dolor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quis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ante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efficitur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ornare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Nullam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ut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velit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massa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Sed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metus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mi,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congue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at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sagittis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vitae,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fermentum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et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arcu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620679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464381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mockups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Picture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7886" y="1619363"/>
            <a:ext cx="4818743" cy="4758842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1709098" y="2327467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709099" y="1993704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7" name="Oval 36"/>
          <p:cNvSpPr/>
          <p:nvPr/>
        </p:nvSpPr>
        <p:spPr>
          <a:xfrm>
            <a:off x="783772" y="1993704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43" y="2207064"/>
            <a:ext cx="304800" cy="304800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1709098" y="3315524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709099" y="2981761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1" name="Oval 40"/>
          <p:cNvSpPr/>
          <p:nvPr/>
        </p:nvSpPr>
        <p:spPr>
          <a:xfrm>
            <a:off x="783772" y="2981761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1709098" y="4304100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709099" y="3970337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783772" y="3970337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1709098" y="5289693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709099" y="4955930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783772" y="4955930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43" y="3195121"/>
            <a:ext cx="304800" cy="304800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132" y="4183697"/>
            <a:ext cx="304800" cy="304800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132" y="5186762"/>
            <a:ext cx="304800" cy="304800"/>
          </a:xfrm>
          <a:prstGeom prst="rect">
            <a:avLst/>
          </a:prstGeom>
        </p:spPr>
      </p:pic>
      <p:sp>
        <p:nvSpPr>
          <p:cNvPr id="51" name="Rectangle 50"/>
          <p:cNvSpPr/>
          <p:nvPr/>
        </p:nvSpPr>
        <p:spPr>
          <a:xfrm>
            <a:off x="6633029" y="1815096"/>
            <a:ext cx="4484914" cy="2846420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6331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1" grpId="0" animBg="1"/>
      <p:bldP spid="44" grpId="0" animBg="1"/>
      <p:bldP spid="4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464381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mockups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2" y="1488096"/>
            <a:ext cx="4818743" cy="475884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865470" y="2091951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65471" y="1758188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5940144" y="1758188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1315" y="1971548"/>
            <a:ext cx="304800" cy="3048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6865470" y="3080008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865471" y="2746245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940144" y="2746245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865470" y="4068584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65471" y="3734821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5940144" y="3734821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865470" y="5054177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865471" y="4720414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5940144" y="4720414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1315" y="2959605"/>
            <a:ext cx="304800" cy="3048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3504" y="3948181"/>
            <a:ext cx="304800" cy="3048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3504" y="4951246"/>
            <a:ext cx="304800" cy="3048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928915" y="1683829"/>
            <a:ext cx="4484914" cy="2846420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0784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5" grpId="0" animBg="1"/>
      <p:bldP spid="18" grpId="0" animBg="1"/>
      <p:bldP spid="21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464381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mockups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1288183" y="2078207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88184" y="1744444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362857" y="1744444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28" y="1957804"/>
            <a:ext cx="304800" cy="3048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288183" y="3066264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88184" y="2732501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362857" y="2732501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288183" y="4054840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288184" y="3721077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362857" y="3721077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288183" y="5040433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288184" y="4706670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362857" y="4706670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28" y="2945861"/>
            <a:ext cx="304800" cy="3048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17" y="3934437"/>
            <a:ext cx="304800" cy="3048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17" y="4937502"/>
            <a:ext cx="304800" cy="3048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19748"/>
            <a:ext cx="5840903" cy="4744434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6212114" y="1794116"/>
            <a:ext cx="5588000" cy="3143386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6805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 animBg="1"/>
      <p:bldP spid="17" grpId="0" animBg="1"/>
      <p:bldP spid="20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464381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mockups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7258690" y="2028847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58691" y="1695084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6333364" y="1695084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535" y="1908444"/>
            <a:ext cx="304800" cy="3048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7258690" y="3016904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58691" y="2683141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33364" y="2683141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258690" y="4005480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258691" y="3671717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6333364" y="3671717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258690" y="4991073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258691" y="4657310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6333364" y="4657310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535" y="2896501"/>
            <a:ext cx="304800" cy="3048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724" y="3885077"/>
            <a:ext cx="304800" cy="3048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724" y="4888142"/>
            <a:ext cx="304800" cy="3048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09" y="1570388"/>
            <a:ext cx="5840903" cy="4744434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397023" y="1744756"/>
            <a:ext cx="5588000" cy="3143386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6948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 animBg="1"/>
      <p:bldP spid="17" grpId="0" animBg="1"/>
      <p:bldP spid="2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464381"/>
            <a:ext cx="12192000" cy="902549"/>
            <a:chOff x="0" y="745573"/>
            <a:chExt cx="12192000" cy="902549"/>
          </a:xfrm>
        </p:grpSpPr>
        <p:sp>
          <p:nvSpPr>
            <p:cNvPr id="6" name="TextBox 5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mockups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Rectangle 26"/>
          <p:cNvSpPr/>
          <p:nvPr/>
        </p:nvSpPr>
        <p:spPr>
          <a:xfrm>
            <a:off x="1172069" y="2028847"/>
            <a:ext cx="446879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172070" y="1695084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246743" y="1695084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914" y="1908444"/>
            <a:ext cx="304800" cy="304800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1172069" y="3016904"/>
            <a:ext cx="446879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172070" y="2683141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246743" y="2683141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1172069" y="4005480"/>
            <a:ext cx="446879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172070" y="3671717"/>
            <a:ext cx="44687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246743" y="3671717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1172069" y="4991073"/>
            <a:ext cx="446879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172070" y="4657310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9" name="Oval 38"/>
          <p:cNvSpPr/>
          <p:nvPr/>
        </p:nvSpPr>
        <p:spPr>
          <a:xfrm>
            <a:off x="246743" y="4657310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914" y="2896501"/>
            <a:ext cx="304800" cy="3048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103" y="3885077"/>
            <a:ext cx="304800" cy="304800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103" y="4888142"/>
            <a:ext cx="304800" cy="30480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9886" y="1570388"/>
            <a:ext cx="5840903" cy="4744434"/>
          </a:xfrm>
          <a:prstGeom prst="rect">
            <a:avLst/>
          </a:prstGeom>
        </p:spPr>
      </p:pic>
      <p:sp>
        <p:nvSpPr>
          <p:cNvPr id="44" name="Rectangle 43"/>
          <p:cNvSpPr/>
          <p:nvPr/>
        </p:nvSpPr>
        <p:spPr>
          <a:xfrm>
            <a:off x="6096000" y="1744756"/>
            <a:ext cx="5588000" cy="3143386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8245" y="3976195"/>
            <a:ext cx="1301931" cy="2338627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>
          <a:xfrm>
            <a:off x="5503636" y="4256049"/>
            <a:ext cx="949183" cy="1696779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7133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3" grpId="0" animBg="1"/>
      <p:bldP spid="36" grpId="0" animBg="1"/>
      <p:bldP spid="3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50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127519" y="3696287"/>
            <a:ext cx="39369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0" i="0" dirty="0" smtClean="0">
                <a:solidFill>
                  <a:schemeClr val="bg1"/>
                </a:solidFill>
                <a:effectLst/>
              </a:rPr>
              <a:t>GREAT PHOTOS FROM YOUR PORTFOLIO</a:t>
            </a:r>
            <a:endParaRPr lang="en-US" sz="14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27519" y="3111512"/>
            <a:ext cx="3936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 smtClean="0">
                <a:solidFill>
                  <a:schemeClr val="bg1"/>
                </a:solidFill>
                <a:latin typeface="Bebas Neue" panose="020B0606020202050201" pitchFamily="34" charset="0"/>
              </a:rPr>
              <a:t>Infographic</a:t>
            </a:r>
            <a:r>
              <a:rPr lang="en-US" sz="32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 section</a:t>
            </a:r>
            <a:endParaRPr lang="en-US" sz="32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5990492" y="4064818"/>
            <a:ext cx="182880" cy="1828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201947" y="4064818"/>
            <a:ext cx="182880" cy="18288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779037" y="4064818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413402" y="4064818"/>
            <a:ext cx="182880" cy="1828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67582" y="4064818"/>
            <a:ext cx="182880" cy="18288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199" y="242177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981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464381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infographics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Pentagon 30"/>
          <p:cNvSpPr/>
          <p:nvPr/>
        </p:nvSpPr>
        <p:spPr>
          <a:xfrm>
            <a:off x="0" y="1643288"/>
            <a:ext cx="8171543" cy="64008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Pentagon 31"/>
          <p:cNvSpPr/>
          <p:nvPr/>
        </p:nvSpPr>
        <p:spPr>
          <a:xfrm>
            <a:off x="0" y="2284321"/>
            <a:ext cx="7286171" cy="640080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Pentagon 32"/>
          <p:cNvSpPr/>
          <p:nvPr/>
        </p:nvSpPr>
        <p:spPr>
          <a:xfrm>
            <a:off x="-14515" y="2924401"/>
            <a:ext cx="6386287" cy="640080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Pentagon 33"/>
          <p:cNvSpPr/>
          <p:nvPr/>
        </p:nvSpPr>
        <p:spPr>
          <a:xfrm>
            <a:off x="-14515" y="3550238"/>
            <a:ext cx="5515430" cy="640080"/>
          </a:xfrm>
          <a:prstGeom prst="homePlat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Pentagon 34"/>
          <p:cNvSpPr/>
          <p:nvPr/>
        </p:nvSpPr>
        <p:spPr>
          <a:xfrm>
            <a:off x="0" y="4190318"/>
            <a:ext cx="4572001" cy="640080"/>
          </a:xfrm>
          <a:prstGeom prst="homePlat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Pentagon 35"/>
          <p:cNvSpPr/>
          <p:nvPr/>
        </p:nvSpPr>
        <p:spPr>
          <a:xfrm>
            <a:off x="0" y="4830398"/>
            <a:ext cx="3643086" cy="640080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7726178" y="2783456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726179" y="2449693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9" name="Oval 38"/>
          <p:cNvSpPr/>
          <p:nvPr/>
        </p:nvSpPr>
        <p:spPr>
          <a:xfrm>
            <a:off x="10808072" y="2449693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7726178" y="3974563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726179" y="3640800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2" name="Oval 41"/>
          <p:cNvSpPr/>
          <p:nvPr/>
        </p:nvSpPr>
        <p:spPr>
          <a:xfrm>
            <a:off x="10808072" y="3640800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7726178" y="5165670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726179" y="4831907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5" name="Oval 44"/>
          <p:cNvSpPr/>
          <p:nvPr/>
        </p:nvSpPr>
        <p:spPr>
          <a:xfrm>
            <a:off x="10808072" y="4831907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1432" y="2660394"/>
            <a:ext cx="304800" cy="30480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1432" y="3845769"/>
            <a:ext cx="304800" cy="304800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1432" y="5045267"/>
            <a:ext cx="304800" cy="304800"/>
          </a:xfrm>
          <a:prstGeom prst="rect">
            <a:avLst/>
          </a:prstGeom>
        </p:spPr>
      </p:pic>
      <p:sp>
        <p:nvSpPr>
          <p:cNvPr id="49" name="TextBox 48"/>
          <p:cNvSpPr txBox="1"/>
          <p:nvPr/>
        </p:nvSpPr>
        <p:spPr>
          <a:xfrm>
            <a:off x="569983" y="1752155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69983" y="2382691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69983" y="3008528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69983" y="3657588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69983" y="4284496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69983" y="4924576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34736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 animBg="1"/>
      <p:bldP spid="34" grpId="0" animBg="1"/>
      <p:bldP spid="35" grpId="0" animBg="1"/>
      <p:bldP spid="39" grpId="0" animBg="1"/>
      <p:bldP spid="42" grpId="0" animBg="1"/>
      <p:bldP spid="45" grpId="0" animBg="1"/>
      <p:bldP spid="54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464381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infographics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7842293" y="2159085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842294" y="1825322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10924187" y="1825322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550522" y="3499345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550523" y="3165582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9632416" y="3165582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128121" y="4792094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128122" y="4458331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8210015" y="4458331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547" y="2036023"/>
            <a:ext cx="304800" cy="3048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5776" y="3370551"/>
            <a:ext cx="304800" cy="3048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375" y="4671691"/>
            <a:ext cx="304800" cy="304800"/>
          </a:xfrm>
          <a:prstGeom prst="rect">
            <a:avLst/>
          </a:prstGeom>
        </p:spPr>
      </p:pic>
      <p:sp>
        <p:nvSpPr>
          <p:cNvPr id="20" name="Can 19"/>
          <p:cNvSpPr/>
          <p:nvPr/>
        </p:nvSpPr>
        <p:spPr>
          <a:xfrm rot="5400000">
            <a:off x="3353122" y="-1525671"/>
            <a:ext cx="1019934" cy="7726178"/>
          </a:xfrm>
          <a:prstGeom prst="ca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an 20"/>
          <p:cNvSpPr/>
          <p:nvPr/>
        </p:nvSpPr>
        <p:spPr>
          <a:xfrm rot="5400000">
            <a:off x="2690433" y="469710"/>
            <a:ext cx="1019934" cy="6400800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an 21"/>
          <p:cNvSpPr/>
          <p:nvPr/>
        </p:nvSpPr>
        <p:spPr>
          <a:xfrm rot="5400000">
            <a:off x="1957462" y="2535374"/>
            <a:ext cx="1019934" cy="4934857"/>
          </a:xfrm>
          <a:prstGeom prst="ca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584497" y="2119631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84497" y="3436539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84497" y="4792094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3709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6" grpId="0" animBg="1"/>
      <p:bldP spid="20" grpId="0" animBg="1"/>
      <p:bldP spid="21" grpId="0" animBg="1"/>
      <p:bldP spid="22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703531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infographics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6" name="Diagram 25"/>
          <p:cNvGraphicFramePr/>
          <p:nvPr>
            <p:extLst>
              <p:ext uri="{D42A27DB-BD31-4B8C-83A1-F6EECF244321}">
                <p14:modId xmlns:p14="http://schemas.microsoft.com/office/powerpoint/2010/main" val="3311088495"/>
              </p:ext>
            </p:extLst>
          </p:nvPr>
        </p:nvGraphicFramePr>
        <p:xfrm>
          <a:off x="2365188" y="1825903"/>
          <a:ext cx="7461624" cy="41078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7" name="Rectangle 26"/>
          <p:cNvSpPr/>
          <p:nvPr/>
        </p:nvSpPr>
        <p:spPr>
          <a:xfrm>
            <a:off x="1598530" y="2444588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598531" y="2110825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673204" y="2110825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1598530" y="3635695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598531" y="3301932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673204" y="3301932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564" y="2320035"/>
            <a:ext cx="304800" cy="3048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513" y="3506901"/>
            <a:ext cx="304800" cy="304800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7697149" y="2443097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697150" y="2109334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7" name="Oval 36"/>
          <p:cNvSpPr/>
          <p:nvPr/>
        </p:nvSpPr>
        <p:spPr>
          <a:xfrm>
            <a:off x="10779043" y="2109334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7697149" y="3634204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697150" y="3300441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0" name="Oval 39"/>
          <p:cNvSpPr/>
          <p:nvPr/>
        </p:nvSpPr>
        <p:spPr>
          <a:xfrm>
            <a:off x="10779043" y="3300441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2403" y="2320035"/>
            <a:ext cx="304800" cy="304800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2403" y="350541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8593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2" grpId="0" animBg="1"/>
      <p:bldP spid="37" grpId="0" animBg="1"/>
      <p:bldP spid="4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548787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infographics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Rectangle 35"/>
          <p:cNvSpPr/>
          <p:nvPr/>
        </p:nvSpPr>
        <p:spPr>
          <a:xfrm>
            <a:off x="1980334" y="2494003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980335" y="2160240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8" name="Oval 37"/>
          <p:cNvSpPr/>
          <p:nvPr/>
        </p:nvSpPr>
        <p:spPr>
          <a:xfrm>
            <a:off x="1055008" y="2160240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1980334" y="3685110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980335" y="3351347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1" name="Oval 40"/>
          <p:cNvSpPr/>
          <p:nvPr/>
        </p:nvSpPr>
        <p:spPr>
          <a:xfrm>
            <a:off x="1055008" y="3351347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1980334" y="4876217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980335" y="4542454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1055008" y="4542454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368" y="2369450"/>
            <a:ext cx="304800" cy="30480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317" y="3556316"/>
            <a:ext cx="304800" cy="30480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368" y="4776742"/>
            <a:ext cx="304800" cy="304800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7440325" y="2492512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7440326" y="2158749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10522219" y="2158749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7440325" y="3683619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440326" y="3349856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10522219" y="3349856"/>
            <a:ext cx="731520" cy="73152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7440325" y="4874726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7440326" y="4540963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10522219" y="4540963"/>
            <a:ext cx="731520" cy="7315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5579" y="2369450"/>
            <a:ext cx="304800" cy="304800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5579" y="3554825"/>
            <a:ext cx="304800" cy="304800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5579" y="4754323"/>
            <a:ext cx="304800" cy="304800"/>
          </a:xfrm>
          <a:prstGeom prst="rect">
            <a:avLst/>
          </a:prstGeom>
        </p:spPr>
      </p:pic>
      <p:graphicFrame>
        <p:nvGraphicFramePr>
          <p:cNvPr id="60" name="Diagram 59"/>
          <p:cNvGraphicFramePr/>
          <p:nvPr>
            <p:extLst>
              <p:ext uri="{D42A27DB-BD31-4B8C-83A1-F6EECF244321}">
                <p14:modId xmlns:p14="http://schemas.microsoft.com/office/powerpoint/2010/main" val="2791935074"/>
              </p:ext>
            </p:extLst>
          </p:nvPr>
        </p:nvGraphicFramePr>
        <p:xfrm>
          <a:off x="2500890" y="1556795"/>
          <a:ext cx="7170057" cy="47594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61" name="Oval 60"/>
          <p:cNvSpPr/>
          <p:nvPr/>
        </p:nvSpPr>
        <p:spPr>
          <a:xfrm>
            <a:off x="6053987" y="2312640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  <a:scene3d>
            <a:camera prst="isometricOffAxis2Left"/>
            <a:lightRig rig="contrasting" dir="t"/>
          </a:scene3d>
          <a:sp3d extrusionH="76200" contourW="12700" prstMaterial="matte">
            <a:bevelT prst="relaxedInset"/>
            <a:extrusionClr>
              <a:schemeClr val="bg1"/>
            </a:extrusionClr>
            <a:contourClr>
              <a:schemeClr val="accent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Picture 6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292" y="2521850"/>
            <a:ext cx="304800" cy="304800"/>
          </a:xfrm>
          <a:prstGeom prst="rect">
            <a:avLst/>
          </a:prstGeom>
        </p:spPr>
      </p:pic>
      <p:sp>
        <p:nvSpPr>
          <p:cNvPr id="63" name="Oval 62"/>
          <p:cNvSpPr/>
          <p:nvPr/>
        </p:nvSpPr>
        <p:spPr>
          <a:xfrm>
            <a:off x="6053987" y="4980312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  <a:scene3d>
            <a:camera prst="isometricOffAxis2Left"/>
            <a:lightRig rig="contrasting" dir="t"/>
          </a:scene3d>
          <a:sp3d extrusionH="76200" contourW="12700" prstMaterial="matte">
            <a:bevelT prst="relaxedInset"/>
            <a:extrusionClr>
              <a:schemeClr val="bg1"/>
            </a:extrusionClr>
            <a:contourClr>
              <a:schemeClr val="accent3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Picture 6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292" y="5193672"/>
            <a:ext cx="304800" cy="304800"/>
          </a:xfrm>
          <a:prstGeom prst="rect">
            <a:avLst/>
          </a:prstGeom>
        </p:spPr>
      </p:pic>
      <p:sp>
        <p:nvSpPr>
          <p:cNvPr id="65" name="Oval 64"/>
          <p:cNvSpPr/>
          <p:nvPr/>
        </p:nvSpPr>
        <p:spPr>
          <a:xfrm flipH="1">
            <a:off x="5382027" y="3608661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  <a:scene3d>
            <a:camera prst="isometricOffAxis1Right"/>
            <a:lightRig rig="contrasting" dir="t"/>
          </a:scene3d>
          <a:sp3d extrusionH="76200" contourW="12700" prstMaterial="matte">
            <a:bevelT prst="relaxedInset"/>
            <a:extrusionClr>
              <a:schemeClr val="bg1"/>
            </a:extrusionClr>
            <a:contourClr>
              <a:schemeClr val="accent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Picture 6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6359" y="3807507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6765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41" grpId="0" animBg="1"/>
      <p:bldP spid="44" grpId="0" animBg="1"/>
      <p:bldP spid="50" grpId="0" animBg="1"/>
      <p:bldP spid="53" grpId="0" animBg="1"/>
      <p:bldP spid="5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28516"/>
            <a:ext cx="12192000" cy="403215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1328516"/>
            <a:ext cx="12192000" cy="4032152"/>
          </a:xfrm>
          <a:prstGeom prst="rect">
            <a:avLst/>
          </a:prstGeom>
          <a:solidFill>
            <a:schemeClr val="tx2">
              <a:lumMod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33046" y="2663630"/>
            <a:ext cx="1094466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0" i="0" dirty="0" smtClean="0">
                <a:solidFill>
                  <a:schemeClr val="bg1"/>
                </a:solidFill>
                <a:effectLst/>
              </a:rPr>
              <a:t>Place your Subtitle Here</a:t>
            </a:r>
            <a:endParaRPr lang="en-US" sz="14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27519" y="2078854"/>
            <a:ext cx="3936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Our mission</a:t>
            </a:r>
            <a:endParaRPr lang="en-US" sz="32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5744307" y="3187652"/>
            <a:ext cx="703385" cy="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561514" y="3411984"/>
            <a:ext cx="90877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Lorem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ipsum</a:t>
            </a:r>
            <a:r>
              <a:rPr lang="en-US" sz="1200" dirty="0">
                <a:solidFill>
                  <a:schemeClr val="bg1"/>
                </a:solidFill>
              </a:rPr>
              <a:t> dolor sit </a:t>
            </a:r>
            <a:r>
              <a:rPr lang="en-US" sz="1200" dirty="0" err="1">
                <a:solidFill>
                  <a:schemeClr val="bg1"/>
                </a:solidFill>
              </a:rPr>
              <a:t>amet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consectetur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adipiscing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elit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  <a:r>
              <a:rPr lang="en-US" sz="1200" dirty="0" err="1">
                <a:solidFill>
                  <a:schemeClr val="bg1"/>
                </a:solidFill>
              </a:rPr>
              <a:t>Sed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facilisis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commodo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convallis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  <a:r>
              <a:rPr lang="en-US" sz="1200" dirty="0" err="1">
                <a:solidFill>
                  <a:schemeClr val="bg1"/>
                </a:solidFill>
              </a:rPr>
              <a:t>Nulla</a:t>
            </a:r>
            <a:r>
              <a:rPr lang="en-US" sz="1200" dirty="0">
                <a:solidFill>
                  <a:schemeClr val="bg1"/>
                </a:solidFill>
              </a:rPr>
              <a:t> sit </a:t>
            </a:r>
            <a:r>
              <a:rPr lang="en-US" sz="1200" dirty="0" err="1">
                <a:solidFill>
                  <a:schemeClr val="bg1"/>
                </a:solidFill>
              </a:rPr>
              <a:t>amet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finibus</a:t>
            </a:r>
            <a:r>
              <a:rPr lang="en-US" sz="1200" dirty="0">
                <a:solidFill>
                  <a:schemeClr val="bg1"/>
                </a:solidFill>
              </a:rPr>
              <a:t> lacus. </a:t>
            </a:r>
            <a:r>
              <a:rPr lang="en-US" sz="1200" dirty="0" err="1">
                <a:solidFill>
                  <a:schemeClr val="bg1"/>
                </a:solidFill>
              </a:rPr>
              <a:t>Sed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maximus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commodo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mauris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vel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lacinia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  <a:r>
              <a:rPr lang="en-US" sz="1200" dirty="0" err="1">
                <a:solidFill>
                  <a:schemeClr val="bg1"/>
                </a:solidFill>
              </a:rPr>
              <a:t>Fusce</a:t>
            </a:r>
            <a:r>
              <a:rPr lang="en-US" sz="1200" dirty="0">
                <a:solidFill>
                  <a:schemeClr val="bg1"/>
                </a:solidFill>
              </a:rPr>
              <a:t> sit </a:t>
            </a:r>
            <a:r>
              <a:rPr lang="en-US" sz="1200" dirty="0" err="1">
                <a:solidFill>
                  <a:schemeClr val="bg1"/>
                </a:solidFill>
              </a:rPr>
              <a:t>amet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luctus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lorem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  <a:r>
              <a:rPr lang="en-US" sz="1200" dirty="0" err="1">
                <a:solidFill>
                  <a:schemeClr val="bg1"/>
                </a:solidFill>
              </a:rPr>
              <a:t>Suspendisse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potenti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  <a:r>
              <a:rPr lang="en-US" sz="1200" dirty="0" err="1">
                <a:solidFill>
                  <a:schemeClr val="bg1"/>
                </a:solidFill>
              </a:rPr>
              <a:t>Curabitur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aliquam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eleifend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libero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  <a:r>
              <a:rPr lang="en-US" sz="1200" dirty="0" err="1">
                <a:solidFill>
                  <a:schemeClr val="bg1"/>
                </a:solidFill>
              </a:rPr>
              <a:t>Vestibulum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sodales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interdum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metus</a:t>
            </a:r>
            <a:r>
              <a:rPr lang="en-US" sz="1200" dirty="0">
                <a:solidFill>
                  <a:schemeClr val="bg1"/>
                </a:solidFill>
              </a:rPr>
              <a:t>, ac </a:t>
            </a:r>
            <a:r>
              <a:rPr lang="en-US" sz="1200" dirty="0" err="1">
                <a:solidFill>
                  <a:schemeClr val="bg1"/>
                </a:solidFill>
              </a:rPr>
              <a:t>consequat</a:t>
            </a:r>
            <a:r>
              <a:rPr lang="en-US" sz="1200" dirty="0">
                <a:solidFill>
                  <a:schemeClr val="bg1"/>
                </a:solidFill>
              </a:rPr>
              <a:t> dui </a:t>
            </a:r>
            <a:r>
              <a:rPr lang="en-US" sz="1200" dirty="0" err="1">
                <a:solidFill>
                  <a:schemeClr val="bg1"/>
                </a:solidFill>
              </a:rPr>
              <a:t>porttitor</a:t>
            </a:r>
            <a:r>
              <a:rPr lang="en-US" sz="1200" dirty="0">
                <a:solidFill>
                  <a:schemeClr val="bg1"/>
                </a:solidFill>
              </a:rPr>
              <a:t> et. </a:t>
            </a:r>
            <a:r>
              <a:rPr lang="en-US" sz="1200" dirty="0" err="1">
                <a:solidFill>
                  <a:schemeClr val="bg1"/>
                </a:solidFill>
              </a:rPr>
              <a:t>Cras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interdum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purus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est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ullamcorper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efficitur</a:t>
            </a:r>
            <a:r>
              <a:rPr lang="en-US" sz="1200" dirty="0">
                <a:solidFill>
                  <a:schemeClr val="bg1"/>
                </a:solidFill>
              </a:rPr>
              <a:t> ligula </a:t>
            </a:r>
            <a:r>
              <a:rPr lang="en-US" sz="1200" dirty="0" err="1">
                <a:solidFill>
                  <a:schemeClr val="bg1"/>
                </a:solidFill>
              </a:rPr>
              <a:t>rutrum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sollicitudin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  <a:r>
              <a:rPr lang="en-US" sz="1200" dirty="0" err="1">
                <a:solidFill>
                  <a:schemeClr val="bg1"/>
                </a:solidFill>
              </a:rPr>
              <a:t>Phasellus</a:t>
            </a:r>
            <a:r>
              <a:rPr lang="en-US" sz="1200" dirty="0">
                <a:solidFill>
                  <a:schemeClr val="bg1"/>
                </a:solidFill>
              </a:rPr>
              <a:t> ac ante </a:t>
            </a:r>
            <a:r>
              <a:rPr lang="en-US" sz="1200" dirty="0" err="1">
                <a:solidFill>
                  <a:schemeClr val="bg1"/>
                </a:solidFill>
              </a:rPr>
              <a:t>molestie</a:t>
            </a:r>
            <a:r>
              <a:rPr lang="en-US" sz="1200" dirty="0">
                <a:solidFill>
                  <a:schemeClr val="bg1"/>
                </a:solidFill>
              </a:rPr>
              <a:t>, dictum </a:t>
            </a:r>
            <a:r>
              <a:rPr lang="en-US" sz="1200" dirty="0" err="1">
                <a:solidFill>
                  <a:schemeClr val="bg1"/>
                </a:solidFill>
              </a:rPr>
              <a:t>erat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ut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congue</a:t>
            </a:r>
            <a:r>
              <a:rPr lang="en-US" sz="1200" dirty="0">
                <a:solidFill>
                  <a:schemeClr val="bg1"/>
                </a:solidFill>
              </a:rPr>
              <a:t> ante. </a:t>
            </a:r>
            <a:r>
              <a:rPr lang="en-US" sz="1200" dirty="0" err="1">
                <a:solidFill>
                  <a:schemeClr val="bg1"/>
                </a:solidFill>
              </a:rPr>
              <a:t>Nullam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sem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libero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consequat</a:t>
            </a:r>
            <a:r>
              <a:rPr lang="en-US" sz="1200" dirty="0">
                <a:solidFill>
                  <a:schemeClr val="bg1"/>
                </a:solidFill>
              </a:rPr>
              <a:t> ac </a:t>
            </a:r>
            <a:r>
              <a:rPr lang="en-US" sz="1200" dirty="0" err="1">
                <a:solidFill>
                  <a:schemeClr val="bg1"/>
                </a:solidFill>
              </a:rPr>
              <a:t>nisl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eu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congue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dapibus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felis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  <a:r>
              <a:rPr lang="en-US" sz="1200" dirty="0" err="1">
                <a:solidFill>
                  <a:schemeClr val="bg1"/>
                </a:solidFill>
              </a:rPr>
              <a:t>Duis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elementum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purus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fermentum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metus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pretium</a:t>
            </a:r>
            <a:r>
              <a:rPr lang="en-US" sz="1200" dirty="0">
                <a:solidFill>
                  <a:schemeClr val="bg1"/>
                </a:solidFill>
              </a:rPr>
              <a:t>, in semper </a:t>
            </a:r>
            <a:r>
              <a:rPr lang="en-US" sz="1200" dirty="0" err="1">
                <a:solidFill>
                  <a:schemeClr val="bg1"/>
                </a:solidFill>
              </a:rPr>
              <a:t>lorem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placerat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  <a:r>
              <a:rPr lang="en-US" sz="1200" dirty="0" err="1">
                <a:solidFill>
                  <a:schemeClr val="bg1"/>
                </a:solidFill>
              </a:rPr>
              <a:t>Donec</a:t>
            </a:r>
            <a:r>
              <a:rPr lang="en-US" sz="1200" dirty="0">
                <a:solidFill>
                  <a:schemeClr val="bg1"/>
                </a:solidFill>
              </a:rPr>
              <a:t> id </a:t>
            </a:r>
            <a:r>
              <a:rPr lang="en-US" sz="1200" dirty="0" err="1">
                <a:solidFill>
                  <a:schemeClr val="bg1"/>
                </a:solidFill>
              </a:rPr>
              <a:t>nibh</a:t>
            </a:r>
            <a:r>
              <a:rPr lang="en-US" sz="1200" dirty="0">
                <a:solidFill>
                  <a:schemeClr val="bg1"/>
                </a:solidFill>
              </a:rPr>
              <a:t> quam. </a:t>
            </a:r>
            <a:r>
              <a:rPr lang="en-US" sz="1200" dirty="0" err="1">
                <a:solidFill>
                  <a:schemeClr val="bg1"/>
                </a:solidFill>
              </a:rPr>
              <a:t>Duis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varius</a:t>
            </a:r>
            <a:r>
              <a:rPr lang="en-US" sz="1200" dirty="0">
                <a:solidFill>
                  <a:schemeClr val="bg1"/>
                </a:solidFill>
              </a:rPr>
              <a:t> at nisi sit </a:t>
            </a:r>
            <a:r>
              <a:rPr lang="en-US" sz="1200" dirty="0" err="1">
                <a:solidFill>
                  <a:schemeClr val="bg1"/>
                </a:solidFill>
              </a:rPr>
              <a:t>amet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blandit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  <a:r>
              <a:rPr lang="en-US" sz="1200" dirty="0" err="1">
                <a:solidFill>
                  <a:schemeClr val="bg1"/>
                </a:solidFill>
              </a:rPr>
              <a:t>Duis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eu</a:t>
            </a:r>
            <a:r>
              <a:rPr lang="en-US" sz="1200" dirty="0">
                <a:solidFill>
                  <a:schemeClr val="bg1"/>
                </a:solidFill>
              </a:rPr>
              <a:t> dolor </a:t>
            </a:r>
            <a:r>
              <a:rPr lang="en-US" sz="1200" dirty="0" err="1">
                <a:solidFill>
                  <a:schemeClr val="bg1"/>
                </a:solidFill>
              </a:rPr>
              <a:t>quis</a:t>
            </a:r>
            <a:r>
              <a:rPr lang="en-US" sz="1200" dirty="0">
                <a:solidFill>
                  <a:schemeClr val="bg1"/>
                </a:solidFill>
              </a:rPr>
              <a:t> ante </a:t>
            </a:r>
            <a:r>
              <a:rPr lang="en-US" sz="1200" dirty="0" err="1">
                <a:solidFill>
                  <a:schemeClr val="bg1"/>
                </a:solidFill>
              </a:rPr>
              <a:t>efficitur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ornare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  <a:r>
              <a:rPr lang="en-US" sz="1200" dirty="0" err="1">
                <a:solidFill>
                  <a:schemeClr val="bg1"/>
                </a:solidFill>
              </a:rPr>
              <a:t>Nullam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ut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velit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massa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  <a:r>
              <a:rPr lang="en-US" sz="1200" dirty="0" err="1">
                <a:solidFill>
                  <a:schemeClr val="bg1"/>
                </a:solidFill>
              </a:rPr>
              <a:t>Sed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metus</a:t>
            </a:r>
            <a:r>
              <a:rPr lang="en-US" sz="1200" dirty="0">
                <a:solidFill>
                  <a:schemeClr val="bg1"/>
                </a:solidFill>
              </a:rPr>
              <a:t> mi, </a:t>
            </a:r>
            <a:r>
              <a:rPr lang="en-US" sz="1200" dirty="0" err="1">
                <a:solidFill>
                  <a:schemeClr val="bg1"/>
                </a:solidFill>
              </a:rPr>
              <a:t>congue</a:t>
            </a:r>
            <a:r>
              <a:rPr lang="en-US" sz="1200" dirty="0">
                <a:solidFill>
                  <a:schemeClr val="bg1"/>
                </a:solidFill>
              </a:rPr>
              <a:t> at </a:t>
            </a:r>
            <a:r>
              <a:rPr lang="en-US" sz="1200" dirty="0" err="1">
                <a:solidFill>
                  <a:schemeClr val="bg1"/>
                </a:solidFill>
              </a:rPr>
              <a:t>sagittis</a:t>
            </a:r>
            <a:r>
              <a:rPr lang="en-US" sz="1200" dirty="0">
                <a:solidFill>
                  <a:schemeClr val="bg1"/>
                </a:solidFill>
              </a:rPr>
              <a:t> vitae, </a:t>
            </a:r>
            <a:r>
              <a:rPr lang="en-US" sz="1200" dirty="0" err="1">
                <a:solidFill>
                  <a:schemeClr val="bg1"/>
                </a:solidFill>
              </a:rPr>
              <a:t>fermentum</a:t>
            </a:r>
            <a:r>
              <a:rPr lang="en-US" sz="1200" dirty="0">
                <a:solidFill>
                  <a:schemeClr val="bg1"/>
                </a:solidFill>
              </a:rPr>
              <a:t> et </a:t>
            </a:r>
            <a:r>
              <a:rPr lang="en-US" sz="1200" dirty="0" err="1">
                <a:solidFill>
                  <a:schemeClr val="bg1"/>
                </a:solidFill>
              </a:rPr>
              <a:t>arcu</a:t>
            </a:r>
            <a:r>
              <a:rPr lang="en-US" sz="12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536946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619127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infographics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1166860" y="2491567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66861" y="2157804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241534" y="2157804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166860" y="3682674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66861" y="3348911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241534" y="3348911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166860" y="4873781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66861" y="4540018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241534" y="4540018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894" y="2367014"/>
            <a:ext cx="304800" cy="3048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843" y="3553880"/>
            <a:ext cx="304800" cy="3048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894" y="4774306"/>
            <a:ext cx="304800" cy="304800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8147093" y="2490076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147094" y="2156313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11228987" y="2156313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8147093" y="3681183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147094" y="3347420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11228987" y="3347420"/>
            <a:ext cx="731520" cy="73152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8147093" y="4872290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147094" y="4538527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11228987" y="4538527"/>
            <a:ext cx="731520" cy="7315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2347" y="2367014"/>
            <a:ext cx="304800" cy="3048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2347" y="3552389"/>
            <a:ext cx="304800" cy="3048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2347" y="4751887"/>
            <a:ext cx="304800" cy="304800"/>
          </a:xfrm>
          <a:prstGeom prst="rect">
            <a:avLst/>
          </a:prstGeom>
        </p:spPr>
      </p:pic>
      <p:graphicFrame>
        <p:nvGraphicFramePr>
          <p:cNvPr id="32" name="Diagram 31"/>
          <p:cNvGraphicFramePr/>
          <p:nvPr>
            <p:extLst>
              <p:ext uri="{D42A27DB-BD31-4B8C-83A1-F6EECF244321}">
                <p14:modId xmlns:p14="http://schemas.microsoft.com/office/powerpoint/2010/main" val="1807677819"/>
              </p:ext>
            </p:extLst>
          </p:nvPr>
        </p:nvGraphicFramePr>
        <p:xfrm>
          <a:off x="2714171" y="1720055"/>
          <a:ext cx="6763657" cy="44837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33" name="Picture 32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4751887"/>
            <a:ext cx="609600" cy="6096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178" y="3090766"/>
            <a:ext cx="609600" cy="6096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182" y="310358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721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6" grpId="0" animBg="1"/>
      <p:bldP spid="22" grpId="0" animBg="1"/>
      <p:bldP spid="25" grpId="0" animBg="1"/>
      <p:bldP spid="28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619127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infographics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1158380" y="2561906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58381" y="2228143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233054" y="2228143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158380" y="3753013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58381" y="3419250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233054" y="3419250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158380" y="4944120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58381" y="4610357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233054" y="4610357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14" y="2437353"/>
            <a:ext cx="304800" cy="3048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363" y="3624219"/>
            <a:ext cx="304800" cy="3048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14" y="4844645"/>
            <a:ext cx="304800" cy="304800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8138613" y="2560415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138614" y="2226652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11220507" y="2226652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8138613" y="3751522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138614" y="3417759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11220507" y="3417759"/>
            <a:ext cx="731520" cy="73152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8138613" y="4942629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138614" y="4608866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11220507" y="4608866"/>
            <a:ext cx="731520" cy="7315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3867" y="2437353"/>
            <a:ext cx="304800" cy="3048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3867" y="3622728"/>
            <a:ext cx="304800" cy="3048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3867" y="4822226"/>
            <a:ext cx="304800" cy="304800"/>
          </a:xfrm>
          <a:prstGeom prst="rect">
            <a:avLst/>
          </a:prstGeom>
        </p:spPr>
      </p:pic>
      <p:graphicFrame>
        <p:nvGraphicFramePr>
          <p:cNvPr id="32" name="Diagram 31"/>
          <p:cNvGraphicFramePr/>
          <p:nvPr>
            <p:extLst>
              <p:ext uri="{D42A27DB-BD31-4B8C-83A1-F6EECF244321}">
                <p14:modId xmlns:p14="http://schemas.microsoft.com/office/powerpoint/2010/main" val="1464451681"/>
              </p:ext>
            </p:extLst>
          </p:nvPr>
        </p:nvGraphicFramePr>
        <p:xfrm>
          <a:off x="2756491" y="1823976"/>
          <a:ext cx="6662057" cy="42071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2255615"/>
            <a:ext cx="304800" cy="3048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5313188"/>
            <a:ext cx="304800" cy="3048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8957" y="3796854"/>
            <a:ext cx="304800" cy="30480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9193" y="3775128"/>
            <a:ext cx="304800" cy="30480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357462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4018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6" grpId="0" animBg="1"/>
      <p:bldP spid="22" grpId="0" animBg="1"/>
      <p:bldP spid="25" grpId="0" animBg="1"/>
      <p:bldP spid="28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619127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infographics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6800155" y="2163536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00156" y="1829773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5874829" y="1829773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043133"/>
            <a:ext cx="304800" cy="3048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6800155" y="3151593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00156" y="2817830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5874829" y="2817830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800155" y="4140169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800156" y="3806406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5874829" y="3806406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800155" y="5125762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800156" y="4791999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5874829" y="4791999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031190"/>
            <a:ext cx="304800" cy="3048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8189" y="4019766"/>
            <a:ext cx="304800" cy="3048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8189" y="5022831"/>
            <a:ext cx="304800" cy="304800"/>
          </a:xfrm>
          <a:prstGeom prst="rect">
            <a:avLst/>
          </a:prstGeom>
        </p:spPr>
      </p:pic>
      <p:sp>
        <p:nvSpPr>
          <p:cNvPr id="24" name="Quad Arrow Callout 23"/>
          <p:cNvSpPr/>
          <p:nvPr/>
        </p:nvSpPr>
        <p:spPr>
          <a:xfrm>
            <a:off x="874486" y="1413203"/>
            <a:ext cx="4699000" cy="4636772"/>
          </a:xfrm>
          <a:prstGeom prst="quadArrowCallout">
            <a:avLst/>
          </a:prstGeom>
          <a:ln>
            <a:noFill/>
          </a:ln>
          <a:scene3d>
            <a:camera prst="obliqueBottomLeft"/>
            <a:lightRig rig="threePt" dir="t"/>
          </a:scene3d>
          <a:sp3d extrusionH="76200" contourW="12700">
            <a:bevelT prst="convex"/>
            <a:bevelB w="152400" h="50800" prst="softRound"/>
            <a:extrusionClr>
              <a:schemeClr val="bg1"/>
            </a:extrusionClr>
            <a:contourClr>
              <a:schemeClr val="accent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386" y="3105366"/>
            <a:ext cx="1219200" cy="1219200"/>
          </a:xfrm>
          <a:prstGeom prst="rect">
            <a:avLst/>
          </a:prstGeom>
          <a:scene3d>
            <a:camera prst="orthographicFront"/>
            <a:lightRig rig="threePt" dir="t"/>
          </a:scene3d>
          <a:sp3d extrusionH="76200" contourW="12700">
            <a:extrusionClr>
              <a:schemeClr val="bg1"/>
            </a:extrusionClr>
            <a:contourClr>
              <a:schemeClr val="bg1"/>
            </a:contourClr>
          </a:sp3d>
        </p:spPr>
      </p:pic>
    </p:spTree>
    <p:extLst>
      <p:ext uri="{BB962C8B-B14F-4D97-AF65-F5344CB8AC3E}">
        <p14:creationId xmlns:p14="http://schemas.microsoft.com/office/powerpoint/2010/main" val="23176178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 animBg="1"/>
      <p:bldP spid="17" grpId="0" animBg="1"/>
      <p:bldP spid="20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619127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infographics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25"/>
          <p:cNvSpPr/>
          <p:nvPr/>
        </p:nvSpPr>
        <p:spPr>
          <a:xfrm>
            <a:off x="7021326" y="2043186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021327" y="1709423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6096000" y="1709423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171" y="1922783"/>
            <a:ext cx="304800" cy="304800"/>
          </a:xfrm>
          <a:prstGeom prst="rect">
            <a:avLst/>
          </a:prstGeom>
        </p:spPr>
      </p:pic>
      <p:sp>
        <p:nvSpPr>
          <p:cNvPr id="30" name="Rectangle 29"/>
          <p:cNvSpPr/>
          <p:nvPr/>
        </p:nvSpPr>
        <p:spPr>
          <a:xfrm>
            <a:off x="7021326" y="3031243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021327" y="2697480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6096000" y="2697480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7021326" y="4019819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021327" y="3686056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096000" y="3686056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7021326" y="5005412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021327" y="4671649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8" name="Oval 37"/>
          <p:cNvSpPr/>
          <p:nvPr/>
        </p:nvSpPr>
        <p:spPr>
          <a:xfrm>
            <a:off x="6096000" y="4671649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171" y="2910840"/>
            <a:ext cx="304800" cy="304800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360" y="3899416"/>
            <a:ext cx="304800" cy="3048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360" y="4902481"/>
            <a:ext cx="304800" cy="304800"/>
          </a:xfrm>
          <a:prstGeom prst="rect">
            <a:avLst/>
          </a:prstGeom>
        </p:spPr>
      </p:pic>
      <p:graphicFrame>
        <p:nvGraphicFramePr>
          <p:cNvPr id="42" name="Diagram 41"/>
          <p:cNvGraphicFramePr/>
          <p:nvPr>
            <p:extLst>
              <p:ext uri="{D42A27DB-BD31-4B8C-83A1-F6EECF244321}">
                <p14:modId xmlns:p14="http://schemas.microsoft.com/office/powerpoint/2010/main" val="508153770"/>
              </p:ext>
            </p:extLst>
          </p:nvPr>
        </p:nvGraphicFramePr>
        <p:xfrm>
          <a:off x="58057" y="1298350"/>
          <a:ext cx="6284686" cy="48465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40040119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2" grpId="0" animBg="1"/>
      <p:bldP spid="35" grpId="0" animBg="1"/>
      <p:bldP spid="38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478419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infographics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263393687"/>
              </p:ext>
            </p:extLst>
          </p:nvPr>
        </p:nvGraphicFramePr>
        <p:xfrm>
          <a:off x="-566058" y="1190082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Rectangle 8"/>
          <p:cNvSpPr/>
          <p:nvPr/>
        </p:nvSpPr>
        <p:spPr>
          <a:xfrm>
            <a:off x="6095999" y="1954887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96000" y="1621124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5170673" y="1621124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844" y="1834484"/>
            <a:ext cx="304800" cy="3048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6095998" y="3121458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095999" y="2787695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170672" y="2787695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095997" y="4397198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095998" y="4063435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5170671" y="4063435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843" y="3001055"/>
            <a:ext cx="304800" cy="3048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4031" y="4276795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7452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5" grpId="0" animBg="1"/>
      <p:bldP spid="18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" y="597979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infographics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576952895"/>
              </p:ext>
            </p:extLst>
          </p:nvPr>
        </p:nvGraphicFramePr>
        <p:xfrm>
          <a:off x="2286003" y="1380968"/>
          <a:ext cx="7620000" cy="48893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Oval 8"/>
          <p:cNvSpPr/>
          <p:nvPr/>
        </p:nvSpPr>
        <p:spPr>
          <a:xfrm>
            <a:off x="5730243" y="1891452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397832" y="3494555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730243" y="5070082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8447318" y="5070082"/>
            <a:ext cx="731520" cy="73152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3042196" y="5070082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2111018"/>
            <a:ext cx="304800" cy="3048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192" y="3722429"/>
            <a:ext cx="304800" cy="3048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3" y="5283442"/>
            <a:ext cx="304800" cy="3048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0203" y="5283442"/>
            <a:ext cx="304800" cy="3048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556" y="5292967"/>
            <a:ext cx="304800" cy="304800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6675119" y="2142977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75120" y="1809214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" y="3766219"/>
            <a:ext cx="429114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-632778" y="3432456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80975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2426441559"/>
              </p:ext>
            </p:extLst>
          </p:nvPr>
        </p:nvGraphicFramePr>
        <p:xfrm>
          <a:off x="616860" y="597979"/>
          <a:ext cx="10958285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3" y="597979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infographics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8"/>
          <p:cNvSpPr/>
          <p:nvPr/>
        </p:nvSpPr>
        <p:spPr>
          <a:xfrm>
            <a:off x="1225006" y="5539977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25007" y="5206214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299680" y="5206214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51" y="5419574"/>
            <a:ext cx="304800" cy="3048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7268069" y="5539977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68070" y="5206214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6342743" y="5206214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6103" y="5437717"/>
            <a:ext cx="304800" cy="3048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9146" y="2704712"/>
            <a:ext cx="1219200" cy="12192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529" y="2664594"/>
            <a:ext cx="1219200" cy="1219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032" y="2672055"/>
            <a:ext cx="1219200" cy="12192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8520" y="2704712"/>
            <a:ext cx="12192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3639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11" grpId="0" animBg="1"/>
      <p:bldP spid="15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" y="597979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infographics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7268069" y="2472656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68070" y="2138893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6342743" y="2138893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3914" y="2352253"/>
            <a:ext cx="304800" cy="3048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7268069" y="3460713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68070" y="3126950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42743" y="3126950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268069" y="4449289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268070" y="4115526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6342743" y="4115526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268069" y="5434882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268070" y="5101119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6342743" y="5101119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3914" y="3340310"/>
            <a:ext cx="304800" cy="3048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6103" y="4328886"/>
            <a:ext cx="304800" cy="3048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6103" y="5331951"/>
            <a:ext cx="304800" cy="304800"/>
          </a:xfrm>
          <a:prstGeom prst="rect">
            <a:avLst/>
          </a:prstGeom>
        </p:spPr>
      </p:pic>
      <p:graphicFrame>
        <p:nvGraphicFramePr>
          <p:cNvPr id="24" name="Diagram 23"/>
          <p:cNvGraphicFramePr/>
          <p:nvPr>
            <p:extLst>
              <p:ext uri="{D42A27DB-BD31-4B8C-83A1-F6EECF244321}">
                <p14:modId xmlns:p14="http://schemas.microsoft.com/office/powerpoint/2010/main" val="161398331"/>
              </p:ext>
            </p:extLst>
          </p:nvPr>
        </p:nvGraphicFramePr>
        <p:xfrm>
          <a:off x="449943" y="1834567"/>
          <a:ext cx="5646057" cy="43207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25" name="Picture 2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314" y="3699799"/>
            <a:ext cx="609600" cy="6096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914" y="2260813"/>
            <a:ext cx="609600" cy="6096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572" y="2225566"/>
            <a:ext cx="609600" cy="6096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342" y="226061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3204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 animBg="1"/>
      <p:bldP spid="17" grpId="0" animBg="1"/>
      <p:bldP spid="20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" y="597979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infographics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669644258"/>
              </p:ext>
            </p:extLst>
          </p:nvPr>
        </p:nvGraphicFramePr>
        <p:xfrm>
          <a:off x="0" y="1422400"/>
          <a:ext cx="6995886" cy="44686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Rectangle 8"/>
          <p:cNvSpPr/>
          <p:nvPr/>
        </p:nvSpPr>
        <p:spPr>
          <a:xfrm>
            <a:off x="7471269" y="2151332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471270" y="1817569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6545943" y="1817569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7114" y="2030929"/>
            <a:ext cx="304800" cy="3048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7471269" y="3139389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471270" y="2805626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6545943" y="2805626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471269" y="4127965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471270" y="3794202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6545943" y="3794202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471269" y="5113558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471270" y="4779795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6545943" y="4779795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7114" y="3018986"/>
            <a:ext cx="304800" cy="3048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303" y="4007562"/>
            <a:ext cx="304800" cy="3048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303" y="5010627"/>
            <a:ext cx="304800" cy="3048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0" y="1919367"/>
            <a:ext cx="609600" cy="6096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550" y="4799233"/>
            <a:ext cx="609600" cy="6096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7632" y="3093162"/>
            <a:ext cx="12192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6685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11" grpId="0" animBg="1"/>
      <p:bldP spid="15" grpId="0" animBg="1"/>
      <p:bldP spid="18" grpId="0" animBg="1"/>
      <p:bldP spid="21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696453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infographics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732727164"/>
              </p:ext>
            </p:extLst>
          </p:nvPr>
        </p:nvGraphicFramePr>
        <p:xfrm>
          <a:off x="616858" y="1622213"/>
          <a:ext cx="10958284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Rectangle 8"/>
          <p:cNvSpPr/>
          <p:nvPr/>
        </p:nvSpPr>
        <p:spPr>
          <a:xfrm>
            <a:off x="1163101" y="4812203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63102" y="4478440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951330" y="3945643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951331" y="3611880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739559" y="2981927"/>
            <a:ext cx="2895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739560" y="2648164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00694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127518" y="1294228"/>
            <a:ext cx="3936961" cy="403215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127519" y="1294228"/>
            <a:ext cx="3936961" cy="4032151"/>
          </a:xfrm>
          <a:prstGeom prst="rect">
            <a:avLst/>
          </a:prstGeom>
          <a:solidFill>
            <a:schemeClr val="tx2">
              <a:lumMod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33046" y="2629342"/>
            <a:ext cx="1094466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0" i="0" dirty="0" smtClean="0">
                <a:solidFill>
                  <a:schemeClr val="bg1"/>
                </a:solidFill>
                <a:effectLst/>
              </a:rPr>
              <a:t>Place your Subtitle Here</a:t>
            </a:r>
            <a:endParaRPr lang="en-US" sz="14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27519" y="2044566"/>
            <a:ext cx="3936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Our vision</a:t>
            </a:r>
            <a:endParaRPr lang="en-US" sz="32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5744307" y="3153364"/>
            <a:ext cx="703385" cy="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4304714" y="3377696"/>
            <a:ext cx="36153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Lorem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ipsum</a:t>
            </a:r>
            <a:r>
              <a:rPr lang="en-US" sz="1200" dirty="0">
                <a:solidFill>
                  <a:schemeClr val="bg1"/>
                </a:solidFill>
              </a:rPr>
              <a:t> dolor sit </a:t>
            </a:r>
            <a:r>
              <a:rPr lang="en-US" sz="1200" dirty="0" err="1">
                <a:solidFill>
                  <a:schemeClr val="bg1"/>
                </a:solidFill>
              </a:rPr>
              <a:t>amet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consectetur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adipiscing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elit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  <a:r>
              <a:rPr lang="en-US" sz="1200" dirty="0" err="1">
                <a:solidFill>
                  <a:schemeClr val="bg1"/>
                </a:solidFill>
              </a:rPr>
              <a:t>Sed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facilisis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commodo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convallis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  <a:r>
              <a:rPr lang="en-US" sz="1200" dirty="0" err="1">
                <a:solidFill>
                  <a:schemeClr val="bg1"/>
                </a:solidFill>
              </a:rPr>
              <a:t>Nulla</a:t>
            </a:r>
            <a:r>
              <a:rPr lang="en-US" sz="1200" dirty="0">
                <a:solidFill>
                  <a:schemeClr val="bg1"/>
                </a:solidFill>
              </a:rPr>
              <a:t> sit </a:t>
            </a:r>
            <a:r>
              <a:rPr lang="en-US" sz="1200" dirty="0" err="1">
                <a:solidFill>
                  <a:schemeClr val="bg1"/>
                </a:solidFill>
              </a:rPr>
              <a:t>amet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finibus</a:t>
            </a:r>
            <a:r>
              <a:rPr lang="en-US" sz="1200" dirty="0">
                <a:solidFill>
                  <a:schemeClr val="bg1"/>
                </a:solidFill>
              </a:rPr>
              <a:t> lacus. </a:t>
            </a:r>
            <a:r>
              <a:rPr lang="en-US" sz="1200" dirty="0" err="1">
                <a:solidFill>
                  <a:schemeClr val="bg1"/>
                </a:solidFill>
              </a:rPr>
              <a:t>Sed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maximus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commodo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mauris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vel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lacinia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  <a:r>
              <a:rPr lang="en-US" sz="1200" dirty="0" err="1">
                <a:solidFill>
                  <a:schemeClr val="bg1"/>
                </a:solidFill>
              </a:rPr>
              <a:t>Fusce</a:t>
            </a:r>
            <a:r>
              <a:rPr lang="en-US" sz="1200" dirty="0">
                <a:solidFill>
                  <a:schemeClr val="bg1"/>
                </a:solidFill>
              </a:rPr>
              <a:t> sit </a:t>
            </a:r>
            <a:r>
              <a:rPr lang="en-US" sz="1200" dirty="0" err="1">
                <a:solidFill>
                  <a:schemeClr val="bg1"/>
                </a:solidFill>
              </a:rPr>
              <a:t>amet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luctus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lorem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  <a:r>
              <a:rPr lang="en-US" sz="1200" dirty="0" err="1">
                <a:solidFill>
                  <a:schemeClr val="bg1"/>
                </a:solidFill>
              </a:rPr>
              <a:t>Suspendisse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potenti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  <a:r>
              <a:rPr lang="en-US" sz="1200" dirty="0" err="1">
                <a:solidFill>
                  <a:schemeClr val="bg1"/>
                </a:solidFill>
              </a:rPr>
              <a:t>Curabitur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aliquam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eleifend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libero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  <a:r>
              <a:rPr lang="en-US" sz="1200" dirty="0" err="1">
                <a:solidFill>
                  <a:schemeClr val="bg1"/>
                </a:solidFill>
              </a:rPr>
              <a:t>Vestibulum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sodales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interdum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metus</a:t>
            </a:r>
            <a:r>
              <a:rPr lang="en-US" sz="1200" dirty="0">
                <a:solidFill>
                  <a:schemeClr val="bg1"/>
                </a:solidFill>
              </a:rPr>
              <a:t>, ac </a:t>
            </a:r>
            <a:r>
              <a:rPr lang="en-US" sz="1200" dirty="0" err="1">
                <a:solidFill>
                  <a:schemeClr val="bg1"/>
                </a:solidFill>
              </a:rPr>
              <a:t>consequat</a:t>
            </a:r>
            <a:r>
              <a:rPr lang="en-US" sz="1200" dirty="0">
                <a:solidFill>
                  <a:schemeClr val="bg1"/>
                </a:solidFill>
              </a:rPr>
              <a:t> dui </a:t>
            </a:r>
            <a:r>
              <a:rPr lang="en-US" sz="1200" dirty="0" err="1">
                <a:solidFill>
                  <a:schemeClr val="bg1"/>
                </a:solidFill>
              </a:rPr>
              <a:t>porttitor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smtClean="0">
                <a:solidFill>
                  <a:schemeClr val="bg1"/>
                </a:solidFill>
              </a:rPr>
              <a:t>et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1294228"/>
            <a:ext cx="4127518" cy="403215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064479" y="1294228"/>
            <a:ext cx="4127520" cy="403215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0192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 animBg="1"/>
      <p:bldP spid="11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610436386"/>
              </p:ext>
            </p:extLst>
          </p:nvPr>
        </p:nvGraphicFramePr>
        <p:xfrm>
          <a:off x="387873" y="1256694"/>
          <a:ext cx="10929256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0" y="696453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infographics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Oval 8"/>
          <p:cNvSpPr/>
          <p:nvPr/>
        </p:nvSpPr>
        <p:spPr>
          <a:xfrm>
            <a:off x="372251" y="1696822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422" y="1910182"/>
            <a:ext cx="304800" cy="3048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7146834" y="4633621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146835" y="4299858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6221508" y="4299858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46834" y="5621678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146835" y="5287915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6221508" y="5287915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868" y="4531361"/>
            <a:ext cx="304800" cy="3048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868" y="5501275"/>
            <a:ext cx="304800" cy="304800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1103771" y="2003067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103772" y="1669304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14426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9" grpId="0" animBg="1"/>
      <p:bldP spid="13" grpId="0" animBg="1"/>
      <p:bldP spid="16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861931379"/>
              </p:ext>
            </p:extLst>
          </p:nvPr>
        </p:nvGraphicFramePr>
        <p:xfrm>
          <a:off x="638627" y="177062"/>
          <a:ext cx="10929257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Rectangle 8"/>
          <p:cNvSpPr/>
          <p:nvPr/>
        </p:nvSpPr>
        <p:spPr>
          <a:xfrm>
            <a:off x="1225006" y="4728075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25007" y="4394312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299680" y="4394312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51" y="4607672"/>
            <a:ext cx="304800" cy="3048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225006" y="5716132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225007" y="5382369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299680" y="5382369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51" y="5595729"/>
            <a:ext cx="304800" cy="3048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7268069" y="4728075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268070" y="4394312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6342743" y="4394312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268069" y="5716132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268070" y="5382369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6342743" y="5382369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6103" y="4625815"/>
            <a:ext cx="304800" cy="3048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6103" y="5595729"/>
            <a:ext cx="304800" cy="3048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686" y="2578051"/>
            <a:ext cx="609600" cy="6096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256" y="2578422"/>
            <a:ext cx="609600" cy="6096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1144" y="2592936"/>
            <a:ext cx="609600" cy="609600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0" y="586723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infographics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763383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11" grpId="0" animBg="1"/>
      <p:bldP spid="15" grpId="0" animBg="1"/>
      <p:bldP spid="19" grpId="0" animBg="1"/>
      <p:bldP spid="22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586723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infographics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483993583"/>
              </p:ext>
            </p:extLst>
          </p:nvPr>
        </p:nvGraphicFramePr>
        <p:xfrm>
          <a:off x="1272137" y="0"/>
          <a:ext cx="10160000" cy="6014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Rectangle 8"/>
          <p:cNvSpPr/>
          <p:nvPr/>
        </p:nvSpPr>
        <p:spPr>
          <a:xfrm>
            <a:off x="1225006" y="4633109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25007" y="4299346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299680" y="4299346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51" y="4512706"/>
            <a:ext cx="304800" cy="3048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225006" y="5621166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225007" y="5287403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299680" y="5287403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51" y="5500763"/>
            <a:ext cx="304800" cy="3048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7268069" y="4633109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268070" y="4299346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6342743" y="4363254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268069" y="5621166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268070" y="5287403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6342743" y="5351311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6103" y="4594757"/>
            <a:ext cx="304800" cy="3048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6103" y="5500763"/>
            <a:ext cx="304800" cy="3048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7518" y="2592494"/>
            <a:ext cx="609600" cy="6096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988" y="2789836"/>
            <a:ext cx="304800" cy="3048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2239" y="2740994"/>
            <a:ext cx="304800" cy="3048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4195" y="2780311"/>
            <a:ext cx="304800" cy="3048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881" y="3370540"/>
            <a:ext cx="304800" cy="3048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881" y="2131914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8000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11" grpId="0" animBg="1"/>
      <p:bldP spid="15" grpId="0" animBg="1"/>
      <p:bldP spid="19" grpId="0" animBg="1"/>
      <p:bldP spid="22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586723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infographics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Cube 7"/>
          <p:cNvSpPr/>
          <p:nvPr/>
        </p:nvSpPr>
        <p:spPr>
          <a:xfrm>
            <a:off x="623669" y="5058752"/>
            <a:ext cx="5500913" cy="1132114"/>
          </a:xfrm>
          <a:prstGeom prst="cub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ube 8"/>
          <p:cNvSpPr/>
          <p:nvPr/>
        </p:nvSpPr>
        <p:spPr>
          <a:xfrm>
            <a:off x="623669" y="4220551"/>
            <a:ext cx="5021942" cy="1132114"/>
          </a:xfrm>
          <a:prstGeom prst="cub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ube 9"/>
          <p:cNvSpPr/>
          <p:nvPr/>
        </p:nvSpPr>
        <p:spPr>
          <a:xfrm>
            <a:off x="623668" y="3373119"/>
            <a:ext cx="4426857" cy="1132114"/>
          </a:xfrm>
          <a:prstGeom prst="cube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ube 10"/>
          <p:cNvSpPr/>
          <p:nvPr/>
        </p:nvSpPr>
        <p:spPr>
          <a:xfrm>
            <a:off x="623667" y="2523862"/>
            <a:ext cx="3773715" cy="1132114"/>
          </a:xfrm>
          <a:prstGeom prst="cub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ube 11"/>
          <p:cNvSpPr/>
          <p:nvPr/>
        </p:nvSpPr>
        <p:spPr>
          <a:xfrm>
            <a:off x="623670" y="1672801"/>
            <a:ext cx="3207656" cy="1132114"/>
          </a:xfrm>
          <a:prstGeom prst="cube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431340" y="5392515"/>
            <a:ext cx="52667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431341" y="5058752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017682" y="4544095"/>
            <a:ext cx="52667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017683" y="4210332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574404" y="3705894"/>
            <a:ext cx="52667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574405" y="3372131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050524" y="2857625"/>
            <a:ext cx="52667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050525" y="2523862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397381" y="1991560"/>
            <a:ext cx="52667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397382" y="1657797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79995" y="5555447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2014 – 2015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79995" y="4724481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2014 – 2015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79995" y="3864848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2014 – 2015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79995" y="3022683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2014 – 2015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74996" y="2195677"/>
            <a:ext cx="2895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2014 – 2015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08123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586723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infographics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Down Arrow Callout 7"/>
          <p:cNvSpPr/>
          <p:nvPr/>
        </p:nvSpPr>
        <p:spPr>
          <a:xfrm>
            <a:off x="1" y="1677457"/>
            <a:ext cx="12192000" cy="1463040"/>
          </a:xfrm>
          <a:prstGeom prst="downArrowCallou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Callout 8"/>
          <p:cNvSpPr/>
          <p:nvPr/>
        </p:nvSpPr>
        <p:spPr>
          <a:xfrm>
            <a:off x="1" y="3176057"/>
            <a:ext cx="12192000" cy="1463040"/>
          </a:xfrm>
          <a:prstGeom prst="downArrowCallou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own Arrow Callout 9"/>
          <p:cNvSpPr/>
          <p:nvPr/>
        </p:nvSpPr>
        <p:spPr>
          <a:xfrm>
            <a:off x="1" y="4674657"/>
            <a:ext cx="12192000" cy="1463040"/>
          </a:xfrm>
          <a:prstGeom prst="downArrowCallou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" y="2200861"/>
            <a:ext cx="1219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posuere</a:t>
            </a:r>
            <a:r>
              <a:rPr lang="en-US" sz="1200" dirty="0">
                <a:solidFill>
                  <a:schemeClr val="bg1"/>
                </a:solidFill>
              </a:rPr>
              <a:t>.</a:t>
            </a:r>
            <a:endParaRPr lang="en-US" sz="12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" y="1867098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" y="3656617"/>
            <a:ext cx="1219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posuere</a:t>
            </a:r>
            <a:r>
              <a:rPr lang="en-US" sz="1200" dirty="0">
                <a:solidFill>
                  <a:schemeClr val="bg1"/>
                </a:solidFill>
              </a:rPr>
              <a:t>.</a:t>
            </a:r>
            <a:endParaRPr lang="en-US" sz="12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" y="332285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" y="5123039"/>
            <a:ext cx="1219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posuere</a:t>
            </a:r>
            <a:r>
              <a:rPr lang="en-US" sz="1200" dirty="0">
                <a:solidFill>
                  <a:schemeClr val="bg1"/>
                </a:solidFill>
              </a:rPr>
              <a:t>.</a:t>
            </a:r>
            <a:endParaRPr lang="en-US" sz="12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478927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0824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586723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infographics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4312645" y="2157505"/>
            <a:ext cx="3169444" cy="3856434"/>
            <a:chOff x="2877741" y="3001566"/>
            <a:chExt cx="3169444" cy="3856434"/>
          </a:xfrm>
        </p:grpSpPr>
        <p:sp>
          <p:nvSpPr>
            <p:cNvPr id="22" name="Freeform 5"/>
            <p:cNvSpPr>
              <a:spLocks/>
            </p:cNvSpPr>
            <p:nvPr/>
          </p:nvSpPr>
          <p:spPr bwMode="auto">
            <a:xfrm>
              <a:off x="3123010" y="3001566"/>
              <a:ext cx="1957388" cy="1454944"/>
            </a:xfrm>
            <a:custGeom>
              <a:avLst/>
              <a:gdLst>
                <a:gd name="T0" fmla="*/ 820 w 886"/>
                <a:gd name="T1" fmla="*/ 261 h 659"/>
                <a:gd name="T2" fmla="*/ 750 w 886"/>
                <a:gd name="T3" fmla="*/ 290 h 659"/>
                <a:gd name="T4" fmla="*/ 724 w 886"/>
                <a:gd name="T5" fmla="*/ 251 h 659"/>
                <a:gd name="T6" fmla="*/ 723 w 886"/>
                <a:gd name="T7" fmla="*/ 251 h 659"/>
                <a:gd name="T8" fmla="*/ 723 w 886"/>
                <a:gd name="T9" fmla="*/ 5 h 659"/>
                <a:gd name="T10" fmla="*/ 644 w 886"/>
                <a:gd name="T11" fmla="*/ 0 h 659"/>
                <a:gd name="T12" fmla="*/ 148 w 886"/>
                <a:gd name="T13" fmla="*/ 189 h 659"/>
                <a:gd name="T14" fmla="*/ 7 w 886"/>
                <a:gd name="T15" fmla="*/ 573 h 659"/>
                <a:gd name="T16" fmla="*/ 6 w 886"/>
                <a:gd name="T17" fmla="*/ 586 h 659"/>
                <a:gd name="T18" fmla="*/ 0 w 886"/>
                <a:gd name="T19" fmla="*/ 659 h 659"/>
                <a:gd name="T20" fmla="*/ 175 w 886"/>
                <a:gd name="T21" fmla="*/ 659 h 659"/>
                <a:gd name="T22" fmla="*/ 175 w 886"/>
                <a:gd name="T23" fmla="*/ 659 h 659"/>
                <a:gd name="T24" fmla="*/ 214 w 886"/>
                <a:gd name="T25" fmla="*/ 632 h 659"/>
                <a:gd name="T26" fmla="*/ 185 w 886"/>
                <a:gd name="T27" fmla="*/ 563 h 659"/>
                <a:gd name="T28" fmla="*/ 311 w 886"/>
                <a:gd name="T29" fmla="*/ 563 h 659"/>
                <a:gd name="T30" fmla="*/ 282 w 886"/>
                <a:gd name="T31" fmla="*/ 632 h 659"/>
                <a:gd name="T32" fmla="*/ 336 w 886"/>
                <a:gd name="T33" fmla="*/ 659 h 659"/>
                <a:gd name="T34" fmla="*/ 723 w 886"/>
                <a:gd name="T35" fmla="*/ 659 h 659"/>
                <a:gd name="T36" fmla="*/ 723 w 886"/>
                <a:gd name="T37" fmla="*/ 412 h 659"/>
                <a:gd name="T38" fmla="*/ 750 w 886"/>
                <a:gd name="T39" fmla="*/ 358 h 659"/>
                <a:gd name="T40" fmla="*/ 820 w 886"/>
                <a:gd name="T41" fmla="*/ 387 h 659"/>
                <a:gd name="T42" fmla="*/ 820 w 886"/>
                <a:gd name="T43" fmla="*/ 261 h 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86" h="659">
                  <a:moveTo>
                    <a:pt x="820" y="261"/>
                  </a:moveTo>
                  <a:cubicBezTo>
                    <a:pt x="781" y="255"/>
                    <a:pt x="777" y="277"/>
                    <a:pt x="750" y="290"/>
                  </a:cubicBezTo>
                  <a:cubicBezTo>
                    <a:pt x="737" y="296"/>
                    <a:pt x="726" y="287"/>
                    <a:pt x="724" y="251"/>
                  </a:cubicBezTo>
                  <a:cubicBezTo>
                    <a:pt x="723" y="251"/>
                    <a:pt x="723" y="251"/>
                    <a:pt x="723" y="251"/>
                  </a:cubicBezTo>
                  <a:cubicBezTo>
                    <a:pt x="723" y="5"/>
                    <a:pt x="723" y="5"/>
                    <a:pt x="723" y="5"/>
                  </a:cubicBezTo>
                  <a:cubicBezTo>
                    <a:pt x="697" y="1"/>
                    <a:pt x="671" y="0"/>
                    <a:pt x="644" y="0"/>
                  </a:cubicBezTo>
                  <a:cubicBezTo>
                    <a:pt x="416" y="0"/>
                    <a:pt x="259" y="60"/>
                    <a:pt x="148" y="189"/>
                  </a:cubicBezTo>
                  <a:cubicBezTo>
                    <a:pt x="36" y="319"/>
                    <a:pt x="16" y="497"/>
                    <a:pt x="7" y="573"/>
                  </a:cubicBezTo>
                  <a:cubicBezTo>
                    <a:pt x="7" y="578"/>
                    <a:pt x="6" y="583"/>
                    <a:pt x="6" y="586"/>
                  </a:cubicBezTo>
                  <a:cubicBezTo>
                    <a:pt x="2" y="616"/>
                    <a:pt x="0" y="640"/>
                    <a:pt x="0" y="659"/>
                  </a:cubicBezTo>
                  <a:cubicBezTo>
                    <a:pt x="175" y="659"/>
                    <a:pt x="175" y="659"/>
                    <a:pt x="175" y="659"/>
                  </a:cubicBezTo>
                  <a:cubicBezTo>
                    <a:pt x="175" y="659"/>
                    <a:pt x="175" y="659"/>
                    <a:pt x="175" y="659"/>
                  </a:cubicBezTo>
                  <a:cubicBezTo>
                    <a:pt x="211" y="656"/>
                    <a:pt x="220" y="645"/>
                    <a:pt x="214" y="632"/>
                  </a:cubicBezTo>
                  <a:cubicBezTo>
                    <a:pt x="202" y="605"/>
                    <a:pt x="179" y="601"/>
                    <a:pt x="185" y="563"/>
                  </a:cubicBezTo>
                  <a:cubicBezTo>
                    <a:pt x="195" y="496"/>
                    <a:pt x="301" y="496"/>
                    <a:pt x="311" y="563"/>
                  </a:cubicBezTo>
                  <a:cubicBezTo>
                    <a:pt x="317" y="601"/>
                    <a:pt x="295" y="605"/>
                    <a:pt x="282" y="632"/>
                  </a:cubicBezTo>
                  <a:cubicBezTo>
                    <a:pt x="276" y="647"/>
                    <a:pt x="287" y="659"/>
                    <a:pt x="336" y="659"/>
                  </a:cubicBezTo>
                  <a:cubicBezTo>
                    <a:pt x="723" y="659"/>
                    <a:pt x="723" y="659"/>
                    <a:pt x="723" y="659"/>
                  </a:cubicBezTo>
                  <a:cubicBezTo>
                    <a:pt x="723" y="412"/>
                    <a:pt x="723" y="412"/>
                    <a:pt x="723" y="412"/>
                  </a:cubicBezTo>
                  <a:cubicBezTo>
                    <a:pt x="723" y="363"/>
                    <a:pt x="735" y="352"/>
                    <a:pt x="750" y="358"/>
                  </a:cubicBezTo>
                  <a:cubicBezTo>
                    <a:pt x="777" y="370"/>
                    <a:pt x="781" y="393"/>
                    <a:pt x="820" y="387"/>
                  </a:cubicBezTo>
                  <a:cubicBezTo>
                    <a:pt x="886" y="377"/>
                    <a:pt x="886" y="271"/>
                    <a:pt x="820" y="2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3" name="Freeform 6"/>
            <p:cNvSpPr>
              <a:spLocks/>
            </p:cNvSpPr>
            <p:nvPr/>
          </p:nvSpPr>
          <p:spPr bwMode="auto">
            <a:xfrm>
              <a:off x="3153966" y="5351860"/>
              <a:ext cx="2864644" cy="1506140"/>
            </a:xfrm>
            <a:custGeom>
              <a:avLst/>
              <a:gdLst>
                <a:gd name="T0" fmla="*/ 424 w 1297"/>
                <a:gd name="T1" fmla="*/ 682 h 682"/>
                <a:gd name="T2" fmla="*/ 1297 w 1297"/>
                <a:gd name="T3" fmla="*/ 682 h 682"/>
                <a:gd name="T4" fmla="*/ 1128 w 1297"/>
                <a:gd name="T5" fmla="*/ 516 h 682"/>
                <a:gd name="T6" fmla="*/ 1040 w 1297"/>
                <a:gd name="T7" fmla="*/ 198 h 682"/>
                <a:gd name="T8" fmla="*/ 1048 w 1297"/>
                <a:gd name="T9" fmla="*/ 162 h 682"/>
                <a:gd name="T10" fmla="*/ 782 w 1297"/>
                <a:gd name="T11" fmla="*/ 162 h 682"/>
                <a:gd name="T12" fmla="*/ 728 w 1297"/>
                <a:gd name="T13" fmla="*/ 136 h 682"/>
                <a:gd name="T14" fmla="*/ 757 w 1297"/>
                <a:gd name="T15" fmla="*/ 66 h 682"/>
                <a:gd name="T16" fmla="*/ 631 w 1297"/>
                <a:gd name="T17" fmla="*/ 66 h 682"/>
                <a:gd name="T18" fmla="*/ 660 w 1297"/>
                <a:gd name="T19" fmla="*/ 136 h 682"/>
                <a:gd name="T20" fmla="*/ 621 w 1297"/>
                <a:gd name="T21" fmla="*/ 162 h 682"/>
                <a:gd name="T22" fmla="*/ 621 w 1297"/>
                <a:gd name="T23" fmla="*/ 162 h 682"/>
                <a:gd name="T24" fmla="*/ 539 w 1297"/>
                <a:gd name="T25" fmla="*/ 162 h 682"/>
                <a:gd name="T26" fmla="*/ 308 w 1297"/>
                <a:gd name="T27" fmla="*/ 162 h 682"/>
                <a:gd name="T28" fmla="*/ 308 w 1297"/>
                <a:gd name="T29" fmla="*/ 163 h 682"/>
                <a:gd name="T30" fmla="*/ 270 w 1297"/>
                <a:gd name="T31" fmla="*/ 189 h 682"/>
                <a:gd name="T32" fmla="*/ 299 w 1297"/>
                <a:gd name="T33" fmla="*/ 259 h 682"/>
                <a:gd name="T34" fmla="*/ 173 w 1297"/>
                <a:gd name="T35" fmla="*/ 259 h 682"/>
                <a:gd name="T36" fmla="*/ 202 w 1297"/>
                <a:gd name="T37" fmla="*/ 189 h 682"/>
                <a:gd name="T38" fmla="*/ 147 w 1297"/>
                <a:gd name="T39" fmla="*/ 162 h 682"/>
                <a:gd name="T40" fmla="*/ 0 w 1297"/>
                <a:gd name="T41" fmla="*/ 162 h 682"/>
                <a:gd name="T42" fmla="*/ 8 w 1297"/>
                <a:gd name="T43" fmla="*/ 173 h 682"/>
                <a:gd name="T44" fmla="*/ 28 w 1297"/>
                <a:gd name="T45" fmla="*/ 249 h 682"/>
                <a:gd name="T46" fmla="*/ 35 w 1297"/>
                <a:gd name="T47" fmla="*/ 256 h 682"/>
                <a:gd name="T48" fmla="*/ 45 w 1297"/>
                <a:gd name="T49" fmla="*/ 288 h 682"/>
                <a:gd name="T50" fmla="*/ 103 w 1297"/>
                <a:gd name="T51" fmla="*/ 473 h 682"/>
                <a:gd name="T52" fmla="*/ 202 w 1297"/>
                <a:gd name="T53" fmla="*/ 491 h 682"/>
                <a:gd name="T54" fmla="*/ 323 w 1297"/>
                <a:gd name="T55" fmla="*/ 478 h 682"/>
                <a:gd name="T56" fmla="*/ 358 w 1297"/>
                <a:gd name="T57" fmla="*/ 473 h 682"/>
                <a:gd name="T58" fmla="*/ 392 w 1297"/>
                <a:gd name="T59" fmla="*/ 468 h 682"/>
                <a:gd name="T60" fmla="*/ 396 w 1297"/>
                <a:gd name="T61" fmla="*/ 467 h 682"/>
                <a:gd name="T62" fmla="*/ 431 w 1297"/>
                <a:gd name="T63" fmla="*/ 571 h 682"/>
                <a:gd name="T64" fmla="*/ 441 w 1297"/>
                <a:gd name="T65" fmla="*/ 633 h 682"/>
                <a:gd name="T66" fmla="*/ 424 w 1297"/>
                <a:gd name="T67" fmla="*/ 682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97" h="682">
                  <a:moveTo>
                    <a:pt x="424" y="682"/>
                  </a:moveTo>
                  <a:cubicBezTo>
                    <a:pt x="1297" y="682"/>
                    <a:pt x="1297" y="682"/>
                    <a:pt x="1297" y="682"/>
                  </a:cubicBezTo>
                  <a:cubicBezTo>
                    <a:pt x="1254" y="649"/>
                    <a:pt x="1161" y="573"/>
                    <a:pt x="1128" y="516"/>
                  </a:cubicBezTo>
                  <a:cubicBezTo>
                    <a:pt x="1102" y="473"/>
                    <a:pt x="1020" y="321"/>
                    <a:pt x="1040" y="198"/>
                  </a:cubicBezTo>
                  <a:cubicBezTo>
                    <a:pt x="1042" y="185"/>
                    <a:pt x="1045" y="173"/>
                    <a:pt x="1048" y="162"/>
                  </a:cubicBezTo>
                  <a:cubicBezTo>
                    <a:pt x="782" y="162"/>
                    <a:pt x="782" y="162"/>
                    <a:pt x="782" y="162"/>
                  </a:cubicBezTo>
                  <a:cubicBezTo>
                    <a:pt x="733" y="162"/>
                    <a:pt x="722" y="150"/>
                    <a:pt x="728" y="136"/>
                  </a:cubicBezTo>
                  <a:cubicBezTo>
                    <a:pt x="741" y="108"/>
                    <a:pt x="763" y="105"/>
                    <a:pt x="757" y="66"/>
                  </a:cubicBezTo>
                  <a:cubicBezTo>
                    <a:pt x="747" y="0"/>
                    <a:pt x="641" y="0"/>
                    <a:pt x="631" y="66"/>
                  </a:cubicBezTo>
                  <a:cubicBezTo>
                    <a:pt x="625" y="105"/>
                    <a:pt x="648" y="108"/>
                    <a:pt x="660" y="136"/>
                  </a:cubicBezTo>
                  <a:cubicBezTo>
                    <a:pt x="666" y="149"/>
                    <a:pt x="657" y="159"/>
                    <a:pt x="621" y="162"/>
                  </a:cubicBezTo>
                  <a:cubicBezTo>
                    <a:pt x="621" y="162"/>
                    <a:pt x="621" y="162"/>
                    <a:pt x="621" y="162"/>
                  </a:cubicBezTo>
                  <a:cubicBezTo>
                    <a:pt x="539" y="162"/>
                    <a:pt x="539" y="162"/>
                    <a:pt x="539" y="162"/>
                  </a:cubicBezTo>
                  <a:cubicBezTo>
                    <a:pt x="308" y="162"/>
                    <a:pt x="308" y="162"/>
                    <a:pt x="308" y="162"/>
                  </a:cubicBezTo>
                  <a:cubicBezTo>
                    <a:pt x="308" y="163"/>
                    <a:pt x="308" y="163"/>
                    <a:pt x="308" y="163"/>
                  </a:cubicBezTo>
                  <a:cubicBezTo>
                    <a:pt x="273" y="165"/>
                    <a:pt x="264" y="176"/>
                    <a:pt x="270" y="189"/>
                  </a:cubicBezTo>
                  <a:cubicBezTo>
                    <a:pt x="282" y="216"/>
                    <a:pt x="305" y="220"/>
                    <a:pt x="299" y="259"/>
                  </a:cubicBezTo>
                  <a:cubicBezTo>
                    <a:pt x="288" y="325"/>
                    <a:pt x="183" y="325"/>
                    <a:pt x="173" y="259"/>
                  </a:cubicBezTo>
                  <a:cubicBezTo>
                    <a:pt x="167" y="220"/>
                    <a:pt x="189" y="216"/>
                    <a:pt x="202" y="189"/>
                  </a:cubicBezTo>
                  <a:cubicBezTo>
                    <a:pt x="208" y="174"/>
                    <a:pt x="197" y="162"/>
                    <a:pt x="147" y="162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8" y="173"/>
                    <a:pt x="8" y="173"/>
                    <a:pt x="8" y="173"/>
                  </a:cubicBezTo>
                  <a:cubicBezTo>
                    <a:pt x="6" y="193"/>
                    <a:pt x="5" y="227"/>
                    <a:pt x="28" y="249"/>
                  </a:cubicBezTo>
                  <a:cubicBezTo>
                    <a:pt x="30" y="252"/>
                    <a:pt x="33" y="254"/>
                    <a:pt x="35" y="256"/>
                  </a:cubicBezTo>
                  <a:cubicBezTo>
                    <a:pt x="50" y="271"/>
                    <a:pt x="50" y="271"/>
                    <a:pt x="45" y="288"/>
                  </a:cubicBezTo>
                  <a:cubicBezTo>
                    <a:pt x="7" y="403"/>
                    <a:pt x="55" y="452"/>
                    <a:pt x="103" y="473"/>
                  </a:cubicBezTo>
                  <a:cubicBezTo>
                    <a:pt x="130" y="485"/>
                    <a:pt x="163" y="491"/>
                    <a:pt x="202" y="491"/>
                  </a:cubicBezTo>
                  <a:cubicBezTo>
                    <a:pt x="246" y="491"/>
                    <a:pt x="289" y="484"/>
                    <a:pt x="323" y="478"/>
                  </a:cubicBezTo>
                  <a:cubicBezTo>
                    <a:pt x="337" y="476"/>
                    <a:pt x="349" y="474"/>
                    <a:pt x="358" y="473"/>
                  </a:cubicBezTo>
                  <a:cubicBezTo>
                    <a:pt x="372" y="471"/>
                    <a:pt x="383" y="469"/>
                    <a:pt x="392" y="468"/>
                  </a:cubicBezTo>
                  <a:cubicBezTo>
                    <a:pt x="394" y="467"/>
                    <a:pt x="395" y="467"/>
                    <a:pt x="396" y="467"/>
                  </a:cubicBezTo>
                  <a:cubicBezTo>
                    <a:pt x="402" y="498"/>
                    <a:pt x="417" y="548"/>
                    <a:pt x="431" y="571"/>
                  </a:cubicBezTo>
                  <a:cubicBezTo>
                    <a:pt x="442" y="589"/>
                    <a:pt x="446" y="613"/>
                    <a:pt x="441" y="633"/>
                  </a:cubicBezTo>
                  <a:cubicBezTo>
                    <a:pt x="437" y="647"/>
                    <a:pt x="430" y="666"/>
                    <a:pt x="424" y="68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4" name="Freeform 7"/>
            <p:cNvSpPr>
              <a:spLocks/>
            </p:cNvSpPr>
            <p:nvPr/>
          </p:nvSpPr>
          <p:spPr bwMode="auto">
            <a:xfrm>
              <a:off x="4719638" y="3012280"/>
              <a:ext cx="1327547" cy="1803797"/>
            </a:xfrm>
            <a:custGeom>
              <a:avLst/>
              <a:gdLst>
                <a:gd name="T0" fmla="*/ 533 w 601"/>
                <a:gd name="T1" fmla="*/ 343 h 817"/>
                <a:gd name="T2" fmla="*/ 400 w 601"/>
                <a:gd name="T3" fmla="*/ 173 h 817"/>
                <a:gd name="T4" fmla="*/ 0 w 601"/>
                <a:gd name="T5" fmla="*/ 0 h 817"/>
                <a:gd name="T6" fmla="*/ 0 w 601"/>
                <a:gd name="T7" fmla="*/ 246 h 817"/>
                <a:gd name="T8" fmla="*/ 1 w 601"/>
                <a:gd name="T9" fmla="*/ 246 h 817"/>
                <a:gd name="T10" fmla="*/ 27 w 601"/>
                <a:gd name="T11" fmla="*/ 285 h 817"/>
                <a:gd name="T12" fmla="*/ 97 w 601"/>
                <a:gd name="T13" fmla="*/ 256 h 817"/>
                <a:gd name="T14" fmla="*/ 97 w 601"/>
                <a:gd name="T15" fmla="*/ 382 h 817"/>
                <a:gd name="T16" fmla="*/ 27 w 601"/>
                <a:gd name="T17" fmla="*/ 353 h 817"/>
                <a:gd name="T18" fmla="*/ 0 w 601"/>
                <a:gd name="T19" fmla="*/ 407 h 817"/>
                <a:gd name="T20" fmla="*/ 0 w 601"/>
                <a:gd name="T21" fmla="*/ 654 h 817"/>
                <a:gd name="T22" fmla="*/ 327 w 601"/>
                <a:gd name="T23" fmla="*/ 654 h 817"/>
                <a:gd name="T24" fmla="*/ 381 w 601"/>
                <a:gd name="T25" fmla="*/ 681 h 817"/>
                <a:gd name="T26" fmla="*/ 352 w 601"/>
                <a:gd name="T27" fmla="*/ 750 h 817"/>
                <a:gd name="T28" fmla="*/ 478 w 601"/>
                <a:gd name="T29" fmla="*/ 750 h 817"/>
                <a:gd name="T30" fmla="*/ 449 w 601"/>
                <a:gd name="T31" fmla="*/ 681 h 817"/>
                <a:gd name="T32" fmla="*/ 488 w 601"/>
                <a:gd name="T33" fmla="*/ 654 h 817"/>
                <a:gd name="T34" fmla="*/ 488 w 601"/>
                <a:gd name="T35" fmla="*/ 654 h 817"/>
                <a:gd name="T36" fmla="*/ 591 w 601"/>
                <a:gd name="T37" fmla="*/ 654 h 817"/>
                <a:gd name="T38" fmla="*/ 594 w 601"/>
                <a:gd name="T39" fmla="*/ 616 h 817"/>
                <a:gd name="T40" fmla="*/ 533 w 601"/>
                <a:gd name="T41" fmla="*/ 343 h 8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1" h="817">
                  <a:moveTo>
                    <a:pt x="533" y="343"/>
                  </a:moveTo>
                  <a:cubicBezTo>
                    <a:pt x="488" y="260"/>
                    <a:pt x="431" y="201"/>
                    <a:pt x="400" y="173"/>
                  </a:cubicBezTo>
                  <a:cubicBezTo>
                    <a:pt x="333" y="110"/>
                    <a:pt x="179" y="21"/>
                    <a:pt x="0" y="0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1" y="246"/>
                    <a:pt x="1" y="246"/>
                    <a:pt x="1" y="246"/>
                  </a:cubicBezTo>
                  <a:cubicBezTo>
                    <a:pt x="3" y="282"/>
                    <a:pt x="14" y="291"/>
                    <a:pt x="27" y="285"/>
                  </a:cubicBezTo>
                  <a:cubicBezTo>
                    <a:pt x="54" y="272"/>
                    <a:pt x="58" y="250"/>
                    <a:pt x="97" y="256"/>
                  </a:cubicBezTo>
                  <a:cubicBezTo>
                    <a:pt x="163" y="266"/>
                    <a:pt x="163" y="372"/>
                    <a:pt x="97" y="382"/>
                  </a:cubicBezTo>
                  <a:cubicBezTo>
                    <a:pt x="58" y="388"/>
                    <a:pt x="54" y="365"/>
                    <a:pt x="27" y="353"/>
                  </a:cubicBezTo>
                  <a:cubicBezTo>
                    <a:pt x="12" y="347"/>
                    <a:pt x="0" y="358"/>
                    <a:pt x="0" y="407"/>
                  </a:cubicBezTo>
                  <a:cubicBezTo>
                    <a:pt x="0" y="654"/>
                    <a:pt x="0" y="654"/>
                    <a:pt x="0" y="654"/>
                  </a:cubicBezTo>
                  <a:cubicBezTo>
                    <a:pt x="327" y="654"/>
                    <a:pt x="327" y="654"/>
                    <a:pt x="327" y="654"/>
                  </a:cubicBezTo>
                  <a:cubicBezTo>
                    <a:pt x="376" y="654"/>
                    <a:pt x="388" y="666"/>
                    <a:pt x="381" y="681"/>
                  </a:cubicBezTo>
                  <a:cubicBezTo>
                    <a:pt x="369" y="708"/>
                    <a:pt x="346" y="712"/>
                    <a:pt x="352" y="750"/>
                  </a:cubicBezTo>
                  <a:cubicBezTo>
                    <a:pt x="363" y="817"/>
                    <a:pt x="468" y="817"/>
                    <a:pt x="478" y="750"/>
                  </a:cubicBezTo>
                  <a:cubicBezTo>
                    <a:pt x="484" y="712"/>
                    <a:pt x="462" y="708"/>
                    <a:pt x="449" y="681"/>
                  </a:cubicBezTo>
                  <a:cubicBezTo>
                    <a:pt x="444" y="668"/>
                    <a:pt x="452" y="657"/>
                    <a:pt x="488" y="654"/>
                  </a:cubicBezTo>
                  <a:cubicBezTo>
                    <a:pt x="488" y="654"/>
                    <a:pt x="488" y="654"/>
                    <a:pt x="488" y="654"/>
                  </a:cubicBezTo>
                  <a:cubicBezTo>
                    <a:pt x="591" y="654"/>
                    <a:pt x="591" y="654"/>
                    <a:pt x="591" y="654"/>
                  </a:cubicBezTo>
                  <a:cubicBezTo>
                    <a:pt x="592" y="642"/>
                    <a:pt x="593" y="629"/>
                    <a:pt x="594" y="616"/>
                  </a:cubicBezTo>
                  <a:cubicBezTo>
                    <a:pt x="601" y="524"/>
                    <a:pt x="580" y="432"/>
                    <a:pt x="533" y="3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5" name="Freeform 8"/>
            <p:cNvSpPr>
              <a:spLocks/>
            </p:cNvSpPr>
            <p:nvPr/>
          </p:nvSpPr>
          <p:spPr bwMode="auto">
            <a:xfrm>
              <a:off x="3985023" y="4456509"/>
              <a:ext cx="2040731" cy="1253728"/>
            </a:xfrm>
            <a:custGeom>
              <a:avLst/>
              <a:gdLst>
                <a:gd name="T0" fmla="*/ 821 w 924"/>
                <a:gd name="T1" fmla="*/ 0 h 568"/>
                <a:gd name="T2" fmla="*/ 821 w 924"/>
                <a:gd name="T3" fmla="*/ 0 h 568"/>
                <a:gd name="T4" fmla="*/ 782 w 924"/>
                <a:gd name="T5" fmla="*/ 27 h 568"/>
                <a:gd name="T6" fmla="*/ 811 w 924"/>
                <a:gd name="T7" fmla="*/ 96 h 568"/>
                <a:gd name="T8" fmla="*/ 685 w 924"/>
                <a:gd name="T9" fmla="*/ 96 h 568"/>
                <a:gd name="T10" fmla="*/ 714 w 924"/>
                <a:gd name="T11" fmla="*/ 27 h 568"/>
                <a:gd name="T12" fmla="*/ 660 w 924"/>
                <a:gd name="T13" fmla="*/ 0 h 568"/>
                <a:gd name="T14" fmla="*/ 333 w 924"/>
                <a:gd name="T15" fmla="*/ 0 h 568"/>
                <a:gd name="T16" fmla="*/ 163 w 924"/>
                <a:gd name="T17" fmla="*/ 0 h 568"/>
                <a:gd name="T18" fmla="*/ 163 w 924"/>
                <a:gd name="T19" fmla="*/ 194 h 568"/>
                <a:gd name="T20" fmla="*/ 136 w 924"/>
                <a:gd name="T21" fmla="*/ 248 h 568"/>
                <a:gd name="T22" fmla="*/ 66 w 924"/>
                <a:gd name="T23" fmla="*/ 219 h 568"/>
                <a:gd name="T24" fmla="*/ 66 w 924"/>
                <a:gd name="T25" fmla="*/ 345 h 568"/>
                <a:gd name="T26" fmla="*/ 136 w 924"/>
                <a:gd name="T27" fmla="*/ 317 h 568"/>
                <a:gd name="T28" fmla="*/ 162 w 924"/>
                <a:gd name="T29" fmla="*/ 355 h 568"/>
                <a:gd name="T30" fmla="*/ 163 w 924"/>
                <a:gd name="T31" fmla="*/ 355 h 568"/>
                <a:gd name="T32" fmla="*/ 163 w 924"/>
                <a:gd name="T33" fmla="*/ 568 h 568"/>
                <a:gd name="T34" fmla="*/ 245 w 924"/>
                <a:gd name="T35" fmla="*/ 568 h 568"/>
                <a:gd name="T36" fmla="*/ 245 w 924"/>
                <a:gd name="T37" fmla="*/ 568 h 568"/>
                <a:gd name="T38" fmla="*/ 284 w 924"/>
                <a:gd name="T39" fmla="*/ 542 h 568"/>
                <a:gd name="T40" fmla="*/ 255 w 924"/>
                <a:gd name="T41" fmla="*/ 472 h 568"/>
                <a:gd name="T42" fmla="*/ 381 w 924"/>
                <a:gd name="T43" fmla="*/ 472 h 568"/>
                <a:gd name="T44" fmla="*/ 352 w 924"/>
                <a:gd name="T45" fmla="*/ 542 h 568"/>
                <a:gd name="T46" fmla="*/ 406 w 924"/>
                <a:gd name="T47" fmla="*/ 568 h 568"/>
                <a:gd name="T48" fmla="*/ 672 w 924"/>
                <a:gd name="T49" fmla="*/ 568 h 568"/>
                <a:gd name="T50" fmla="*/ 730 w 924"/>
                <a:gd name="T51" fmla="*/ 477 h 568"/>
                <a:gd name="T52" fmla="*/ 797 w 924"/>
                <a:gd name="T53" fmla="*/ 385 h 568"/>
                <a:gd name="T54" fmla="*/ 924 w 924"/>
                <a:gd name="T55" fmla="*/ 0 h 568"/>
                <a:gd name="T56" fmla="*/ 821 w 924"/>
                <a:gd name="T57" fmla="*/ 0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24" h="568">
                  <a:moveTo>
                    <a:pt x="821" y="0"/>
                  </a:moveTo>
                  <a:cubicBezTo>
                    <a:pt x="821" y="0"/>
                    <a:pt x="821" y="0"/>
                    <a:pt x="821" y="0"/>
                  </a:cubicBezTo>
                  <a:cubicBezTo>
                    <a:pt x="785" y="3"/>
                    <a:pt x="777" y="14"/>
                    <a:pt x="782" y="27"/>
                  </a:cubicBezTo>
                  <a:cubicBezTo>
                    <a:pt x="795" y="54"/>
                    <a:pt x="817" y="58"/>
                    <a:pt x="811" y="96"/>
                  </a:cubicBezTo>
                  <a:cubicBezTo>
                    <a:pt x="801" y="163"/>
                    <a:pt x="696" y="163"/>
                    <a:pt x="685" y="96"/>
                  </a:cubicBezTo>
                  <a:cubicBezTo>
                    <a:pt x="679" y="58"/>
                    <a:pt x="702" y="54"/>
                    <a:pt x="714" y="27"/>
                  </a:cubicBezTo>
                  <a:cubicBezTo>
                    <a:pt x="721" y="12"/>
                    <a:pt x="709" y="0"/>
                    <a:pt x="660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63" y="194"/>
                    <a:pt x="163" y="194"/>
                    <a:pt x="163" y="194"/>
                  </a:cubicBezTo>
                  <a:cubicBezTo>
                    <a:pt x="163" y="243"/>
                    <a:pt x="151" y="255"/>
                    <a:pt x="136" y="248"/>
                  </a:cubicBezTo>
                  <a:cubicBezTo>
                    <a:pt x="109" y="236"/>
                    <a:pt x="105" y="213"/>
                    <a:pt x="66" y="219"/>
                  </a:cubicBezTo>
                  <a:cubicBezTo>
                    <a:pt x="0" y="230"/>
                    <a:pt x="0" y="335"/>
                    <a:pt x="66" y="345"/>
                  </a:cubicBezTo>
                  <a:cubicBezTo>
                    <a:pt x="105" y="351"/>
                    <a:pt x="109" y="329"/>
                    <a:pt x="136" y="317"/>
                  </a:cubicBezTo>
                  <a:cubicBezTo>
                    <a:pt x="149" y="311"/>
                    <a:pt x="160" y="319"/>
                    <a:pt x="162" y="355"/>
                  </a:cubicBezTo>
                  <a:cubicBezTo>
                    <a:pt x="163" y="355"/>
                    <a:pt x="163" y="355"/>
                    <a:pt x="163" y="355"/>
                  </a:cubicBezTo>
                  <a:cubicBezTo>
                    <a:pt x="163" y="568"/>
                    <a:pt x="163" y="568"/>
                    <a:pt x="163" y="568"/>
                  </a:cubicBezTo>
                  <a:cubicBezTo>
                    <a:pt x="245" y="568"/>
                    <a:pt x="245" y="568"/>
                    <a:pt x="245" y="568"/>
                  </a:cubicBezTo>
                  <a:cubicBezTo>
                    <a:pt x="245" y="568"/>
                    <a:pt x="245" y="568"/>
                    <a:pt x="245" y="568"/>
                  </a:cubicBezTo>
                  <a:cubicBezTo>
                    <a:pt x="281" y="565"/>
                    <a:pt x="290" y="555"/>
                    <a:pt x="284" y="542"/>
                  </a:cubicBezTo>
                  <a:cubicBezTo>
                    <a:pt x="272" y="514"/>
                    <a:pt x="249" y="511"/>
                    <a:pt x="255" y="472"/>
                  </a:cubicBezTo>
                  <a:cubicBezTo>
                    <a:pt x="265" y="406"/>
                    <a:pt x="371" y="406"/>
                    <a:pt x="381" y="472"/>
                  </a:cubicBezTo>
                  <a:cubicBezTo>
                    <a:pt x="387" y="511"/>
                    <a:pt x="365" y="514"/>
                    <a:pt x="352" y="542"/>
                  </a:cubicBezTo>
                  <a:cubicBezTo>
                    <a:pt x="346" y="556"/>
                    <a:pt x="357" y="568"/>
                    <a:pt x="406" y="568"/>
                  </a:cubicBezTo>
                  <a:cubicBezTo>
                    <a:pt x="672" y="568"/>
                    <a:pt x="672" y="568"/>
                    <a:pt x="672" y="568"/>
                  </a:cubicBezTo>
                  <a:cubicBezTo>
                    <a:pt x="685" y="529"/>
                    <a:pt x="705" y="505"/>
                    <a:pt x="730" y="477"/>
                  </a:cubicBezTo>
                  <a:cubicBezTo>
                    <a:pt x="751" y="453"/>
                    <a:pt x="775" y="425"/>
                    <a:pt x="797" y="385"/>
                  </a:cubicBezTo>
                  <a:cubicBezTo>
                    <a:pt x="851" y="285"/>
                    <a:pt x="905" y="173"/>
                    <a:pt x="924" y="0"/>
                  </a:cubicBezTo>
                  <a:lnTo>
                    <a:pt x="8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6" name="Freeform 9"/>
            <p:cNvSpPr>
              <a:spLocks/>
            </p:cNvSpPr>
            <p:nvPr/>
          </p:nvSpPr>
          <p:spPr bwMode="auto">
            <a:xfrm>
              <a:off x="2877741" y="4096941"/>
              <a:ext cx="1466850" cy="1972865"/>
            </a:xfrm>
            <a:custGeom>
              <a:avLst/>
              <a:gdLst>
                <a:gd name="T0" fmla="*/ 567 w 664"/>
                <a:gd name="T1" fmla="*/ 382 h 894"/>
                <a:gd name="T2" fmla="*/ 637 w 664"/>
                <a:gd name="T3" fmla="*/ 411 h 894"/>
                <a:gd name="T4" fmla="*/ 664 w 664"/>
                <a:gd name="T5" fmla="*/ 357 h 894"/>
                <a:gd name="T6" fmla="*/ 664 w 664"/>
                <a:gd name="T7" fmla="*/ 163 h 894"/>
                <a:gd name="T8" fmla="*/ 447 w 664"/>
                <a:gd name="T9" fmla="*/ 163 h 894"/>
                <a:gd name="T10" fmla="*/ 393 w 664"/>
                <a:gd name="T11" fmla="*/ 136 h 894"/>
                <a:gd name="T12" fmla="*/ 422 w 664"/>
                <a:gd name="T13" fmla="*/ 67 h 894"/>
                <a:gd name="T14" fmla="*/ 296 w 664"/>
                <a:gd name="T15" fmla="*/ 67 h 894"/>
                <a:gd name="T16" fmla="*/ 325 w 664"/>
                <a:gd name="T17" fmla="*/ 136 h 894"/>
                <a:gd name="T18" fmla="*/ 286 w 664"/>
                <a:gd name="T19" fmla="*/ 163 h 894"/>
                <a:gd name="T20" fmla="*/ 286 w 664"/>
                <a:gd name="T21" fmla="*/ 163 h 894"/>
                <a:gd name="T22" fmla="*/ 111 w 664"/>
                <a:gd name="T23" fmla="*/ 163 h 894"/>
                <a:gd name="T24" fmla="*/ 130 w 664"/>
                <a:gd name="T25" fmla="*/ 225 h 894"/>
                <a:gd name="T26" fmla="*/ 135 w 664"/>
                <a:gd name="T27" fmla="*/ 285 h 894"/>
                <a:gd name="T28" fmla="*/ 29 w 664"/>
                <a:gd name="T29" fmla="*/ 465 h 894"/>
                <a:gd name="T30" fmla="*/ 14 w 664"/>
                <a:gd name="T31" fmla="*/ 558 h 894"/>
                <a:gd name="T32" fmla="*/ 65 w 664"/>
                <a:gd name="T33" fmla="*/ 598 h 894"/>
                <a:gd name="T34" fmla="*/ 132 w 664"/>
                <a:gd name="T35" fmla="*/ 632 h 894"/>
                <a:gd name="T36" fmla="*/ 123 w 664"/>
                <a:gd name="T37" fmla="*/ 658 h 894"/>
                <a:gd name="T38" fmla="*/ 125 w 664"/>
                <a:gd name="T39" fmla="*/ 731 h 894"/>
                <a:gd name="T40" fmla="*/ 272 w 664"/>
                <a:gd name="T41" fmla="*/ 731 h 894"/>
                <a:gd name="T42" fmla="*/ 327 w 664"/>
                <a:gd name="T43" fmla="*/ 758 h 894"/>
                <a:gd name="T44" fmla="*/ 298 w 664"/>
                <a:gd name="T45" fmla="*/ 828 h 894"/>
                <a:gd name="T46" fmla="*/ 424 w 664"/>
                <a:gd name="T47" fmla="*/ 828 h 894"/>
                <a:gd name="T48" fmla="*/ 395 w 664"/>
                <a:gd name="T49" fmla="*/ 758 h 894"/>
                <a:gd name="T50" fmla="*/ 433 w 664"/>
                <a:gd name="T51" fmla="*/ 732 h 894"/>
                <a:gd name="T52" fmla="*/ 433 w 664"/>
                <a:gd name="T53" fmla="*/ 731 h 894"/>
                <a:gd name="T54" fmla="*/ 664 w 664"/>
                <a:gd name="T55" fmla="*/ 731 h 894"/>
                <a:gd name="T56" fmla="*/ 664 w 664"/>
                <a:gd name="T57" fmla="*/ 518 h 894"/>
                <a:gd name="T58" fmla="*/ 663 w 664"/>
                <a:gd name="T59" fmla="*/ 518 h 894"/>
                <a:gd name="T60" fmla="*/ 637 w 664"/>
                <a:gd name="T61" fmla="*/ 480 h 894"/>
                <a:gd name="T62" fmla="*/ 567 w 664"/>
                <a:gd name="T63" fmla="*/ 508 h 894"/>
                <a:gd name="T64" fmla="*/ 567 w 664"/>
                <a:gd name="T65" fmla="*/ 382 h 8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64" h="894">
                  <a:moveTo>
                    <a:pt x="567" y="382"/>
                  </a:moveTo>
                  <a:cubicBezTo>
                    <a:pt x="606" y="376"/>
                    <a:pt x="610" y="399"/>
                    <a:pt x="637" y="411"/>
                  </a:cubicBezTo>
                  <a:cubicBezTo>
                    <a:pt x="652" y="418"/>
                    <a:pt x="664" y="406"/>
                    <a:pt x="664" y="357"/>
                  </a:cubicBezTo>
                  <a:cubicBezTo>
                    <a:pt x="664" y="163"/>
                    <a:pt x="664" y="163"/>
                    <a:pt x="664" y="163"/>
                  </a:cubicBezTo>
                  <a:cubicBezTo>
                    <a:pt x="447" y="163"/>
                    <a:pt x="447" y="163"/>
                    <a:pt x="447" y="163"/>
                  </a:cubicBezTo>
                  <a:cubicBezTo>
                    <a:pt x="398" y="163"/>
                    <a:pt x="387" y="151"/>
                    <a:pt x="393" y="136"/>
                  </a:cubicBezTo>
                  <a:cubicBezTo>
                    <a:pt x="406" y="109"/>
                    <a:pt x="428" y="105"/>
                    <a:pt x="422" y="67"/>
                  </a:cubicBezTo>
                  <a:cubicBezTo>
                    <a:pt x="412" y="0"/>
                    <a:pt x="306" y="0"/>
                    <a:pt x="296" y="67"/>
                  </a:cubicBezTo>
                  <a:cubicBezTo>
                    <a:pt x="290" y="105"/>
                    <a:pt x="313" y="109"/>
                    <a:pt x="325" y="136"/>
                  </a:cubicBezTo>
                  <a:cubicBezTo>
                    <a:pt x="331" y="149"/>
                    <a:pt x="322" y="160"/>
                    <a:pt x="286" y="163"/>
                  </a:cubicBezTo>
                  <a:cubicBezTo>
                    <a:pt x="286" y="163"/>
                    <a:pt x="286" y="163"/>
                    <a:pt x="286" y="163"/>
                  </a:cubicBezTo>
                  <a:cubicBezTo>
                    <a:pt x="111" y="163"/>
                    <a:pt x="111" y="163"/>
                    <a:pt x="111" y="163"/>
                  </a:cubicBezTo>
                  <a:cubicBezTo>
                    <a:pt x="111" y="192"/>
                    <a:pt x="116" y="212"/>
                    <a:pt x="130" y="225"/>
                  </a:cubicBezTo>
                  <a:cubicBezTo>
                    <a:pt x="150" y="245"/>
                    <a:pt x="151" y="263"/>
                    <a:pt x="135" y="285"/>
                  </a:cubicBezTo>
                  <a:cubicBezTo>
                    <a:pt x="98" y="338"/>
                    <a:pt x="43" y="437"/>
                    <a:pt x="29" y="465"/>
                  </a:cubicBezTo>
                  <a:cubicBezTo>
                    <a:pt x="19" y="486"/>
                    <a:pt x="0" y="524"/>
                    <a:pt x="14" y="558"/>
                  </a:cubicBezTo>
                  <a:cubicBezTo>
                    <a:pt x="20" y="571"/>
                    <a:pt x="34" y="589"/>
                    <a:pt x="65" y="598"/>
                  </a:cubicBezTo>
                  <a:cubicBezTo>
                    <a:pt x="132" y="619"/>
                    <a:pt x="132" y="631"/>
                    <a:pt x="132" y="632"/>
                  </a:cubicBezTo>
                  <a:cubicBezTo>
                    <a:pt x="130" y="642"/>
                    <a:pt x="126" y="650"/>
                    <a:pt x="123" y="658"/>
                  </a:cubicBezTo>
                  <a:cubicBezTo>
                    <a:pt x="115" y="677"/>
                    <a:pt x="105" y="704"/>
                    <a:pt x="125" y="731"/>
                  </a:cubicBezTo>
                  <a:cubicBezTo>
                    <a:pt x="272" y="731"/>
                    <a:pt x="272" y="731"/>
                    <a:pt x="272" y="731"/>
                  </a:cubicBezTo>
                  <a:cubicBezTo>
                    <a:pt x="322" y="731"/>
                    <a:pt x="333" y="743"/>
                    <a:pt x="327" y="758"/>
                  </a:cubicBezTo>
                  <a:cubicBezTo>
                    <a:pt x="314" y="785"/>
                    <a:pt x="292" y="789"/>
                    <a:pt x="298" y="828"/>
                  </a:cubicBezTo>
                  <a:cubicBezTo>
                    <a:pt x="308" y="894"/>
                    <a:pt x="413" y="894"/>
                    <a:pt x="424" y="828"/>
                  </a:cubicBezTo>
                  <a:cubicBezTo>
                    <a:pt x="430" y="789"/>
                    <a:pt x="407" y="785"/>
                    <a:pt x="395" y="758"/>
                  </a:cubicBezTo>
                  <a:cubicBezTo>
                    <a:pt x="389" y="745"/>
                    <a:pt x="398" y="734"/>
                    <a:pt x="433" y="732"/>
                  </a:cubicBezTo>
                  <a:cubicBezTo>
                    <a:pt x="433" y="731"/>
                    <a:pt x="433" y="731"/>
                    <a:pt x="433" y="731"/>
                  </a:cubicBezTo>
                  <a:cubicBezTo>
                    <a:pt x="664" y="731"/>
                    <a:pt x="664" y="731"/>
                    <a:pt x="664" y="731"/>
                  </a:cubicBezTo>
                  <a:cubicBezTo>
                    <a:pt x="664" y="518"/>
                    <a:pt x="664" y="518"/>
                    <a:pt x="664" y="518"/>
                  </a:cubicBezTo>
                  <a:cubicBezTo>
                    <a:pt x="663" y="518"/>
                    <a:pt x="663" y="518"/>
                    <a:pt x="663" y="518"/>
                  </a:cubicBezTo>
                  <a:cubicBezTo>
                    <a:pt x="661" y="482"/>
                    <a:pt x="650" y="474"/>
                    <a:pt x="637" y="480"/>
                  </a:cubicBezTo>
                  <a:cubicBezTo>
                    <a:pt x="610" y="492"/>
                    <a:pt x="606" y="514"/>
                    <a:pt x="567" y="508"/>
                  </a:cubicBezTo>
                  <a:cubicBezTo>
                    <a:pt x="501" y="498"/>
                    <a:pt x="501" y="393"/>
                    <a:pt x="567" y="3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</p:grpSp>
      <p:cxnSp>
        <p:nvCxnSpPr>
          <p:cNvPr id="27" name="Straight Connector 26"/>
          <p:cNvCxnSpPr/>
          <p:nvPr/>
        </p:nvCxnSpPr>
        <p:spPr>
          <a:xfrm flipH="1" flipV="1">
            <a:off x="4312645" y="2168219"/>
            <a:ext cx="1107282" cy="7167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>
            <a:off x="3881639" y="2168219"/>
            <a:ext cx="43100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6921305" y="2526598"/>
            <a:ext cx="560784" cy="35837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7482089" y="2526598"/>
            <a:ext cx="375047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818315" y="4239312"/>
            <a:ext cx="1038821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3881639" y="4239312"/>
            <a:ext cx="845106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6710289" y="5260869"/>
            <a:ext cx="771800" cy="281802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7482089" y="5542671"/>
            <a:ext cx="375047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>
            <a:off x="4304192" y="5401770"/>
            <a:ext cx="562094" cy="140901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3881639" y="5542671"/>
            <a:ext cx="422553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7888092" y="2398696"/>
            <a:ext cx="2547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888093" y="2064933"/>
            <a:ext cx="2547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7888091" y="4006160"/>
            <a:ext cx="2547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7888092" y="3672397"/>
            <a:ext cx="2547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7900913" y="5363799"/>
            <a:ext cx="2547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7900914" y="5030036"/>
            <a:ext cx="2547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351495" y="2073775"/>
            <a:ext cx="2547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351496" y="1740012"/>
            <a:ext cx="2547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303204" y="3975104"/>
            <a:ext cx="2547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303205" y="3641341"/>
            <a:ext cx="2547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1317765" y="5445951"/>
            <a:ext cx="2547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317766" y="5112188"/>
            <a:ext cx="2547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128" y="2699826"/>
            <a:ext cx="304800" cy="304800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902" y="3981662"/>
            <a:ext cx="304800" cy="304800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076" y="4091728"/>
            <a:ext cx="304800" cy="304800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709" y="2884211"/>
            <a:ext cx="304800" cy="304800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599" y="526086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0061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586723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infographics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>
            <a:off x="4112852" y="1867098"/>
            <a:ext cx="3966295" cy="4065279"/>
            <a:chOff x="2997213" y="2246909"/>
            <a:chExt cx="2715134" cy="2782894"/>
          </a:xfrm>
        </p:grpSpPr>
        <p:sp>
          <p:nvSpPr>
            <p:cNvPr id="8" name="Freeform 10"/>
            <p:cNvSpPr>
              <a:spLocks/>
            </p:cNvSpPr>
            <p:nvPr/>
          </p:nvSpPr>
          <p:spPr bwMode="auto">
            <a:xfrm rot="2700000">
              <a:off x="2999132" y="2246314"/>
              <a:ext cx="1578769" cy="1579960"/>
            </a:xfrm>
            <a:custGeom>
              <a:avLst/>
              <a:gdLst>
                <a:gd name="T0" fmla="*/ 580 w 1144"/>
                <a:gd name="T1" fmla="*/ 1135 h 1145"/>
                <a:gd name="T2" fmla="*/ 794 w 1144"/>
                <a:gd name="T3" fmla="*/ 981 h 1145"/>
                <a:gd name="T4" fmla="*/ 862 w 1144"/>
                <a:gd name="T5" fmla="*/ 1020 h 1145"/>
                <a:gd name="T6" fmla="*/ 895 w 1144"/>
                <a:gd name="T7" fmla="*/ 1104 h 1145"/>
                <a:gd name="T8" fmla="*/ 970 w 1144"/>
                <a:gd name="T9" fmla="*/ 1086 h 1145"/>
                <a:gd name="T10" fmla="*/ 1067 w 1144"/>
                <a:gd name="T11" fmla="*/ 945 h 1145"/>
                <a:gd name="T12" fmla="*/ 1053 w 1144"/>
                <a:gd name="T13" fmla="*/ 942 h 1145"/>
                <a:gd name="T14" fmla="*/ 989 w 1144"/>
                <a:gd name="T15" fmla="*/ 914 h 1145"/>
                <a:gd name="T16" fmla="*/ 957 w 1144"/>
                <a:gd name="T17" fmla="*/ 824 h 1145"/>
                <a:gd name="T18" fmla="*/ 1082 w 1144"/>
                <a:gd name="T19" fmla="*/ 631 h 1145"/>
                <a:gd name="T20" fmla="*/ 1144 w 1144"/>
                <a:gd name="T21" fmla="*/ 585 h 1145"/>
                <a:gd name="T22" fmla="*/ 1042 w 1144"/>
                <a:gd name="T23" fmla="*/ 344 h 1145"/>
                <a:gd name="T24" fmla="*/ 994 w 1144"/>
                <a:gd name="T25" fmla="*/ 323 h 1145"/>
                <a:gd name="T26" fmla="*/ 901 w 1144"/>
                <a:gd name="T27" fmla="*/ 387 h 1145"/>
                <a:gd name="T28" fmla="*/ 894 w 1144"/>
                <a:gd name="T29" fmla="*/ 395 h 1145"/>
                <a:gd name="T30" fmla="*/ 885 w 1144"/>
                <a:gd name="T31" fmla="*/ 430 h 1145"/>
                <a:gd name="T32" fmla="*/ 839 w 1144"/>
                <a:gd name="T33" fmla="*/ 480 h 1145"/>
                <a:gd name="T34" fmla="*/ 718 w 1144"/>
                <a:gd name="T35" fmla="*/ 451 h 1145"/>
                <a:gd name="T36" fmla="*/ 680 w 1144"/>
                <a:gd name="T37" fmla="*/ 340 h 1145"/>
                <a:gd name="T38" fmla="*/ 713 w 1144"/>
                <a:gd name="T39" fmla="*/ 278 h 1145"/>
                <a:gd name="T40" fmla="*/ 800 w 1144"/>
                <a:gd name="T41" fmla="*/ 237 h 1145"/>
                <a:gd name="T42" fmla="*/ 831 w 1144"/>
                <a:gd name="T43" fmla="*/ 184 h 1145"/>
                <a:gd name="T44" fmla="*/ 792 w 1144"/>
                <a:gd name="T45" fmla="*/ 108 h 1145"/>
                <a:gd name="T46" fmla="*/ 728 w 1144"/>
                <a:gd name="T47" fmla="*/ 57 h 1145"/>
                <a:gd name="T48" fmla="*/ 721 w 1144"/>
                <a:gd name="T49" fmla="*/ 52 h 1145"/>
                <a:gd name="T50" fmla="*/ 632 w 1144"/>
                <a:gd name="T51" fmla="*/ 22 h 1145"/>
                <a:gd name="T52" fmla="*/ 577 w 1144"/>
                <a:gd name="T53" fmla="*/ 3 h 1145"/>
                <a:gd name="T54" fmla="*/ 575 w 1144"/>
                <a:gd name="T55" fmla="*/ 0 h 1145"/>
                <a:gd name="T56" fmla="*/ 507 w 1144"/>
                <a:gd name="T57" fmla="*/ 64 h 1145"/>
                <a:gd name="T58" fmla="*/ 306 w 1144"/>
                <a:gd name="T59" fmla="*/ 180 h 1145"/>
                <a:gd name="T60" fmla="*/ 246 w 1144"/>
                <a:gd name="T61" fmla="*/ 67 h 1145"/>
                <a:gd name="T62" fmla="*/ 115 w 1144"/>
                <a:gd name="T63" fmla="*/ 107 h 1145"/>
                <a:gd name="T64" fmla="*/ 114 w 1144"/>
                <a:gd name="T65" fmla="*/ 239 h 1145"/>
                <a:gd name="T66" fmla="*/ 176 w 1144"/>
                <a:gd name="T67" fmla="*/ 342 h 1145"/>
                <a:gd name="T68" fmla="*/ 0 w 1144"/>
                <a:gd name="T69" fmla="*/ 561 h 1145"/>
                <a:gd name="T70" fmla="*/ 163 w 1144"/>
                <a:gd name="T71" fmla="*/ 795 h 1145"/>
                <a:gd name="T72" fmla="*/ 273 w 1144"/>
                <a:gd name="T73" fmla="*/ 743 h 1145"/>
                <a:gd name="T74" fmla="*/ 428 w 1144"/>
                <a:gd name="T75" fmla="*/ 667 h 1145"/>
                <a:gd name="T76" fmla="*/ 393 w 1144"/>
                <a:gd name="T77" fmla="*/ 851 h 1145"/>
                <a:gd name="T78" fmla="*/ 302 w 1144"/>
                <a:gd name="T79" fmla="*/ 968 h 1145"/>
                <a:gd name="T80" fmla="*/ 576 w 1144"/>
                <a:gd name="T81" fmla="*/ 1145 h 1145"/>
                <a:gd name="T82" fmla="*/ 580 w 1144"/>
                <a:gd name="T83" fmla="*/ 1135 h 1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44" h="1145">
                  <a:moveTo>
                    <a:pt x="580" y="1135"/>
                  </a:moveTo>
                  <a:cubicBezTo>
                    <a:pt x="591" y="1115"/>
                    <a:pt x="724" y="961"/>
                    <a:pt x="794" y="981"/>
                  </a:cubicBezTo>
                  <a:cubicBezTo>
                    <a:pt x="820" y="988"/>
                    <a:pt x="843" y="1001"/>
                    <a:pt x="862" y="1020"/>
                  </a:cubicBezTo>
                  <a:cubicBezTo>
                    <a:pt x="887" y="1045"/>
                    <a:pt x="900" y="1077"/>
                    <a:pt x="895" y="1104"/>
                  </a:cubicBezTo>
                  <a:cubicBezTo>
                    <a:pt x="905" y="1106"/>
                    <a:pt x="933" y="1103"/>
                    <a:pt x="970" y="1086"/>
                  </a:cubicBezTo>
                  <a:cubicBezTo>
                    <a:pt x="995" y="1074"/>
                    <a:pt x="1076" y="1028"/>
                    <a:pt x="1067" y="945"/>
                  </a:cubicBezTo>
                  <a:cubicBezTo>
                    <a:pt x="1064" y="944"/>
                    <a:pt x="1058" y="943"/>
                    <a:pt x="1053" y="942"/>
                  </a:cubicBezTo>
                  <a:cubicBezTo>
                    <a:pt x="1035" y="939"/>
                    <a:pt x="1010" y="934"/>
                    <a:pt x="989" y="914"/>
                  </a:cubicBezTo>
                  <a:cubicBezTo>
                    <a:pt x="969" y="894"/>
                    <a:pt x="959" y="865"/>
                    <a:pt x="957" y="824"/>
                  </a:cubicBezTo>
                  <a:cubicBezTo>
                    <a:pt x="952" y="718"/>
                    <a:pt x="1018" y="673"/>
                    <a:pt x="1082" y="631"/>
                  </a:cubicBezTo>
                  <a:cubicBezTo>
                    <a:pt x="1104" y="616"/>
                    <a:pt x="1126" y="601"/>
                    <a:pt x="1144" y="585"/>
                  </a:cubicBezTo>
                  <a:cubicBezTo>
                    <a:pt x="1142" y="534"/>
                    <a:pt x="1101" y="404"/>
                    <a:pt x="1042" y="344"/>
                  </a:cubicBezTo>
                  <a:cubicBezTo>
                    <a:pt x="1027" y="329"/>
                    <a:pt x="1011" y="322"/>
                    <a:pt x="994" y="323"/>
                  </a:cubicBezTo>
                  <a:cubicBezTo>
                    <a:pt x="957" y="324"/>
                    <a:pt x="922" y="363"/>
                    <a:pt x="901" y="387"/>
                  </a:cubicBezTo>
                  <a:cubicBezTo>
                    <a:pt x="898" y="390"/>
                    <a:pt x="896" y="393"/>
                    <a:pt x="894" y="395"/>
                  </a:cubicBezTo>
                  <a:cubicBezTo>
                    <a:pt x="884" y="406"/>
                    <a:pt x="884" y="417"/>
                    <a:pt x="885" y="430"/>
                  </a:cubicBezTo>
                  <a:cubicBezTo>
                    <a:pt x="886" y="454"/>
                    <a:pt x="883" y="473"/>
                    <a:pt x="839" y="480"/>
                  </a:cubicBezTo>
                  <a:cubicBezTo>
                    <a:pt x="786" y="489"/>
                    <a:pt x="745" y="479"/>
                    <a:pt x="718" y="451"/>
                  </a:cubicBezTo>
                  <a:cubicBezTo>
                    <a:pt x="684" y="418"/>
                    <a:pt x="680" y="367"/>
                    <a:pt x="680" y="340"/>
                  </a:cubicBezTo>
                  <a:cubicBezTo>
                    <a:pt x="681" y="289"/>
                    <a:pt x="686" y="280"/>
                    <a:pt x="713" y="278"/>
                  </a:cubicBezTo>
                  <a:cubicBezTo>
                    <a:pt x="729" y="277"/>
                    <a:pt x="755" y="274"/>
                    <a:pt x="800" y="237"/>
                  </a:cubicBezTo>
                  <a:cubicBezTo>
                    <a:pt x="820" y="221"/>
                    <a:pt x="831" y="203"/>
                    <a:pt x="831" y="184"/>
                  </a:cubicBezTo>
                  <a:cubicBezTo>
                    <a:pt x="833" y="161"/>
                    <a:pt x="819" y="135"/>
                    <a:pt x="792" y="108"/>
                  </a:cubicBezTo>
                  <a:cubicBezTo>
                    <a:pt x="770" y="86"/>
                    <a:pt x="745" y="69"/>
                    <a:pt x="728" y="57"/>
                  </a:cubicBezTo>
                  <a:cubicBezTo>
                    <a:pt x="725" y="55"/>
                    <a:pt x="723" y="53"/>
                    <a:pt x="721" y="52"/>
                  </a:cubicBezTo>
                  <a:cubicBezTo>
                    <a:pt x="689" y="29"/>
                    <a:pt x="659" y="25"/>
                    <a:pt x="632" y="22"/>
                  </a:cubicBezTo>
                  <a:cubicBezTo>
                    <a:pt x="610" y="19"/>
                    <a:pt x="591" y="17"/>
                    <a:pt x="577" y="3"/>
                  </a:cubicBezTo>
                  <a:cubicBezTo>
                    <a:pt x="576" y="2"/>
                    <a:pt x="575" y="1"/>
                    <a:pt x="575" y="0"/>
                  </a:cubicBezTo>
                  <a:cubicBezTo>
                    <a:pt x="558" y="16"/>
                    <a:pt x="533" y="39"/>
                    <a:pt x="507" y="64"/>
                  </a:cubicBezTo>
                  <a:cubicBezTo>
                    <a:pt x="459" y="109"/>
                    <a:pt x="353" y="249"/>
                    <a:pt x="306" y="180"/>
                  </a:cubicBezTo>
                  <a:cubicBezTo>
                    <a:pt x="260" y="112"/>
                    <a:pt x="294" y="87"/>
                    <a:pt x="246" y="67"/>
                  </a:cubicBezTo>
                  <a:cubicBezTo>
                    <a:pt x="198" y="47"/>
                    <a:pt x="187" y="45"/>
                    <a:pt x="115" y="107"/>
                  </a:cubicBezTo>
                  <a:cubicBezTo>
                    <a:pt x="44" y="169"/>
                    <a:pt x="8" y="233"/>
                    <a:pt x="114" y="239"/>
                  </a:cubicBezTo>
                  <a:cubicBezTo>
                    <a:pt x="219" y="246"/>
                    <a:pt x="205" y="294"/>
                    <a:pt x="176" y="342"/>
                  </a:cubicBezTo>
                  <a:cubicBezTo>
                    <a:pt x="146" y="390"/>
                    <a:pt x="63" y="508"/>
                    <a:pt x="0" y="561"/>
                  </a:cubicBezTo>
                  <a:cubicBezTo>
                    <a:pt x="0" y="666"/>
                    <a:pt x="118" y="775"/>
                    <a:pt x="163" y="795"/>
                  </a:cubicBezTo>
                  <a:cubicBezTo>
                    <a:pt x="201" y="812"/>
                    <a:pt x="266" y="832"/>
                    <a:pt x="273" y="743"/>
                  </a:cubicBezTo>
                  <a:cubicBezTo>
                    <a:pt x="281" y="655"/>
                    <a:pt x="366" y="586"/>
                    <a:pt x="428" y="667"/>
                  </a:cubicBezTo>
                  <a:cubicBezTo>
                    <a:pt x="490" y="748"/>
                    <a:pt x="490" y="814"/>
                    <a:pt x="393" y="851"/>
                  </a:cubicBezTo>
                  <a:cubicBezTo>
                    <a:pt x="297" y="888"/>
                    <a:pt x="261" y="918"/>
                    <a:pt x="302" y="968"/>
                  </a:cubicBezTo>
                  <a:cubicBezTo>
                    <a:pt x="333" y="1006"/>
                    <a:pt x="488" y="1106"/>
                    <a:pt x="576" y="1145"/>
                  </a:cubicBezTo>
                  <a:cubicBezTo>
                    <a:pt x="576" y="1142"/>
                    <a:pt x="577" y="1138"/>
                    <a:pt x="580" y="11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auto">
            <a:xfrm rot="2700000">
              <a:off x="4124131" y="2246272"/>
              <a:ext cx="1551384" cy="1571625"/>
            </a:xfrm>
            <a:custGeom>
              <a:avLst/>
              <a:gdLst>
                <a:gd name="T0" fmla="*/ 479 w 1124"/>
                <a:gd name="T1" fmla="*/ 899 h 1139"/>
                <a:gd name="T2" fmla="*/ 586 w 1124"/>
                <a:gd name="T3" fmla="*/ 1139 h 1139"/>
                <a:gd name="T4" fmla="*/ 591 w 1124"/>
                <a:gd name="T5" fmla="*/ 1138 h 1139"/>
                <a:gd name="T6" fmla="*/ 777 w 1124"/>
                <a:gd name="T7" fmla="*/ 1031 h 1139"/>
                <a:gd name="T8" fmla="*/ 757 w 1124"/>
                <a:gd name="T9" fmla="*/ 936 h 1139"/>
                <a:gd name="T10" fmla="*/ 692 w 1124"/>
                <a:gd name="T11" fmla="*/ 910 h 1139"/>
                <a:gd name="T12" fmla="*/ 629 w 1124"/>
                <a:gd name="T13" fmla="*/ 885 h 1139"/>
                <a:gd name="T14" fmla="*/ 629 w 1124"/>
                <a:gd name="T15" fmla="*/ 885 h 1139"/>
                <a:gd name="T16" fmla="*/ 642 w 1124"/>
                <a:gd name="T17" fmla="*/ 676 h 1139"/>
                <a:gd name="T18" fmla="*/ 724 w 1124"/>
                <a:gd name="T19" fmla="*/ 639 h 1139"/>
                <a:gd name="T20" fmla="*/ 829 w 1124"/>
                <a:gd name="T21" fmla="*/ 679 h 1139"/>
                <a:gd name="T22" fmla="*/ 853 w 1124"/>
                <a:gd name="T23" fmla="*/ 756 h 1139"/>
                <a:gd name="T24" fmla="*/ 864 w 1124"/>
                <a:gd name="T25" fmla="*/ 784 h 1139"/>
                <a:gd name="T26" fmla="*/ 916 w 1124"/>
                <a:gd name="T27" fmla="*/ 815 h 1139"/>
                <a:gd name="T28" fmla="*/ 924 w 1124"/>
                <a:gd name="T29" fmla="*/ 818 h 1139"/>
                <a:gd name="T30" fmla="*/ 1123 w 1124"/>
                <a:gd name="T31" fmla="*/ 578 h 1139"/>
                <a:gd name="T32" fmla="*/ 1124 w 1124"/>
                <a:gd name="T33" fmla="*/ 572 h 1139"/>
                <a:gd name="T34" fmla="*/ 958 w 1124"/>
                <a:gd name="T35" fmla="*/ 388 h 1139"/>
                <a:gd name="T36" fmla="*/ 1062 w 1124"/>
                <a:gd name="T37" fmla="*/ 217 h 1139"/>
                <a:gd name="T38" fmla="*/ 865 w 1124"/>
                <a:gd name="T39" fmla="*/ 144 h 1139"/>
                <a:gd name="T40" fmla="*/ 668 w 1124"/>
                <a:gd name="T41" fmla="*/ 220 h 1139"/>
                <a:gd name="T42" fmla="*/ 517 w 1124"/>
                <a:gd name="T43" fmla="*/ 92 h 1139"/>
                <a:gd name="T44" fmla="*/ 340 w 1124"/>
                <a:gd name="T45" fmla="*/ 127 h 1139"/>
                <a:gd name="T46" fmla="*/ 407 w 1124"/>
                <a:gd name="T47" fmla="*/ 305 h 1139"/>
                <a:gd name="T48" fmla="*/ 466 w 1124"/>
                <a:gd name="T49" fmla="*/ 458 h 1139"/>
                <a:gd name="T50" fmla="*/ 258 w 1124"/>
                <a:gd name="T51" fmla="*/ 405 h 1139"/>
                <a:gd name="T52" fmla="*/ 79 w 1124"/>
                <a:gd name="T53" fmla="*/ 349 h 1139"/>
                <a:gd name="T54" fmla="*/ 0 w 1124"/>
                <a:gd name="T55" fmla="*/ 541 h 1139"/>
                <a:gd name="T56" fmla="*/ 13 w 1124"/>
                <a:gd name="T57" fmla="*/ 556 h 1139"/>
                <a:gd name="T58" fmla="*/ 14 w 1124"/>
                <a:gd name="T59" fmla="*/ 558 h 1139"/>
                <a:gd name="T60" fmla="*/ 58 w 1124"/>
                <a:gd name="T61" fmla="*/ 571 h 1139"/>
                <a:gd name="T62" fmla="*/ 155 w 1124"/>
                <a:gd name="T63" fmla="*/ 604 h 1139"/>
                <a:gd name="T64" fmla="*/ 163 w 1124"/>
                <a:gd name="T65" fmla="*/ 609 h 1139"/>
                <a:gd name="T66" fmla="*/ 229 w 1124"/>
                <a:gd name="T67" fmla="*/ 663 h 1139"/>
                <a:gd name="T68" fmla="*/ 274 w 1124"/>
                <a:gd name="T69" fmla="*/ 754 h 1139"/>
                <a:gd name="T70" fmla="*/ 235 w 1124"/>
                <a:gd name="T71" fmla="*/ 822 h 1139"/>
                <a:gd name="T72" fmla="*/ 138 w 1124"/>
                <a:gd name="T73" fmla="*/ 867 h 1139"/>
                <a:gd name="T74" fmla="*/ 128 w 1124"/>
                <a:gd name="T75" fmla="*/ 869 h 1139"/>
                <a:gd name="T76" fmla="*/ 123 w 1124"/>
                <a:gd name="T77" fmla="*/ 909 h 1139"/>
                <a:gd name="T78" fmla="*/ 155 w 1124"/>
                <a:gd name="T79" fmla="*/ 1006 h 1139"/>
                <a:gd name="T80" fmla="*/ 259 w 1124"/>
                <a:gd name="T81" fmla="*/ 1030 h 1139"/>
                <a:gd name="T82" fmla="*/ 288 w 1124"/>
                <a:gd name="T83" fmla="*/ 999 h 1139"/>
                <a:gd name="T84" fmla="*/ 302 w 1124"/>
                <a:gd name="T85" fmla="*/ 951 h 1139"/>
                <a:gd name="T86" fmla="*/ 308 w 1124"/>
                <a:gd name="T87" fmla="*/ 944 h 1139"/>
                <a:gd name="T88" fmla="*/ 309 w 1124"/>
                <a:gd name="T89" fmla="*/ 943 h 1139"/>
                <a:gd name="T90" fmla="*/ 417 w 1124"/>
                <a:gd name="T91" fmla="*/ 872 h 1139"/>
                <a:gd name="T92" fmla="*/ 479 w 1124"/>
                <a:gd name="T93" fmla="*/ 899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124" h="1139">
                  <a:moveTo>
                    <a:pt x="479" y="899"/>
                  </a:moveTo>
                  <a:cubicBezTo>
                    <a:pt x="540" y="960"/>
                    <a:pt x="579" y="1081"/>
                    <a:pt x="586" y="1139"/>
                  </a:cubicBezTo>
                  <a:cubicBezTo>
                    <a:pt x="591" y="1138"/>
                    <a:pt x="591" y="1138"/>
                    <a:pt x="591" y="1138"/>
                  </a:cubicBezTo>
                  <a:cubicBezTo>
                    <a:pt x="693" y="1105"/>
                    <a:pt x="764" y="1064"/>
                    <a:pt x="777" y="1031"/>
                  </a:cubicBezTo>
                  <a:cubicBezTo>
                    <a:pt x="790" y="999"/>
                    <a:pt x="782" y="961"/>
                    <a:pt x="757" y="936"/>
                  </a:cubicBezTo>
                  <a:cubicBezTo>
                    <a:pt x="740" y="919"/>
                    <a:pt x="717" y="910"/>
                    <a:pt x="692" y="910"/>
                  </a:cubicBezTo>
                  <a:cubicBezTo>
                    <a:pt x="668" y="911"/>
                    <a:pt x="646" y="902"/>
                    <a:pt x="629" y="885"/>
                  </a:cubicBezTo>
                  <a:cubicBezTo>
                    <a:pt x="629" y="885"/>
                    <a:pt x="629" y="885"/>
                    <a:pt x="629" y="885"/>
                  </a:cubicBezTo>
                  <a:cubicBezTo>
                    <a:pt x="585" y="841"/>
                    <a:pt x="580" y="747"/>
                    <a:pt x="642" y="676"/>
                  </a:cubicBezTo>
                  <a:cubicBezTo>
                    <a:pt x="663" y="653"/>
                    <a:pt x="691" y="640"/>
                    <a:pt x="724" y="639"/>
                  </a:cubicBezTo>
                  <a:cubicBezTo>
                    <a:pt x="762" y="638"/>
                    <a:pt x="802" y="653"/>
                    <a:pt x="829" y="679"/>
                  </a:cubicBezTo>
                  <a:cubicBezTo>
                    <a:pt x="851" y="702"/>
                    <a:pt x="860" y="730"/>
                    <a:pt x="853" y="756"/>
                  </a:cubicBezTo>
                  <a:cubicBezTo>
                    <a:pt x="852" y="763"/>
                    <a:pt x="852" y="772"/>
                    <a:pt x="864" y="784"/>
                  </a:cubicBezTo>
                  <a:cubicBezTo>
                    <a:pt x="877" y="797"/>
                    <a:pt x="900" y="807"/>
                    <a:pt x="916" y="815"/>
                  </a:cubicBezTo>
                  <a:cubicBezTo>
                    <a:pt x="919" y="816"/>
                    <a:pt x="922" y="817"/>
                    <a:pt x="924" y="818"/>
                  </a:cubicBezTo>
                  <a:cubicBezTo>
                    <a:pt x="944" y="821"/>
                    <a:pt x="1075" y="764"/>
                    <a:pt x="1123" y="578"/>
                  </a:cubicBezTo>
                  <a:cubicBezTo>
                    <a:pt x="1124" y="572"/>
                    <a:pt x="1124" y="572"/>
                    <a:pt x="1124" y="572"/>
                  </a:cubicBezTo>
                  <a:cubicBezTo>
                    <a:pt x="1075" y="541"/>
                    <a:pt x="946" y="453"/>
                    <a:pt x="958" y="388"/>
                  </a:cubicBezTo>
                  <a:cubicBezTo>
                    <a:pt x="983" y="259"/>
                    <a:pt x="1068" y="336"/>
                    <a:pt x="1062" y="217"/>
                  </a:cubicBezTo>
                  <a:cubicBezTo>
                    <a:pt x="1039" y="98"/>
                    <a:pt x="939" y="0"/>
                    <a:pt x="865" y="144"/>
                  </a:cubicBezTo>
                  <a:cubicBezTo>
                    <a:pt x="791" y="289"/>
                    <a:pt x="729" y="244"/>
                    <a:pt x="668" y="220"/>
                  </a:cubicBezTo>
                  <a:cubicBezTo>
                    <a:pt x="607" y="195"/>
                    <a:pt x="514" y="132"/>
                    <a:pt x="517" y="92"/>
                  </a:cubicBezTo>
                  <a:cubicBezTo>
                    <a:pt x="520" y="52"/>
                    <a:pt x="426" y="49"/>
                    <a:pt x="340" y="127"/>
                  </a:cubicBezTo>
                  <a:cubicBezTo>
                    <a:pt x="253" y="205"/>
                    <a:pt x="333" y="265"/>
                    <a:pt x="407" y="305"/>
                  </a:cubicBezTo>
                  <a:cubicBezTo>
                    <a:pt x="480" y="344"/>
                    <a:pt x="502" y="425"/>
                    <a:pt x="466" y="458"/>
                  </a:cubicBezTo>
                  <a:cubicBezTo>
                    <a:pt x="431" y="491"/>
                    <a:pt x="311" y="536"/>
                    <a:pt x="258" y="405"/>
                  </a:cubicBezTo>
                  <a:cubicBezTo>
                    <a:pt x="204" y="275"/>
                    <a:pt x="154" y="256"/>
                    <a:pt x="79" y="349"/>
                  </a:cubicBezTo>
                  <a:cubicBezTo>
                    <a:pt x="20" y="421"/>
                    <a:pt x="2" y="504"/>
                    <a:pt x="0" y="541"/>
                  </a:cubicBezTo>
                  <a:cubicBezTo>
                    <a:pt x="13" y="556"/>
                    <a:pt x="13" y="556"/>
                    <a:pt x="13" y="556"/>
                  </a:cubicBezTo>
                  <a:cubicBezTo>
                    <a:pt x="13" y="557"/>
                    <a:pt x="14" y="557"/>
                    <a:pt x="14" y="558"/>
                  </a:cubicBezTo>
                  <a:cubicBezTo>
                    <a:pt x="23" y="566"/>
                    <a:pt x="36" y="568"/>
                    <a:pt x="58" y="571"/>
                  </a:cubicBezTo>
                  <a:cubicBezTo>
                    <a:pt x="85" y="574"/>
                    <a:pt x="119" y="579"/>
                    <a:pt x="155" y="604"/>
                  </a:cubicBezTo>
                  <a:cubicBezTo>
                    <a:pt x="157" y="606"/>
                    <a:pt x="160" y="608"/>
                    <a:pt x="163" y="609"/>
                  </a:cubicBezTo>
                  <a:cubicBezTo>
                    <a:pt x="180" y="621"/>
                    <a:pt x="206" y="640"/>
                    <a:pt x="229" y="663"/>
                  </a:cubicBezTo>
                  <a:cubicBezTo>
                    <a:pt x="261" y="694"/>
                    <a:pt x="276" y="725"/>
                    <a:pt x="274" y="754"/>
                  </a:cubicBezTo>
                  <a:cubicBezTo>
                    <a:pt x="273" y="778"/>
                    <a:pt x="260" y="801"/>
                    <a:pt x="235" y="822"/>
                  </a:cubicBezTo>
                  <a:cubicBezTo>
                    <a:pt x="186" y="863"/>
                    <a:pt x="155" y="865"/>
                    <a:pt x="138" y="867"/>
                  </a:cubicBezTo>
                  <a:cubicBezTo>
                    <a:pt x="130" y="868"/>
                    <a:pt x="128" y="869"/>
                    <a:pt x="128" y="869"/>
                  </a:cubicBezTo>
                  <a:cubicBezTo>
                    <a:pt x="125" y="872"/>
                    <a:pt x="124" y="885"/>
                    <a:pt x="123" y="909"/>
                  </a:cubicBezTo>
                  <a:cubicBezTo>
                    <a:pt x="123" y="933"/>
                    <a:pt x="127" y="978"/>
                    <a:pt x="155" y="1006"/>
                  </a:cubicBezTo>
                  <a:cubicBezTo>
                    <a:pt x="178" y="1029"/>
                    <a:pt x="213" y="1037"/>
                    <a:pt x="259" y="1030"/>
                  </a:cubicBezTo>
                  <a:cubicBezTo>
                    <a:pt x="289" y="1025"/>
                    <a:pt x="289" y="1018"/>
                    <a:pt x="288" y="999"/>
                  </a:cubicBezTo>
                  <a:cubicBezTo>
                    <a:pt x="287" y="986"/>
                    <a:pt x="287" y="967"/>
                    <a:pt x="302" y="951"/>
                  </a:cubicBezTo>
                  <a:cubicBezTo>
                    <a:pt x="304" y="949"/>
                    <a:pt x="306" y="946"/>
                    <a:pt x="308" y="944"/>
                  </a:cubicBezTo>
                  <a:cubicBezTo>
                    <a:pt x="309" y="943"/>
                    <a:pt x="309" y="943"/>
                    <a:pt x="309" y="943"/>
                  </a:cubicBezTo>
                  <a:cubicBezTo>
                    <a:pt x="332" y="917"/>
                    <a:pt x="371" y="873"/>
                    <a:pt x="417" y="872"/>
                  </a:cubicBezTo>
                  <a:cubicBezTo>
                    <a:pt x="439" y="871"/>
                    <a:pt x="460" y="880"/>
                    <a:pt x="479" y="89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 rot="2700000">
              <a:off x="4111552" y="3403270"/>
              <a:ext cx="1608534" cy="1593056"/>
            </a:xfrm>
            <a:custGeom>
              <a:avLst/>
              <a:gdLst>
                <a:gd name="T0" fmla="*/ 210 w 1165"/>
                <a:gd name="T1" fmla="*/ 456 h 1154"/>
                <a:gd name="T2" fmla="*/ 11 w 1165"/>
                <a:gd name="T3" fmla="*/ 574 h 1154"/>
                <a:gd name="T4" fmla="*/ 114 w 1165"/>
                <a:gd name="T5" fmla="*/ 707 h 1154"/>
                <a:gd name="T6" fmla="*/ 199 w 1165"/>
                <a:gd name="T7" fmla="*/ 764 h 1154"/>
                <a:gd name="T8" fmla="*/ 265 w 1165"/>
                <a:gd name="T9" fmla="*/ 760 h 1154"/>
                <a:gd name="T10" fmla="*/ 285 w 1165"/>
                <a:gd name="T11" fmla="*/ 712 h 1154"/>
                <a:gd name="T12" fmla="*/ 332 w 1165"/>
                <a:gd name="T13" fmla="*/ 641 h 1154"/>
                <a:gd name="T14" fmla="*/ 420 w 1165"/>
                <a:gd name="T15" fmla="*/ 657 h 1154"/>
                <a:gd name="T16" fmla="*/ 474 w 1165"/>
                <a:gd name="T17" fmla="*/ 702 h 1154"/>
                <a:gd name="T18" fmla="*/ 521 w 1165"/>
                <a:gd name="T19" fmla="*/ 802 h 1154"/>
                <a:gd name="T20" fmla="*/ 469 w 1165"/>
                <a:gd name="T21" fmla="*/ 842 h 1154"/>
                <a:gd name="T22" fmla="*/ 406 w 1165"/>
                <a:gd name="T23" fmla="*/ 931 h 1154"/>
                <a:gd name="T24" fmla="*/ 516 w 1165"/>
                <a:gd name="T25" fmla="*/ 1091 h 1154"/>
                <a:gd name="T26" fmla="*/ 603 w 1165"/>
                <a:gd name="T27" fmla="*/ 1152 h 1154"/>
                <a:gd name="T28" fmla="*/ 610 w 1165"/>
                <a:gd name="T29" fmla="*/ 1154 h 1154"/>
                <a:gd name="T30" fmla="*/ 775 w 1165"/>
                <a:gd name="T31" fmla="*/ 1066 h 1154"/>
                <a:gd name="T32" fmla="*/ 790 w 1165"/>
                <a:gd name="T33" fmla="*/ 916 h 1154"/>
                <a:gd name="T34" fmla="*/ 668 w 1165"/>
                <a:gd name="T35" fmla="*/ 813 h 1154"/>
                <a:gd name="T36" fmla="*/ 778 w 1165"/>
                <a:gd name="T37" fmla="*/ 676 h 1154"/>
                <a:gd name="T38" fmla="*/ 841 w 1165"/>
                <a:gd name="T39" fmla="*/ 728 h 1154"/>
                <a:gd name="T40" fmla="*/ 900 w 1165"/>
                <a:gd name="T41" fmla="*/ 812 h 1154"/>
                <a:gd name="T42" fmla="*/ 1165 w 1165"/>
                <a:gd name="T43" fmla="*/ 600 h 1154"/>
                <a:gd name="T44" fmla="*/ 996 w 1165"/>
                <a:gd name="T45" fmla="*/ 390 h 1154"/>
                <a:gd name="T46" fmla="*/ 824 w 1165"/>
                <a:gd name="T47" fmla="*/ 447 h 1154"/>
                <a:gd name="T48" fmla="*/ 649 w 1165"/>
                <a:gd name="T49" fmla="*/ 407 h 1154"/>
                <a:gd name="T50" fmla="*/ 640 w 1165"/>
                <a:gd name="T51" fmla="*/ 309 h 1154"/>
                <a:gd name="T52" fmla="*/ 754 w 1165"/>
                <a:gd name="T53" fmla="*/ 159 h 1154"/>
                <a:gd name="T54" fmla="*/ 556 w 1165"/>
                <a:gd name="T55" fmla="*/ 0 h 1154"/>
                <a:gd name="T56" fmla="*/ 330 w 1165"/>
                <a:gd name="T57" fmla="*/ 254 h 1154"/>
                <a:gd name="T58" fmla="*/ 248 w 1165"/>
                <a:gd name="T59" fmla="*/ 168 h 1154"/>
                <a:gd name="T60" fmla="*/ 71 w 1165"/>
                <a:gd name="T61" fmla="*/ 107 h 1154"/>
                <a:gd name="T62" fmla="*/ 106 w 1165"/>
                <a:gd name="T63" fmla="*/ 307 h 1154"/>
                <a:gd name="T64" fmla="*/ 210 w 1165"/>
                <a:gd name="T65" fmla="*/ 456 h 1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165" h="1154">
                  <a:moveTo>
                    <a:pt x="210" y="456"/>
                  </a:moveTo>
                  <a:cubicBezTo>
                    <a:pt x="187" y="512"/>
                    <a:pt x="61" y="558"/>
                    <a:pt x="11" y="574"/>
                  </a:cubicBezTo>
                  <a:cubicBezTo>
                    <a:pt x="20" y="589"/>
                    <a:pt x="63" y="656"/>
                    <a:pt x="114" y="707"/>
                  </a:cubicBezTo>
                  <a:cubicBezTo>
                    <a:pt x="146" y="739"/>
                    <a:pt x="175" y="758"/>
                    <a:pt x="199" y="764"/>
                  </a:cubicBezTo>
                  <a:cubicBezTo>
                    <a:pt x="230" y="771"/>
                    <a:pt x="252" y="769"/>
                    <a:pt x="265" y="760"/>
                  </a:cubicBezTo>
                  <a:cubicBezTo>
                    <a:pt x="280" y="750"/>
                    <a:pt x="283" y="730"/>
                    <a:pt x="285" y="712"/>
                  </a:cubicBezTo>
                  <a:cubicBezTo>
                    <a:pt x="288" y="687"/>
                    <a:pt x="304" y="654"/>
                    <a:pt x="332" y="641"/>
                  </a:cubicBezTo>
                  <a:cubicBezTo>
                    <a:pt x="350" y="633"/>
                    <a:pt x="380" y="629"/>
                    <a:pt x="420" y="657"/>
                  </a:cubicBezTo>
                  <a:cubicBezTo>
                    <a:pt x="440" y="671"/>
                    <a:pt x="459" y="687"/>
                    <a:pt x="474" y="702"/>
                  </a:cubicBezTo>
                  <a:cubicBezTo>
                    <a:pt x="501" y="729"/>
                    <a:pt x="530" y="768"/>
                    <a:pt x="521" y="802"/>
                  </a:cubicBezTo>
                  <a:cubicBezTo>
                    <a:pt x="515" y="822"/>
                    <a:pt x="498" y="835"/>
                    <a:pt x="469" y="842"/>
                  </a:cubicBezTo>
                  <a:cubicBezTo>
                    <a:pt x="394" y="860"/>
                    <a:pt x="400" y="895"/>
                    <a:pt x="406" y="931"/>
                  </a:cubicBezTo>
                  <a:cubicBezTo>
                    <a:pt x="409" y="952"/>
                    <a:pt x="457" y="1032"/>
                    <a:pt x="516" y="1091"/>
                  </a:cubicBezTo>
                  <a:cubicBezTo>
                    <a:pt x="547" y="1122"/>
                    <a:pt x="577" y="1143"/>
                    <a:pt x="603" y="1152"/>
                  </a:cubicBezTo>
                  <a:cubicBezTo>
                    <a:pt x="610" y="1154"/>
                    <a:pt x="610" y="1154"/>
                    <a:pt x="610" y="1154"/>
                  </a:cubicBezTo>
                  <a:cubicBezTo>
                    <a:pt x="673" y="1130"/>
                    <a:pt x="748" y="1084"/>
                    <a:pt x="775" y="1066"/>
                  </a:cubicBezTo>
                  <a:cubicBezTo>
                    <a:pt x="808" y="1044"/>
                    <a:pt x="849" y="1009"/>
                    <a:pt x="790" y="916"/>
                  </a:cubicBezTo>
                  <a:cubicBezTo>
                    <a:pt x="731" y="823"/>
                    <a:pt x="684" y="879"/>
                    <a:pt x="668" y="813"/>
                  </a:cubicBezTo>
                  <a:cubicBezTo>
                    <a:pt x="653" y="748"/>
                    <a:pt x="722" y="687"/>
                    <a:pt x="778" y="676"/>
                  </a:cubicBezTo>
                  <a:cubicBezTo>
                    <a:pt x="834" y="665"/>
                    <a:pt x="837" y="696"/>
                    <a:pt x="841" y="728"/>
                  </a:cubicBezTo>
                  <a:cubicBezTo>
                    <a:pt x="845" y="760"/>
                    <a:pt x="865" y="790"/>
                    <a:pt x="900" y="812"/>
                  </a:cubicBezTo>
                  <a:cubicBezTo>
                    <a:pt x="1017" y="862"/>
                    <a:pt x="1109" y="740"/>
                    <a:pt x="1165" y="600"/>
                  </a:cubicBezTo>
                  <a:cubicBezTo>
                    <a:pt x="1162" y="575"/>
                    <a:pt x="1072" y="454"/>
                    <a:pt x="996" y="390"/>
                  </a:cubicBezTo>
                  <a:cubicBezTo>
                    <a:pt x="921" y="325"/>
                    <a:pt x="856" y="359"/>
                    <a:pt x="824" y="447"/>
                  </a:cubicBezTo>
                  <a:cubicBezTo>
                    <a:pt x="792" y="536"/>
                    <a:pt x="673" y="428"/>
                    <a:pt x="649" y="407"/>
                  </a:cubicBezTo>
                  <a:cubicBezTo>
                    <a:pt x="625" y="386"/>
                    <a:pt x="588" y="318"/>
                    <a:pt x="640" y="309"/>
                  </a:cubicBezTo>
                  <a:cubicBezTo>
                    <a:pt x="692" y="299"/>
                    <a:pt x="783" y="233"/>
                    <a:pt x="754" y="159"/>
                  </a:cubicBezTo>
                  <a:cubicBezTo>
                    <a:pt x="724" y="84"/>
                    <a:pt x="650" y="49"/>
                    <a:pt x="556" y="0"/>
                  </a:cubicBezTo>
                  <a:cubicBezTo>
                    <a:pt x="504" y="201"/>
                    <a:pt x="357" y="266"/>
                    <a:pt x="330" y="254"/>
                  </a:cubicBezTo>
                  <a:cubicBezTo>
                    <a:pt x="304" y="241"/>
                    <a:pt x="238" y="217"/>
                    <a:pt x="248" y="168"/>
                  </a:cubicBezTo>
                  <a:cubicBezTo>
                    <a:pt x="266" y="100"/>
                    <a:pt x="133" y="37"/>
                    <a:pt x="71" y="107"/>
                  </a:cubicBezTo>
                  <a:cubicBezTo>
                    <a:pt x="0" y="187"/>
                    <a:pt x="26" y="309"/>
                    <a:pt x="106" y="307"/>
                  </a:cubicBezTo>
                  <a:cubicBezTo>
                    <a:pt x="186" y="306"/>
                    <a:pt x="238" y="386"/>
                    <a:pt x="210" y="4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1" name="Freeform 12"/>
            <p:cNvSpPr>
              <a:spLocks/>
            </p:cNvSpPr>
            <p:nvPr/>
          </p:nvSpPr>
          <p:spPr bwMode="auto">
            <a:xfrm rot="2700000">
              <a:off x="2982926" y="3423650"/>
              <a:ext cx="1620440" cy="1591866"/>
            </a:xfrm>
            <a:custGeom>
              <a:avLst/>
              <a:gdLst>
                <a:gd name="T0" fmla="*/ 1103 w 1174"/>
                <a:gd name="T1" fmla="*/ 1014 h 1154"/>
                <a:gd name="T2" fmla="*/ 1106 w 1174"/>
                <a:gd name="T3" fmla="*/ 878 h 1154"/>
                <a:gd name="T4" fmla="*/ 1057 w 1174"/>
                <a:gd name="T5" fmla="*/ 843 h 1154"/>
                <a:gd name="T6" fmla="*/ 1023 w 1174"/>
                <a:gd name="T7" fmla="*/ 815 h 1154"/>
                <a:gd name="T8" fmla="*/ 990 w 1174"/>
                <a:gd name="T9" fmla="*/ 728 h 1154"/>
                <a:gd name="T10" fmla="*/ 1170 w 1174"/>
                <a:gd name="T11" fmla="*/ 590 h 1154"/>
                <a:gd name="T12" fmla="*/ 1174 w 1174"/>
                <a:gd name="T13" fmla="*/ 589 h 1154"/>
                <a:gd name="T14" fmla="*/ 1167 w 1174"/>
                <a:gd name="T15" fmla="*/ 586 h 1154"/>
                <a:gd name="T16" fmla="*/ 1072 w 1174"/>
                <a:gd name="T17" fmla="*/ 520 h 1154"/>
                <a:gd name="T18" fmla="*/ 956 w 1174"/>
                <a:gd name="T19" fmla="*/ 350 h 1154"/>
                <a:gd name="T20" fmla="*/ 1034 w 1174"/>
                <a:gd name="T21" fmla="*/ 238 h 1154"/>
                <a:gd name="T22" fmla="*/ 1071 w 1174"/>
                <a:gd name="T23" fmla="*/ 211 h 1154"/>
                <a:gd name="T24" fmla="*/ 1030 w 1174"/>
                <a:gd name="T25" fmla="*/ 132 h 1154"/>
                <a:gd name="T26" fmla="*/ 979 w 1174"/>
                <a:gd name="T27" fmla="*/ 89 h 1154"/>
                <a:gd name="T28" fmla="*/ 910 w 1174"/>
                <a:gd name="T29" fmla="*/ 74 h 1154"/>
                <a:gd name="T30" fmla="*/ 875 w 1174"/>
                <a:gd name="T31" fmla="*/ 129 h 1154"/>
                <a:gd name="T32" fmla="*/ 847 w 1174"/>
                <a:gd name="T33" fmla="*/ 191 h 1154"/>
                <a:gd name="T34" fmla="*/ 765 w 1174"/>
                <a:gd name="T35" fmla="*/ 198 h 1154"/>
                <a:gd name="T36" fmla="*/ 670 w 1174"/>
                <a:gd name="T37" fmla="*/ 136 h 1154"/>
                <a:gd name="T38" fmla="*/ 565 w 1174"/>
                <a:gd name="T39" fmla="*/ 0 h 1154"/>
                <a:gd name="T40" fmla="*/ 501 w 1174"/>
                <a:gd name="T41" fmla="*/ 48 h 1154"/>
                <a:gd name="T42" fmla="*/ 384 w 1174"/>
                <a:gd name="T43" fmla="*/ 224 h 1154"/>
                <a:gd name="T44" fmla="*/ 410 w 1174"/>
                <a:gd name="T45" fmla="*/ 301 h 1154"/>
                <a:gd name="T46" fmla="*/ 464 w 1174"/>
                <a:gd name="T47" fmla="*/ 324 h 1154"/>
                <a:gd name="T48" fmla="*/ 465 w 1174"/>
                <a:gd name="T49" fmla="*/ 324 h 1154"/>
                <a:gd name="T50" fmla="*/ 480 w 1174"/>
                <a:gd name="T51" fmla="*/ 327 h 1154"/>
                <a:gd name="T52" fmla="*/ 493 w 1174"/>
                <a:gd name="T53" fmla="*/ 330 h 1154"/>
                <a:gd name="T54" fmla="*/ 494 w 1174"/>
                <a:gd name="T55" fmla="*/ 344 h 1154"/>
                <a:gd name="T56" fmla="*/ 385 w 1174"/>
                <a:gd name="T57" fmla="*/ 505 h 1154"/>
                <a:gd name="T58" fmla="*/ 299 w 1174"/>
                <a:gd name="T59" fmla="*/ 525 h 1154"/>
                <a:gd name="T60" fmla="*/ 280 w 1174"/>
                <a:gd name="T61" fmla="*/ 522 h 1154"/>
                <a:gd name="T62" fmla="*/ 283 w 1174"/>
                <a:gd name="T63" fmla="*/ 502 h 1154"/>
                <a:gd name="T64" fmla="*/ 255 w 1174"/>
                <a:gd name="T65" fmla="*/ 435 h 1154"/>
                <a:gd name="T66" fmla="*/ 196 w 1174"/>
                <a:gd name="T67" fmla="*/ 401 h 1154"/>
                <a:gd name="T68" fmla="*/ 85 w 1174"/>
                <a:gd name="T69" fmla="*/ 459 h 1154"/>
                <a:gd name="T70" fmla="*/ 4 w 1174"/>
                <a:gd name="T71" fmla="*/ 546 h 1154"/>
                <a:gd name="T72" fmla="*/ 3 w 1174"/>
                <a:gd name="T73" fmla="*/ 548 h 1154"/>
                <a:gd name="T74" fmla="*/ 0 w 1174"/>
                <a:gd name="T75" fmla="*/ 572 h 1154"/>
                <a:gd name="T76" fmla="*/ 13 w 1174"/>
                <a:gd name="T77" fmla="*/ 593 h 1154"/>
                <a:gd name="T78" fmla="*/ 135 w 1174"/>
                <a:gd name="T79" fmla="*/ 787 h 1154"/>
                <a:gd name="T80" fmla="*/ 145 w 1174"/>
                <a:gd name="T81" fmla="*/ 796 h 1154"/>
                <a:gd name="T82" fmla="*/ 258 w 1174"/>
                <a:gd name="T83" fmla="*/ 827 h 1154"/>
                <a:gd name="T84" fmla="*/ 327 w 1174"/>
                <a:gd name="T85" fmla="*/ 790 h 1154"/>
                <a:gd name="T86" fmla="*/ 335 w 1174"/>
                <a:gd name="T87" fmla="*/ 758 h 1154"/>
                <a:gd name="T88" fmla="*/ 378 w 1174"/>
                <a:gd name="T89" fmla="*/ 697 h 1154"/>
                <a:gd name="T90" fmla="*/ 379 w 1174"/>
                <a:gd name="T91" fmla="*/ 697 h 1154"/>
                <a:gd name="T92" fmla="*/ 380 w 1174"/>
                <a:gd name="T93" fmla="*/ 697 h 1154"/>
                <a:gd name="T94" fmla="*/ 498 w 1174"/>
                <a:gd name="T95" fmla="*/ 706 h 1154"/>
                <a:gd name="T96" fmla="*/ 537 w 1174"/>
                <a:gd name="T97" fmla="*/ 787 h 1154"/>
                <a:gd name="T98" fmla="*/ 487 w 1174"/>
                <a:gd name="T99" fmla="*/ 857 h 1154"/>
                <a:gd name="T100" fmla="*/ 392 w 1174"/>
                <a:gd name="T101" fmla="*/ 938 h 1154"/>
                <a:gd name="T102" fmla="*/ 418 w 1174"/>
                <a:gd name="T103" fmla="*/ 1056 h 1154"/>
                <a:gd name="T104" fmla="*/ 606 w 1174"/>
                <a:gd name="T105" fmla="*/ 1152 h 1154"/>
                <a:gd name="T106" fmla="*/ 615 w 1174"/>
                <a:gd name="T107" fmla="*/ 1154 h 1154"/>
                <a:gd name="T108" fmla="*/ 616 w 1174"/>
                <a:gd name="T109" fmla="*/ 1144 h 1154"/>
                <a:gd name="T110" fmla="*/ 759 w 1174"/>
                <a:gd name="T111" fmla="*/ 932 h 1154"/>
                <a:gd name="T112" fmla="*/ 815 w 1174"/>
                <a:gd name="T113" fmla="*/ 902 h 1154"/>
                <a:gd name="T114" fmla="*/ 882 w 1174"/>
                <a:gd name="T115" fmla="*/ 934 h 1154"/>
                <a:gd name="T116" fmla="*/ 915 w 1174"/>
                <a:gd name="T117" fmla="*/ 980 h 1154"/>
                <a:gd name="T118" fmla="*/ 938 w 1174"/>
                <a:gd name="T119" fmla="*/ 1020 h 1154"/>
                <a:gd name="T120" fmla="*/ 938 w 1174"/>
                <a:gd name="T121" fmla="*/ 1020 h 1154"/>
                <a:gd name="T122" fmla="*/ 1035 w 1174"/>
                <a:gd name="T123" fmla="*/ 1051 h 1154"/>
                <a:gd name="T124" fmla="*/ 1103 w 1174"/>
                <a:gd name="T125" fmla="*/ 1014 h 1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74" h="1154">
                  <a:moveTo>
                    <a:pt x="1103" y="1014"/>
                  </a:moveTo>
                  <a:cubicBezTo>
                    <a:pt x="1130" y="971"/>
                    <a:pt x="1152" y="925"/>
                    <a:pt x="1106" y="878"/>
                  </a:cubicBezTo>
                  <a:cubicBezTo>
                    <a:pt x="1094" y="866"/>
                    <a:pt x="1078" y="855"/>
                    <a:pt x="1057" y="843"/>
                  </a:cubicBezTo>
                  <a:cubicBezTo>
                    <a:pt x="1044" y="834"/>
                    <a:pt x="1032" y="824"/>
                    <a:pt x="1023" y="815"/>
                  </a:cubicBezTo>
                  <a:cubicBezTo>
                    <a:pt x="994" y="786"/>
                    <a:pt x="983" y="757"/>
                    <a:pt x="990" y="728"/>
                  </a:cubicBezTo>
                  <a:cubicBezTo>
                    <a:pt x="1006" y="663"/>
                    <a:pt x="1109" y="609"/>
                    <a:pt x="1170" y="590"/>
                  </a:cubicBezTo>
                  <a:cubicBezTo>
                    <a:pt x="1174" y="589"/>
                    <a:pt x="1174" y="589"/>
                    <a:pt x="1174" y="589"/>
                  </a:cubicBezTo>
                  <a:cubicBezTo>
                    <a:pt x="1167" y="586"/>
                    <a:pt x="1167" y="586"/>
                    <a:pt x="1167" y="586"/>
                  </a:cubicBezTo>
                  <a:cubicBezTo>
                    <a:pt x="1138" y="576"/>
                    <a:pt x="1105" y="554"/>
                    <a:pt x="1072" y="520"/>
                  </a:cubicBezTo>
                  <a:cubicBezTo>
                    <a:pt x="1015" y="463"/>
                    <a:pt x="961" y="379"/>
                    <a:pt x="956" y="350"/>
                  </a:cubicBezTo>
                  <a:cubicBezTo>
                    <a:pt x="950" y="312"/>
                    <a:pt x="942" y="260"/>
                    <a:pt x="1034" y="238"/>
                  </a:cubicBezTo>
                  <a:cubicBezTo>
                    <a:pt x="1066" y="230"/>
                    <a:pt x="1070" y="216"/>
                    <a:pt x="1071" y="211"/>
                  </a:cubicBezTo>
                  <a:cubicBezTo>
                    <a:pt x="1077" y="192"/>
                    <a:pt x="1062" y="163"/>
                    <a:pt x="1030" y="132"/>
                  </a:cubicBezTo>
                  <a:cubicBezTo>
                    <a:pt x="1015" y="117"/>
                    <a:pt x="997" y="102"/>
                    <a:pt x="979" y="89"/>
                  </a:cubicBezTo>
                  <a:cubicBezTo>
                    <a:pt x="953" y="71"/>
                    <a:pt x="929" y="66"/>
                    <a:pt x="910" y="74"/>
                  </a:cubicBezTo>
                  <a:cubicBezTo>
                    <a:pt x="890" y="83"/>
                    <a:pt x="877" y="109"/>
                    <a:pt x="875" y="129"/>
                  </a:cubicBezTo>
                  <a:cubicBezTo>
                    <a:pt x="873" y="145"/>
                    <a:pt x="870" y="175"/>
                    <a:pt x="847" y="191"/>
                  </a:cubicBezTo>
                  <a:cubicBezTo>
                    <a:pt x="829" y="204"/>
                    <a:pt x="802" y="207"/>
                    <a:pt x="765" y="198"/>
                  </a:cubicBezTo>
                  <a:cubicBezTo>
                    <a:pt x="736" y="192"/>
                    <a:pt x="705" y="172"/>
                    <a:pt x="670" y="136"/>
                  </a:cubicBezTo>
                  <a:cubicBezTo>
                    <a:pt x="619" y="85"/>
                    <a:pt x="577" y="21"/>
                    <a:pt x="565" y="0"/>
                  </a:cubicBezTo>
                  <a:cubicBezTo>
                    <a:pt x="545" y="18"/>
                    <a:pt x="521" y="34"/>
                    <a:pt x="501" y="48"/>
                  </a:cubicBezTo>
                  <a:cubicBezTo>
                    <a:pt x="438" y="90"/>
                    <a:pt x="380" y="129"/>
                    <a:pt x="384" y="224"/>
                  </a:cubicBezTo>
                  <a:cubicBezTo>
                    <a:pt x="386" y="260"/>
                    <a:pt x="394" y="285"/>
                    <a:pt x="410" y="301"/>
                  </a:cubicBezTo>
                  <a:cubicBezTo>
                    <a:pt x="426" y="317"/>
                    <a:pt x="447" y="321"/>
                    <a:pt x="464" y="324"/>
                  </a:cubicBezTo>
                  <a:cubicBezTo>
                    <a:pt x="465" y="324"/>
                    <a:pt x="465" y="324"/>
                    <a:pt x="465" y="324"/>
                  </a:cubicBezTo>
                  <a:cubicBezTo>
                    <a:pt x="471" y="325"/>
                    <a:pt x="476" y="326"/>
                    <a:pt x="480" y="327"/>
                  </a:cubicBezTo>
                  <a:cubicBezTo>
                    <a:pt x="493" y="330"/>
                    <a:pt x="493" y="330"/>
                    <a:pt x="493" y="330"/>
                  </a:cubicBezTo>
                  <a:cubicBezTo>
                    <a:pt x="494" y="344"/>
                    <a:pt x="494" y="344"/>
                    <a:pt x="494" y="344"/>
                  </a:cubicBezTo>
                  <a:cubicBezTo>
                    <a:pt x="504" y="440"/>
                    <a:pt x="414" y="491"/>
                    <a:pt x="385" y="505"/>
                  </a:cubicBezTo>
                  <a:cubicBezTo>
                    <a:pt x="348" y="522"/>
                    <a:pt x="315" y="528"/>
                    <a:pt x="299" y="525"/>
                  </a:cubicBezTo>
                  <a:cubicBezTo>
                    <a:pt x="280" y="522"/>
                    <a:pt x="280" y="522"/>
                    <a:pt x="280" y="522"/>
                  </a:cubicBezTo>
                  <a:cubicBezTo>
                    <a:pt x="283" y="502"/>
                    <a:pt x="283" y="502"/>
                    <a:pt x="283" y="502"/>
                  </a:cubicBezTo>
                  <a:cubicBezTo>
                    <a:pt x="286" y="481"/>
                    <a:pt x="275" y="456"/>
                    <a:pt x="255" y="435"/>
                  </a:cubicBezTo>
                  <a:cubicBezTo>
                    <a:pt x="239" y="419"/>
                    <a:pt x="218" y="407"/>
                    <a:pt x="196" y="401"/>
                  </a:cubicBezTo>
                  <a:cubicBezTo>
                    <a:pt x="174" y="395"/>
                    <a:pt x="134" y="416"/>
                    <a:pt x="85" y="459"/>
                  </a:cubicBezTo>
                  <a:cubicBezTo>
                    <a:pt x="41" y="498"/>
                    <a:pt x="8" y="539"/>
                    <a:pt x="4" y="546"/>
                  </a:cubicBezTo>
                  <a:cubicBezTo>
                    <a:pt x="3" y="547"/>
                    <a:pt x="3" y="548"/>
                    <a:pt x="3" y="548"/>
                  </a:cubicBezTo>
                  <a:cubicBezTo>
                    <a:pt x="0" y="572"/>
                    <a:pt x="0" y="572"/>
                    <a:pt x="0" y="572"/>
                  </a:cubicBezTo>
                  <a:cubicBezTo>
                    <a:pt x="4" y="578"/>
                    <a:pt x="8" y="585"/>
                    <a:pt x="13" y="593"/>
                  </a:cubicBezTo>
                  <a:cubicBezTo>
                    <a:pt x="44" y="648"/>
                    <a:pt x="97" y="737"/>
                    <a:pt x="135" y="787"/>
                  </a:cubicBezTo>
                  <a:cubicBezTo>
                    <a:pt x="138" y="790"/>
                    <a:pt x="142" y="793"/>
                    <a:pt x="145" y="796"/>
                  </a:cubicBezTo>
                  <a:cubicBezTo>
                    <a:pt x="172" y="824"/>
                    <a:pt x="214" y="835"/>
                    <a:pt x="258" y="827"/>
                  </a:cubicBezTo>
                  <a:cubicBezTo>
                    <a:pt x="291" y="821"/>
                    <a:pt x="319" y="806"/>
                    <a:pt x="327" y="790"/>
                  </a:cubicBezTo>
                  <a:cubicBezTo>
                    <a:pt x="331" y="781"/>
                    <a:pt x="333" y="770"/>
                    <a:pt x="335" y="758"/>
                  </a:cubicBezTo>
                  <a:cubicBezTo>
                    <a:pt x="342" y="723"/>
                    <a:pt x="348" y="701"/>
                    <a:pt x="378" y="697"/>
                  </a:cubicBezTo>
                  <a:cubicBezTo>
                    <a:pt x="379" y="697"/>
                    <a:pt x="379" y="697"/>
                    <a:pt x="379" y="697"/>
                  </a:cubicBezTo>
                  <a:cubicBezTo>
                    <a:pt x="380" y="697"/>
                    <a:pt x="380" y="697"/>
                    <a:pt x="380" y="697"/>
                  </a:cubicBezTo>
                  <a:cubicBezTo>
                    <a:pt x="435" y="678"/>
                    <a:pt x="472" y="680"/>
                    <a:pt x="498" y="706"/>
                  </a:cubicBezTo>
                  <a:cubicBezTo>
                    <a:pt x="517" y="725"/>
                    <a:pt x="528" y="758"/>
                    <a:pt x="537" y="787"/>
                  </a:cubicBezTo>
                  <a:cubicBezTo>
                    <a:pt x="547" y="821"/>
                    <a:pt x="528" y="834"/>
                    <a:pt x="487" y="857"/>
                  </a:cubicBezTo>
                  <a:cubicBezTo>
                    <a:pt x="457" y="874"/>
                    <a:pt x="418" y="895"/>
                    <a:pt x="392" y="938"/>
                  </a:cubicBezTo>
                  <a:cubicBezTo>
                    <a:pt x="369" y="975"/>
                    <a:pt x="378" y="1016"/>
                    <a:pt x="418" y="1056"/>
                  </a:cubicBezTo>
                  <a:cubicBezTo>
                    <a:pt x="467" y="1105"/>
                    <a:pt x="552" y="1142"/>
                    <a:pt x="606" y="1152"/>
                  </a:cubicBezTo>
                  <a:cubicBezTo>
                    <a:pt x="615" y="1154"/>
                    <a:pt x="615" y="1154"/>
                    <a:pt x="615" y="1154"/>
                  </a:cubicBezTo>
                  <a:cubicBezTo>
                    <a:pt x="616" y="1144"/>
                    <a:pt x="616" y="1144"/>
                    <a:pt x="616" y="1144"/>
                  </a:cubicBezTo>
                  <a:cubicBezTo>
                    <a:pt x="617" y="1116"/>
                    <a:pt x="687" y="1012"/>
                    <a:pt x="759" y="932"/>
                  </a:cubicBezTo>
                  <a:cubicBezTo>
                    <a:pt x="777" y="912"/>
                    <a:pt x="796" y="902"/>
                    <a:pt x="815" y="902"/>
                  </a:cubicBezTo>
                  <a:cubicBezTo>
                    <a:pt x="842" y="901"/>
                    <a:pt x="866" y="919"/>
                    <a:pt x="882" y="934"/>
                  </a:cubicBezTo>
                  <a:cubicBezTo>
                    <a:pt x="895" y="947"/>
                    <a:pt x="907" y="963"/>
                    <a:pt x="915" y="980"/>
                  </a:cubicBezTo>
                  <a:cubicBezTo>
                    <a:pt x="919" y="995"/>
                    <a:pt x="926" y="1009"/>
                    <a:pt x="938" y="1020"/>
                  </a:cubicBezTo>
                  <a:cubicBezTo>
                    <a:pt x="938" y="1020"/>
                    <a:pt x="938" y="1020"/>
                    <a:pt x="938" y="1020"/>
                  </a:cubicBezTo>
                  <a:cubicBezTo>
                    <a:pt x="961" y="1043"/>
                    <a:pt x="998" y="1055"/>
                    <a:pt x="1035" y="1051"/>
                  </a:cubicBezTo>
                  <a:cubicBezTo>
                    <a:pt x="1065" y="1047"/>
                    <a:pt x="1090" y="1034"/>
                    <a:pt x="1103" y="10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3159" y="2819136"/>
            <a:ext cx="304800" cy="3048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4271" y="2857057"/>
            <a:ext cx="304800" cy="3048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707" y="4367178"/>
            <a:ext cx="304800" cy="3048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247" y="4680463"/>
            <a:ext cx="304800" cy="3048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1623957" y="2752523"/>
            <a:ext cx="2547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623958" y="2418760"/>
            <a:ext cx="2547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623956" y="4292908"/>
            <a:ext cx="2547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23957" y="3959145"/>
            <a:ext cx="2547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8355219" y="2729155"/>
            <a:ext cx="2547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355220" y="2395392"/>
            <a:ext cx="2547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7920125" y="4395838"/>
            <a:ext cx="2547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920126" y="4062075"/>
            <a:ext cx="2547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1097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586723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infographics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638850" y="1867098"/>
            <a:ext cx="8630566" cy="3895763"/>
            <a:chOff x="1216819" y="2249914"/>
            <a:chExt cx="6760370" cy="3051573"/>
          </a:xfrm>
        </p:grpSpPr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1216819" y="2249914"/>
              <a:ext cx="4051697" cy="1559719"/>
            </a:xfrm>
            <a:custGeom>
              <a:avLst/>
              <a:gdLst>
                <a:gd name="T0" fmla="*/ 1254 w 1629"/>
                <a:gd name="T1" fmla="*/ 124 h 626"/>
                <a:gd name="T2" fmla="*/ 353 w 1629"/>
                <a:gd name="T3" fmla="*/ 124 h 626"/>
                <a:gd name="T4" fmla="*/ 353 w 1629"/>
                <a:gd name="T5" fmla="*/ 0 h 626"/>
                <a:gd name="T6" fmla="*/ 0 w 1629"/>
                <a:gd name="T7" fmla="*/ 313 h 626"/>
                <a:gd name="T8" fmla="*/ 353 w 1629"/>
                <a:gd name="T9" fmla="*/ 626 h 626"/>
                <a:gd name="T10" fmla="*/ 353 w 1629"/>
                <a:gd name="T11" fmla="*/ 499 h 626"/>
                <a:gd name="T12" fmla="*/ 1254 w 1629"/>
                <a:gd name="T13" fmla="*/ 499 h 626"/>
                <a:gd name="T14" fmla="*/ 1629 w 1629"/>
                <a:gd name="T15" fmla="*/ 577 h 626"/>
                <a:gd name="T16" fmla="*/ 1254 w 1629"/>
                <a:gd name="T17" fmla="*/ 124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29" h="626">
                  <a:moveTo>
                    <a:pt x="1254" y="124"/>
                  </a:moveTo>
                  <a:cubicBezTo>
                    <a:pt x="353" y="124"/>
                    <a:pt x="353" y="124"/>
                    <a:pt x="353" y="124"/>
                  </a:cubicBezTo>
                  <a:cubicBezTo>
                    <a:pt x="353" y="0"/>
                    <a:pt x="353" y="0"/>
                    <a:pt x="353" y="0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353" y="626"/>
                    <a:pt x="353" y="626"/>
                    <a:pt x="353" y="626"/>
                  </a:cubicBezTo>
                  <a:cubicBezTo>
                    <a:pt x="353" y="499"/>
                    <a:pt x="353" y="499"/>
                    <a:pt x="353" y="499"/>
                  </a:cubicBezTo>
                  <a:cubicBezTo>
                    <a:pt x="1254" y="499"/>
                    <a:pt x="1254" y="499"/>
                    <a:pt x="1254" y="499"/>
                  </a:cubicBezTo>
                  <a:cubicBezTo>
                    <a:pt x="1375" y="499"/>
                    <a:pt x="1610" y="496"/>
                    <a:pt x="1629" y="577"/>
                  </a:cubicBezTo>
                  <a:cubicBezTo>
                    <a:pt x="1629" y="499"/>
                    <a:pt x="1593" y="124"/>
                    <a:pt x="1254" y="12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3925492" y="3741768"/>
              <a:ext cx="4051697" cy="1559719"/>
            </a:xfrm>
            <a:custGeom>
              <a:avLst/>
              <a:gdLst>
                <a:gd name="T0" fmla="*/ 374 w 1629"/>
                <a:gd name="T1" fmla="*/ 502 h 626"/>
                <a:gd name="T2" fmla="*/ 1276 w 1629"/>
                <a:gd name="T3" fmla="*/ 502 h 626"/>
                <a:gd name="T4" fmla="*/ 1276 w 1629"/>
                <a:gd name="T5" fmla="*/ 626 h 626"/>
                <a:gd name="T6" fmla="*/ 1629 w 1629"/>
                <a:gd name="T7" fmla="*/ 313 h 626"/>
                <a:gd name="T8" fmla="*/ 1276 w 1629"/>
                <a:gd name="T9" fmla="*/ 0 h 626"/>
                <a:gd name="T10" fmla="*/ 1276 w 1629"/>
                <a:gd name="T11" fmla="*/ 128 h 626"/>
                <a:gd name="T12" fmla="*/ 374 w 1629"/>
                <a:gd name="T13" fmla="*/ 128 h 626"/>
                <a:gd name="T14" fmla="*/ 0 w 1629"/>
                <a:gd name="T15" fmla="*/ 49 h 626"/>
                <a:gd name="T16" fmla="*/ 374 w 1629"/>
                <a:gd name="T17" fmla="*/ 502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29" h="626">
                  <a:moveTo>
                    <a:pt x="374" y="502"/>
                  </a:moveTo>
                  <a:cubicBezTo>
                    <a:pt x="1276" y="502"/>
                    <a:pt x="1276" y="502"/>
                    <a:pt x="1276" y="502"/>
                  </a:cubicBezTo>
                  <a:cubicBezTo>
                    <a:pt x="1276" y="626"/>
                    <a:pt x="1276" y="626"/>
                    <a:pt x="1276" y="626"/>
                  </a:cubicBezTo>
                  <a:cubicBezTo>
                    <a:pt x="1629" y="313"/>
                    <a:pt x="1629" y="313"/>
                    <a:pt x="1629" y="313"/>
                  </a:cubicBezTo>
                  <a:cubicBezTo>
                    <a:pt x="1276" y="0"/>
                    <a:pt x="1276" y="0"/>
                    <a:pt x="1276" y="0"/>
                  </a:cubicBezTo>
                  <a:cubicBezTo>
                    <a:pt x="1276" y="128"/>
                    <a:pt x="1276" y="128"/>
                    <a:pt x="1276" y="128"/>
                  </a:cubicBezTo>
                  <a:cubicBezTo>
                    <a:pt x="374" y="128"/>
                    <a:pt x="374" y="128"/>
                    <a:pt x="374" y="128"/>
                  </a:cubicBezTo>
                  <a:cubicBezTo>
                    <a:pt x="254" y="128"/>
                    <a:pt x="19" y="131"/>
                    <a:pt x="0" y="49"/>
                  </a:cubicBezTo>
                  <a:cubicBezTo>
                    <a:pt x="0" y="128"/>
                    <a:pt x="36" y="502"/>
                    <a:pt x="374" y="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3925491" y="3485783"/>
              <a:ext cx="1340644" cy="582216"/>
            </a:xfrm>
            <a:custGeom>
              <a:avLst/>
              <a:gdLst>
                <a:gd name="T0" fmla="*/ 375 w 539"/>
                <a:gd name="T1" fmla="*/ 231 h 234"/>
                <a:gd name="T2" fmla="*/ 539 w 539"/>
                <a:gd name="T3" fmla="*/ 231 h 234"/>
                <a:gd name="T4" fmla="*/ 539 w 539"/>
                <a:gd name="T5" fmla="*/ 74 h 234"/>
                <a:gd name="T6" fmla="*/ 166 w 539"/>
                <a:gd name="T7" fmla="*/ 3 h 234"/>
                <a:gd name="T8" fmla="*/ 0 w 539"/>
                <a:gd name="T9" fmla="*/ 3 h 234"/>
                <a:gd name="T10" fmla="*/ 0 w 539"/>
                <a:gd name="T11" fmla="*/ 152 h 234"/>
                <a:gd name="T12" fmla="*/ 375 w 539"/>
                <a:gd name="T13" fmla="*/ 23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9" h="234">
                  <a:moveTo>
                    <a:pt x="375" y="231"/>
                  </a:moveTo>
                  <a:cubicBezTo>
                    <a:pt x="539" y="231"/>
                    <a:pt x="539" y="231"/>
                    <a:pt x="539" y="231"/>
                  </a:cubicBezTo>
                  <a:cubicBezTo>
                    <a:pt x="539" y="74"/>
                    <a:pt x="539" y="74"/>
                    <a:pt x="539" y="74"/>
                  </a:cubicBezTo>
                  <a:cubicBezTo>
                    <a:pt x="509" y="0"/>
                    <a:pt x="283" y="3"/>
                    <a:pt x="166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19" y="234"/>
                    <a:pt x="254" y="231"/>
                    <a:pt x="375" y="23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612" y="4462460"/>
            <a:ext cx="609600" cy="6096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358" y="2592110"/>
            <a:ext cx="609600" cy="609600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2662966" y="2781662"/>
            <a:ext cx="25474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elit</a:t>
            </a:r>
            <a:endParaRPr lang="en-US" sz="12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662967" y="2447899"/>
            <a:ext cx="2547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6808372" y="4680716"/>
            <a:ext cx="25474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bg1"/>
                </a:solidFill>
                <a:effectLst/>
              </a:rPr>
              <a:t>elit</a:t>
            </a:r>
            <a:endParaRPr lang="en-US" sz="12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808373" y="4346953"/>
            <a:ext cx="2547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71961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586723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testimonials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Oval Callout 7"/>
          <p:cNvSpPr/>
          <p:nvPr/>
        </p:nvSpPr>
        <p:spPr>
          <a:xfrm>
            <a:off x="6258879" y="1657797"/>
            <a:ext cx="2928218" cy="2895218"/>
          </a:xfrm>
          <a:prstGeom prst="wedgeEllipseCallou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258879" y="5673892"/>
            <a:ext cx="446879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“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i="1" dirty="0" smtClean="0">
                <a:solidFill>
                  <a:schemeClr val="tx2">
                    <a:lumMod val="50000"/>
                  </a:schemeClr>
                </a:solidFill>
              </a:rPr>
              <a:t>.”</a:t>
            </a:r>
            <a:endParaRPr lang="en-US" sz="1200" b="0" i="1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58881" y="5037884"/>
            <a:ext cx="44687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58879" y="5372666"/>
            <a:ext cx="446879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Company Name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2" name="Oval Callout 11"/>
          <p:cNvSpPr/>
          <p:nvPr/>
        </p:nvSpPr>
        <p:spPr>
          <a:xfrm flipH="1">
            <a:off x="3033653" y="1706180"/>
            <a:ext cx="2926080" cy="2895218"/>
          </a:xfrm>
          <a:prstGeom prst="wedgeEllipseCallou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490936" y="5673892"/>
            <a:ext cx="446879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“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i="1" dirty="0" smtClean="0">
                <a:solidFill>
                  <a:schemeClr val="tx2">
                    <a:lumMod val="50000"/>
                  </a:schemeClr>
                </a:solidFill>
              </a:rPr>
              <a:t>.”</a:t>
            </a:r>
            <a:endParaRPr lang="en-US" sz="1200" b="0" i="1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490938" y="5040711"/>
            <a:ext cx="44687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490936" y="5375493"/>
            <a:ext cx="446879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Company Name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420954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586723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testimonials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Rectangle 15"/>
          <p:cNvSpPr/>
          <p:nvPr/>
        </p:nvSpPr>
        <p:spPr>
          <a:xfrm>
            <a:off x="6244811" y="5673892"/>
            <a:ext cx="446879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“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i="1" dirty="0" smtClean="0">
                <a:solidFill>
                  <a:schemeClr val="tx2">
                    <a:lumMod val="50000"/>
                  </a:schemeClr>
                </a:solidFill>
              </a:rPr>
              <a:t>.”</a:t>
            </a:r>
            <a:endParaRPr lang="en-US" sz="1200" b="0" i="1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244813" y="5037884"/>
            <a:ext cx="44687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244811" y="5372666"/>
            <a:ext cx="446879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Company Name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476868" y="5673892"/>
            <a:ext cx="446879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“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1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1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i="1" dirty="0" smtClean="0">
                <a:solidFill>
                  <a:schemeClr val="tx2">
                    <a:lumMod val="50000"/>
                  </a:schemeClr>
                </a:solidFill>
              </a:rPr>
              <a:t>.”</a:t>
            </a:r>
            <a:endParaRPr lang="en-US" sz="1200" b="0" i="1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476870" y="5040711"/>
            <a:ext cx="44687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476868" y="5375493"/>
            <a:ext cx="446879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Company Name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2" name="Rounded Rectangular Callout 21"/>
          <p:cNvSpPr/>
          <p:nvPr/>
        </p:nvSpPr>
        <p:spPr>
          <a:xfrm>
            <a:off x="6244811" y="1657797"/>
            <a:ext cx="2928217" cy="2895218"/>
          </a:xfrm>
          <a:prstGeom prst="wedgeRoundRectCallou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ular Callout 22"/>
          <p:cNvSpPr/>
          <p:nvPr/>
        </p:nvSpPr>
        <p:spPr>
          <a:xfrm flipH="1">
            <a:off x="3019585" y="1657797"/>
            <a:ext cx="2926080" cy="2895218"/>
          </a:xfrm>
          <a:prstGeom prst="wedgeRoundRectCallou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5059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50141" y="0"/>
            <a:ext cx="45719" cy="3017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782703" y="0"/>
            <a:ext cx="45719" cy="3566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315265" y="0"/>
            <a:ext cx="45719" cy="30175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847827" y="0"/>
            <a:ext cx="45719" cy="35661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912951" y="0"/>
            <a:ext cx="45719" cy="35661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380389" y="0"/>
            <a:ext cx="45719" cy="30175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884381" y="2651760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3439802" y="3063240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972364" y="2651760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6504926" y="3017520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8037488" y="2651760"/>
            <a:ext cx="731520" cy="73152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592910" y="3063240"/>
            <a:ext cx="731520" cy="7315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0" y="4082634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Our vision</a:t>
            </a:r>
            <a:endParaRPr lang="en-US" sz="32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09600" y="4653617"/>
            <a:ext cx="1097279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Lorem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ipsum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dolor sit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amet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consectetur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adipiscing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elit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Sed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facilisis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commodo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convallis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Nulla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sit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amet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finibus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lacus.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Sed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maximus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commodo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mauris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vel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lacinia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Fusce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sit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amet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luctus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lorem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Suspendisse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potenti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Curabitur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aliquam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eleifend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libero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Vestibulum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sodales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interdum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metus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ac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consequat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dui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porttitor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et.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Cras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interdum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purus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est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ullamcorper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efficitur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ligula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rutrum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sollicitudin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Phasellus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ac ante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molestie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dictum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erat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ut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congue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ante.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Nullam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sem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libero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consequat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ac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nisl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eu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congue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dapibus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felis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Duis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elementum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purus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fermentum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metus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pretium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, in semper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lorem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placerat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Donec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id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nibh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quam.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Duis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varius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at nisi sit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amet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blandit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Duis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eu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dolor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quis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ante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efficitur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ornare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Nullam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ut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velit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massa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Sed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metus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mi,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congue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at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sagittis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vitae,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fermentum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et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arcu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0996" y="2865120"/>
            <a:ext cx="304800" cy="3048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3206" y="3276600"/>
            <a:ext cx="304800" cy="3048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751" y="3230880"/>
            <a:ext cx="304800" cy="3048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7741" y="2865120"/>
            <a:ext cx="304800" cy="3048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278" y="2865120"/>
            <a:ext cx="304800" cy="3048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270" y="3290047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1715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500"/>
                            </p:stCondLst>
                            <p:childTnLst>
                              <p:par>
                                <p:cTn id="7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/>
      <p:bldP spid="17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50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127519" y="3696287"/>
            <a:ext cx="39369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0" i="0" dirty="0" smtClean="0">
                <a:solidFill>
                  <a:schemeClr val="bg1"/>
                </a:solidFill>
                <a:effectLst/>
              </a:rPr>
              <a:t>MAPS OF THE WORLD FOR YOUR PRESENTATION</a:t>
            </a:r>
            <a:endParaRPr lang="en-US" sz="14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27519" y="3111512"/>
            <a:ext cx="3936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maps section</a:t>
            </a:r>
            <a:endParaRPr lang="en-US" sz="32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5990492" y="4064818"/>
            <a:ext cx="182880" cy="1828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201947" y="4064818"/>
            <a:ext cx="182880" cy="18288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779037" y="4064818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413402" y="4064818"/>
            <a:ext cx="182880" cy="1828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67582" y="4064818"/>
            <a:ext cx="182880" cy="18288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199" y="242177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8267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1010722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WORLD MAP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>
            <a:off x="616566" y="3177387"/>
            <a:ext cx="10951766" cy="1816643"/>
            <a:chOff x="901700" y="4186238"/>
            <a:chExt cx="10383838" cy="1722437"/>
          </a:xfrm>
          <a:solidFill>
            <a:schemeClr val="tx2"/>
          </a:solidFill>
        </p:grpSpPr>
        <p:sp>
          <p:nvSpPr>
            <p:cNvPr id="15" name="Freeform 5"/>
            <p:cNvSpPr>
              <a:spLocks/>
            </p:cNvSpPr>
            <p:nvPr/>
          </p:nvSpPr>
          <p:spPr bwMode="auto">
            <a:xfrm>
              <a:off x="7527925" y="4549775"/>
              <a:ext cx="4763" cy="3175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0 w 2"/>
                <a:gd name="T5" fmla="*/ 1 h 1"/>
                <a:gd name="T6" fmla="*/ 0 w 2"/>
                <a:gd name="T7" fmla="*/ 1 h 1"/>
                <a:gd name="T8" fmla="*/ 1 w 2"/>
                <a:gd name="T9" fmla="*/ 1 h 1"/>
                <a:gd name="T10" fmla="*/ 2 w 2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1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4" name="Freeform 6"/>
            <p:cNvSpPr>
              <a:spLocks/>
            </p:cNvSpPr>
            <p:nvPr/>
          </p:nvSpPr>
          <p:spPr bwMode="auto">
            <a:xfrm>
              <a:off x="10829925" y="4321175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5" name="Freeform 7"/>
            <p:cNvSpPr>
              <a:spLocks/>
            </p:cNvSpPr>
            <p:nvPr/>
          </p:nvSpPr>
          <p:spPr bwMode="auto">
            <a:xfrm>
              <a:off x="10807700" y="5810250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0 w 1"/>
                <a:gd name="T3" fmla="*/ 1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6" name="Oval 8"/>
            <p:cNvSpPr>
              <a:spLocks noChangeArrowheads="1"/>
            </p:cNvSpPr>
            <p:nvPr/>
          </p:nvSpPr>
          <p:spPr bwMode="auto">
            <a:xfrm>
              <a:off x="6294438" y="4370388"/>
              <a:ext cx="1588" cy="158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7" name="Freeform 9"/>
            <p:cNvSpPr>
              <a:spLocks/>
            </p:cNvSpPr>
            <p:nvPr/>
          </p:nvSpPr>
          <p:spPr bwMode="auto">
            <a:xfrm>
              <a:off x="4054475" y="4503738"/>
              <a:ext cx="7938" cy="0"/>
            </a:xfrm>
            <a:custGeom>
              <a:avLst/>
              <a:gdLst>
                <a:gd name="T0" fmla="*/ 3 w 3"/>
                <a:gd name="T1" fmla="*/ 1 w 3"/>
                <a:gd name="T2" fmla="*/ 0 w 3"/>
                <a:gd name="T3" fmla="*/ 0 w 3"/>
                <a:gd name="T4" fmla="*/ 0 w 3"/>
                <a:gd name="T5" fmla="*/ 2 w 3"/>
                <a:gd name="T6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8" name="Freeform 10"/>
            <p:cNvSpPr>
              <a:spLocks/>
            </p:cNvSpPr>
            <p:nvPr/>
          </p:nvSpPr>
          <p:spPr bwMode="auto">
            <a:xfrm>
              <a:off x="4057650" y="4492625"/>
              <a:ext cx="4763" cy="0"/>
            </a:xfrm>
            <a:custGeom>
              <a:avLst/>
              <a:gdLst>
                <a:gd name="T0" fmla="*/ 1 w 2"/>
                <a:gd name="T1" fmla="*/ 0 w 2"/>
                <a:gd name="T2" fmla="*/ 0 w 2"/>
                <a:gd name="T3" fmla="*/ 2 w 2"/>
                <a:gd name="T4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9" name="Freeform 11"/>
            <p:cNvSpPr>
              <a:spLocks/>
            </p:cNvSpPr>
            <p:nvPr/>
          </p:nvSpPr>
          <p:spPr bwMode="auto">
            <a:xfrm>
              <a:off x="4111625" y="4530725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0" name="Freeform 12"/>
            <p:cNvSpPr>
              <a:spLocks/>
            </p:cNvSpPr>
            <p:nvPr/>
          </p:nvSpPr>
          <p:spPr bwMode="auto">
            <a:xfrm>
              <a:off x="3778250" y="4435475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1" name="Freeform 13"/>
            <p:cNvSpPr>
              <a:spLocks/>
            </p:cNvSpPr>
            <p:nvPr/>
          </p:nvSpPr>
          <p:spPr bwMode="auto">
            <a:xfrm>
              <a:off x="2701925" y="5059363"/>
              <a:ext cx="11113" cy="3175"/>
            </a:xfrm>
            <a:custGeom>
              <a:avLst/>
              <a:gdLst>
                <a:gd name="T0" fmla="*/ 4 w 4"/>
                <a:gd name="T1" fmla="*/ 0 h 1"/>
                <a:gd name="T2" fmla="*/ 3 w 4"/>
                <a:gd name="T3" fmla="*/ 0 h 1"/>
                <a:gd name="T4" fmla="*/ 3 w 4"/>
                <a:gd name="T5" fmla="*/ 0 h 1"/>
                <a:gd name="T6" fmla="*/ 2 w 4"/>
                <a:gd name="T7" fmla="*/ 0 h 1"/>
                <a:gd name="T8" fmla="*/ 0 w 4"/>
                <a:gd name="T9" fmla="*/ 1 h 1"/>
                <a:gd name="T10" fmla="*/ 3 w 4"/>
                <a:gd name="T11" fmla="*/ 0 h 1"/>
                <a:gd name="T12" fmla="*/ 4 w 4"/>
                <a:gd name="T13" fmla="*/ 0 h 1"/>
                <a:gd name="T14" fmla="*/ 4 w 4"/>
                <a:gd name="T15" fmla="*/ 0 h 1"/>
                <a:gd name="T16" fmla="*/ 4 w 4"/>
                <a:gd name="T17" fmla="*/ 0 h 1"/>
                <a:gd name="T18" fmla="*/ 4 w 4"/>
                <a:gd name="T1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cubicBezTo>
                    <a:pt x="4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1" y="1"/>
                    <a:pt x="2" y="1"/>
                    <a:pt x="3" y="0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2" name="Freeform 14"/>
            <p:cNvSpPr>
              <a:spLocks noEditPoints="1"/>
            </p:cNvSpPr>
            <p:nvPr/>
          </p:nvSpPr>
          <p:spPr bwMode="auto">
            <a:xfrm>
              <a:off x="2889250" y="5162550"/>
              <a:ext cx="42863" cy="0"/>
            </a:xfrm>
            <a:custGeom>
              <a:avLst/>
              <a:gdLst>
                <a:gd name="T0" fmla="*/ 5 w 16"/>
                <a:gd name="T1" fmla="*/ 16 w 16"/>
                <a:gd name="T2" fmla="*/ 5 w 16"/>
                <a:gd name="T3" fmla="*/ 0 w 16"/>
                <a:gd name="T4" fmla="*/ 5 w 16"/>
                <a:gd name="T5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6">
                  <a:moveTo>
                    <a:pt x="5" y="0"/>
                  </a:moveTo>
                  <a:cubicBezTo>
                    <a:pt x="9" y="0"/>
                    <a:pt x="12" y="0"/>
                    <a:pt x="16" y="0"/>
                  </a:cubicBezTo>
                  <a:cubicBezTo>
                    <a:pt x="12" y="0"/>
                    <a:pt x="9" y="0"/>
                    <a:pt x="5" y="0"/>
                  </a:cubicBezTo>
                  <a:moveTo>
                    <a:pt x="0" y="0"/>
                  </a:moveTo>
                  <a:cubicBezTo>
                    <a:pt x="0" y="0"/>
                    <a:pt x="2" y="0"/>
                    <a:pt x="5" y="0"/>
                  </a:cubicBezTo>
                  <a:cubicBezTo>
                    <a:pt x="2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3" name="Freeform 15"/>
            <p:cNvSpPr>
              <a:spLocks/>
            </p:cNvSpPr>
            <p:nvPr/>
          </p:nvSpPr>
          <p:spPr bwMode="auto">
            <a:xfrm>
              <a:off x="2759075" y="5178425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0 w 1"/>
                <a:gd name="T7" fmla="*/ 1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4" name="Freeform 16"/>
            <p:cNvSpPr>
              <a:spLocks/>
            </p:cNvSpPr>
            <p:nvPr/>
          </p:nvSpPr>
          <p:spPr bwMode="auto">
            <a:xfrm>
              <a:off x="3563938" y="4926013"/>
              <a:ext cx="7938" cy="0"/>
            </a:xfrm>
            <a:custGeom>
              <a:avLst/>
              <a:gdLst>
                <a:gd name="T0" fmla="*/ 3 w 3"/>
                <a:gd name="T1" fmla="*/ 1 w 3"/>
                <a:gd name="T2" fmla="*/ 1 w 3"/>
                <a:gd name="T3" fmla="*/ 1 w 3"/>
                <a:gd name="T4" fmla="*/ 2 w 3"/>
                <a:gd name="T5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cubicBezTo>
                    <a:pt x="1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5" name="Freeform 17"/>
            <p:cNvSpPr>
              <a:spLocks/>
            </p:cNvSpPr>
            <p:nvPr/>
          </p:nvSpPr>
          <p:spPr bwMode="auto">
            <a:xfrm>
              <a:off x="3892550" y="4694238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6" name="Freeform 18"/>
            <p:cNvSpPr>
              <a:spLocks/>
            </p:cNvSpPr>
            <p:nvPr/>
          </p:nvSpPr>
          <p:spPr bwMode="auto">
            <a:xfrm>
              <a:off x="3114675" y="4686300"/>
              <a:ext cx="4763" cy="0"/>
            </a:xfrm>
            <a:custGeom>
              <a:avLst/>
              <a:gdLst>
                <a:gd name="T0" fmla="*/ 2 w 2"/>
                <a:gd name="T1" fmla="*/ 0 w 2"/>
                <a:gd name="T2" fmla="*/ 0 w 2"/>
                <a:gd name="T3" fmla="*/ 1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7" name="Freeform 19"/>
            <p:cNvSpPr>
              <a:spLocks/>
            </p:cNvSpPr>
            <p:nvPr/>
          </p:nvSpPr>
          <p:spPr bwMode="auto">
            <a:xfrm>
              <a:off x="7359650" y="4446588"/>
              <a:ext cx="4763" cy="3175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0 h 1"/>
                <a:gd name="T4" fmla="*/ 1 w 2"/>
                <a:gd name="T5" fmla="*/ 1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1" y="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8" name="Freeform 20"/>
            <p:cNvSpPr>
              <a:spLocks/>
            </p:cNvSpPr>
            <p:nvPr/>
          </p:nvSpPr>
          <p:spPr bwMode="auto">
            <a:xfrm>
              <a:off x="2319338" y="4438650"/>
              <a:ext cx="6350" cy="3175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1 w 2"/>
                <a:gd name="T5" fmla="*/ 1 h 1"/>
                <a:gd name="T6" fmla="*/ 1 w 2"/>
                <a:gd name="T7" fmla="*/ 1 h 1"/>
                <a:gd name="T8" fmla="*/ 1 w 2"/>
                <a:gd name="T9" fmla="*/ 0 h 1"/>
                <a:gd name="T10" fmla="*/ 2 w 2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9" name="Freeform 21"/>
            <p:cNvSpPr>
              <a:spLocks/>
            </p:cNvSpPr>
            <p:nvPr/>
          </p:nvSpPr>
          <p:spPr bwMode="auto">
            <a:xfrm>
              <a:off x="8096250" y="425450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0" name="Freeform 22"/>
            <p:cNvSpPr>
              <a:spLocks/>
            </p:cNvSpPr>
            <p:nvPr/>
          </p:nvSpPr>
          <p:spPr bwMode="auto">
            <a:xfrm>
              <a:off x="3444875" y="4967288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0 w 1"/>
                <a:gd name="T3" fmla="*/ 0 w 1"/>
                <a:gd name="T4" fmla="*/ 1 w 1"/>
                <a:gd name="T5" fmla="*/ 0 w 1"/>
                <a:gd name="T6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1" name="Freeform 23"/>
            <p:cNvSpPr>
              <a:spLocks/>
            </p:cNvSpPr>
            <p:nvPr/>
          </p:nvSpPr>
          <p:spPr bwMode="auto">
            <a:xfrm>
              <a:off x="3076575" y="50371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2" name="Freeform 24"/>
            <p:cNvSpPr>
              <a:spLocks/>
            </p:cNvSpPr>
            <p:nvPr/>
          </p:nvSpPr>
          <p:spPr bwMode="auto">
            <a:xfrm>
              <a:off x="4287838" y="5353050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  <a:gd name="T4" fmla="*/ 1 w 1"/>
                <a:gd name="T5" fmla="*/ 1 w 1"/>
                <a:gd name="T6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3" name="Freeform 25"/>
            <p:cNvSpPr>
              <a:spLocks/>
            </p:cNvSpPr>
            <p:nvPr/>
          </p:nvSpPr>
          <p:spPr bwMode="auto">
            <a:xfrm>
              <a:off x="4257675" y="5307013"/>
              <a:ext cx="7938" cy="3175"/>
            </a:xfrm>
            <a:custGeom>
              <a:avLst/>
              <a:gdLst>
                <a:gd name="T0" fmla="*/ 0 w 3"/>
                <a:gd name="T1" fmla="*/ 0 h 1"/>
                <a:gd name="T2" fmla="*/ 1 w 3"/>
                <a:gd name="T3" fmla="*/ 1 h 1"/>
                <a:gd name="T4" fmla="*/ 1 w 3"/>
                <a:gd name="T5" fmla="*/ 1 h 1"/>
                <a:gd name="T6" fmla="*/ 2 w 3"/>
                <a:gd name="T7" fmla="*/ 1 h 1"/>
                <a:gd name="T8" fmla="*/ 2 w 3"/>
                <a:gd name="T9" fmla="*/ 1 h 1"/>
                <a:gd name="T10" fmla="*/ 3 w 3"/>
                <a:gd name="T11" fmla="*/ 1 h 1"/>
                <a:gd name="T12" fmla="*/ 1 w 3"/>
                <a:gd name="T13" fmla="*/ 0 h 1"/>
                <a:gd name="T14" fmla="*/ 0 w 3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3" y="1"/>
                  </a:cubicBezTo>
                  <a:cubicBezTo>
                    <a:pt x="2" y="1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4" name="Freeform 26"/>
            <p:cNvSpPr>
              <a:spLocks/>
            </p:cNvSpPr>
            <p:nvPr/>
          </p:nvSpPr>
          <p:spPr bwMode="auto">
            <a:xfrm>
              <a:off x="2252663" y="4435475"/>
              <a:ext cx="11113" cy="3175"/>
            </a:xfrm>
            <a:custGeom>
              <a:avLst/>
              <a:gdLst>
                <a:gd name="T0" fmla="*/ 0 w 4"/>
                <a:gd name="T1" fmla="*/ 0 h 1"/>
                <a:gd name="T2" fmla="*/ 0 w 4"/>
                <a:gd name="T3" fmla="*/ 0 h 1"/>
                <a:gd name="T4" fmla="*/ 0 w 4"/>
                <a:gd name="T5" fmla="*/ 0 h 1"/>
                <a:gd name="T6" fmla="*/ 3 w 4"/>
                <a:gd name="T7" fmla="*/ 1 h 1"/>
                <a:gd name="T8" fmla="*/ 4 w 4"/>
                <a:gd name="T9" fmla="*/ 1 h 1"/>
                <a:gd name="T10" fmla="*/ 0 w 4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3" y="1"/>
                    <a:pt x="2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5" name="Freeform 27"/>
            <p:cNvSpPr>
              <a:spLocks/>
            </p:cNvSpPr>
            <p:nvPr/>
          </p:nvSpPr>
          <p:spPr bwMode="auto">
            <a:xfrm>
              <a:off x="3900488" y="4430713"/>
              <a:ext cx="103188" cy="22225"/>
            </a:xfrm>
            <a:custGeom>
              <a:avLst/>
              <a:gdLst>
                <a:gd name="T0" fmla="*/ 16 w 38"/>
                <a:gd name="T1" fmla="*/ 0 h 8"/>
                <a:gd name="T2" fmla="*/ 0 w 38"/>
                <a:gd name="T3" fmla="*/ 3 h 8"/>
                <a:gd name="T4" fmla="*/ 10 w 38"/>
                <a:gd name="T5" fmla="*/ 7 h 8"/>
                <a:gd name="T6" fmla="*/ 19 w 38"/>
                <a:gd name="T7" fmla="*/ 7 h 8"/>
                <a:gd name="T8" fmla="*/ 27 w 38"/>
                <a:gd name="T9" fmla="*/ 7 h 8"/>
                <a:gd name="T10" fmla="*/ 34 w 38"/>
                <a:gd name="T11" fmla="*/ 8 h 8"/>
                <a:gd name="T12" fmla="*/ 37 w 38"/>
                <a:gd name="T13" fmla="*/ 5 h 8"/>
                <a:gd name="T14" fmla="*/ 26 w 38"/>
                <a:gd name="T15" fmla="*/ 0 h 8"/>
                <a:gd name="T16" fmla="*/ 16 w 38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8">
                  <a:moveTo>
                    <a:pt x="16" y="0"/>
                  </a:moveTo>
                  <a:cubicBezTo>
                    <a:pt x="8" y="0"/>
                    <a:pt x="0" y="1"/>
                    <a:pt x="0" y="3"/>
                  </a:cubicBezTo>
                  <a:cubicBezTo>
                    <a:pt x="0" y="5"/>
                    <a:pt x="2" y="7"/>
                    <a:pt x="10" y="7"/>
                  </a:cubicBezTo>
                  <a:cubicBezTo>
                    <a:pt x="13" y="7"/>
                    <a:pt x="16" y="7"/>
                    <a:pt x="19" y="7"/>
                  </a:cubicBezTo>
                  <a:cubicBezTo>
                    <a:pt x="22" y="7"/>
                    <a:pt x="25" y="7"/>
                    <a:pt x="27" y="7"/>
                  </a:cubicBezTo>
                  <a:cubicBezTo>
                    <a:pt x="30" y="7"/>
                    <a:pt x="32" y="8"/>
                    <a:pt x="34" y="8"/>
                  </a:cubicBezTo>
                  <a:cubicBezTo>
                    <a:pt x="37" y="8"/>
                    <a:pt x="38" y="7"/>
                    <a:pt x="37" y="5"/>
                  </a:cubicBezTo>
                  <a:cubicBezTo>
                    <a:pt x="35" y="2"/>
                    <a:pt x="31" y="1"/>
                    <a:pt x="26" y="0"/>
                  </a:cubicBezTo>
                  <a:cubicBezTo>
                    <a:pt x="23" y="0"/>
                    <a:pt x="19" y="0"/>
                    <a:pt x="1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6" name="Freeform 28"/>
            <p:cNvSpPr>
              <a:spLocks/>
            </p:cNvSpPr>
            <p:nvPr/>
          </p:nvSpPr>
          <p:spPr bwMode="auto">
            <a:xfrm>
              <a:off x="4038600" y="4483100"/>
              <a:ext cx="7938" cy="1587"/>
            </a:xfrm>
            <a:custGeom>
              <a:avLst/>
              <a:gdLst>
                <a:gd name="T0" fmla="*/ 1 w 3"/>
                <a:gd name="T1" fmla="*/ 0 h 1"/>
                <a:gd name="T2" fmla="*/ 0 w 3"/>
                <a:gd name="T3" fmla="*/ 0 h 1"/>
                <a:gd name="T4" fmla="*/ 0 w 3"/>
                <a:gd name="T5" fmla="*/ 1 h 1"/>
                <a:gd name="T6" fmla="*/ 2 w 3"/>
                <a:gd name="T7" fmla="*/ 0 h 1"/>
                <a:gd name="T8" fmla="*/ 1 w 3"/>
                <a:gd name="T9" fmla="*/ 0 h 1"/>
                <a:gd name="T10" fmla="*/ 1 w 3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0" y="1"/>
                  </a:cubicBezTo>
                  <a:cubicBezTo>
                    <a:pt x="1" y="1"/>
                    <a:pt x="1" y="0"/>
                    <a:pt x="2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7" name="Freeform 29"/>
            <p:cNvSpPr>
              <a:spLocks/>
            </p:cNvSpPr>
            <p:nvPr/>
          </p:nvSpPr>
          <p:spPr bwMode="auto">
            <a:xfrm>
              <a:off x="3571875" y="4248150"/>
              <a:ext cx="144463" cy="53975"/>
            </a:xfrm>
            <a:custGeom>
              <a:avLst/>
              <a:gdLst>
                <a:gd name="T0" fmla="*/ 24 w 53"/>
                <a:gd name="T1" fmla="*/ 0 h 20"/>
                <a:gd name="T2" fmla="*/ 16 w 53"/>
                <a:gd name="T3" fmla="*/ 1 h 20"/>
                <a:gd name="T4" fmla="*/ 15 w 53"/>
                <a:gd name="T5" fmla="*/ 3 h 20"/>
                <a:gd name="T6" fmla="*/ 15 w 53"/>
                <a:gd name="T7" fmla="*/ 3 h 20"/>
                <a:gd name="T8" fmla="*/ 16 w 53"/>
                <a:gd name="T9" fmla="*/ 3 h 20"/>
                <a:gd name="T10" fmla="*/ 15 w 53"/>
                <a:gd name="T11" fmla="*/ 4 h 20"/>
                <a:gd name="T12" fmla="*/ 14 w 53"/>
                <a:gd name="T13" fmla="*/ 5 h 20"/>
                <a:gd name="T14" fmla="*/ 17 w 53"/>
                <a:gd name="T15" fmla="*/ 5 h 20"/>
                <a:gd name="T16" fmla="*/ 18 w 53"/>
                <a:gd name="T17" fmla="*/ 5 h 20"/>
                <a:gd name="T18" fmla="*/ 20 w 53"/>
                <a:gd name="T19" fmla="*/ 6 h 20"/>
                <a:gd name="T20" fmla="*/ 20 w 53"/>
                <a:gd name="T21" fmla="*/ 7 h 20"/>
                <a:gd name="T22" fmla="*/ 19 w 53"/>
                <a:gd name="T23" fmla="*/ 8 h 20"/>
                <a:gd name="T24" fmla="*/ 8 w 53"/>
                <a:gd name="T25" fmla="*/ 9 h 20"/>
                <a:gd name="T26" fmla="*/ 6 w 53"/>
                <a:gd name="T27" fmla="*/ 9 h 20"/>
                <a:gd name="T28" fmla="*/ 5 w 53"/>
                <a:gd name="T29" fmla="*/ 9 h 20"/>
                <a:gd name="T30" fmla="*/ 1 w 53"/>
                <a:gd name="T31" fmla="*/ 12 h 20"/>
                <a:gd name="T32" fmla="*/ 6 w 53"/>
                <a:gd name="T33" fmla="*/ 11 h 20"/>
                <a:gd name="T34" fmla="*/ 10 w 53"/>
                <a:gd name="T35" fmla="*/ 11 h 20"/>
                <a:gd name="T36" fmla="*/ 18 w 53"/>
                <a:gd name="T37" fmla="*/ 12 h 20"/>
                <a:gd name="T38" fmla="*/ 25 w 53"/>
                <a:gd name="T39" fmla="*/ 17 h 20"/>
                <a:gd name="T40" fmla="*/ 29 w 53"/>
                <a:gd name="T41" fmla="*/ 20 h 20"/>
                <a:gd name="T42" fmla="*/ 37 w 53"/>
                <a:gd name="T43" fmla="*/ 19 h 20"/>
                <a:gd name="T44" fmla="*/ 49 w 53"/>
                <a:gd name="T45" fmla="*/ 14 h 20"/>
                <a:gd name="T46" fmla="*/ 46 w 53"/>
                <a:gd name="T47" fmla="*/ 5 h 20"/>
                <a:gd name="T48" fmla="*/ 36 w 53"/>
                <a:gd name="T49" fmla="*/ 2 h 20"/>
                <a:gd name="T50" fmla="*/ 24 w 53"/>
                <a:gd name="T5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3" h="20">
                  <a:moveTo>
                    <a:pt x="24" y="0"/>
                  </a:moveTo>
                  <a:cubicBezTo>
                    <a:pt x="21" y="0"/>
                    <a:pt x="17" y="1"/>
                    <a:pt x="16" y="1"/>
                  </a:cubicBezTo>
                  <a:cubicBezTo>
                    <a:pt x="13" y="2"/>
                    <a:pt x="13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3"/>
                    <a:pt x="17" y="4"/>
                    <a:pt x="15" y="4"/>
                  </a:cubicBezTo>
                  <a:cubicBezTo>
                    <a:pt x="13" y="5"/>
                    <a:pt x="13" y="5"/>
                    <a:pt x="14" y="5"/>
                  </a:cubicBezTo>
                  <a:cubicBezTo>
                    <a:pt x="15" y="5"/>
                    <a:pt x="16" y="5"/>
                    <a:pt x="17" y="5"/>
                  </a:cubicBezTo>
                  <a:cubicBezTo>
                    <a:pt x="17" y="5"/>
                    <a:pt x="18" y="5"/>
                    <a:pt x="18" y="5"/>
                  </a:cubicBezTo>
                  <a:cubicBezTo>
                    <a:pt x="20" y="5"/>
                    <a:pt x="21" y="5"/>
                    <a:pt x="20" y="6"/>
                  </a:cubicBezTo>
                  <a:cubicBezTo>
                    <a:pt x="18" y="6"/>
                    <a:pt x="18" y="7"/>
                    <a:pt x="20" y="7"/>
                  </a:cubicBezTo>
                  <a:cubicBezTo>
                    <a:pt x="21" y="7"/>
                    <a:pt x="21" y="8"/>
                    <a:pt x="19" y="8"/>
                  </a:cubicBezTo>
                  <a:cubicBezTo>
                    <a:pt x="17" y="8"/>
                    <a:pt x="14" y="9"/>
                    <a:pt x="8" y="9"/>
                  </a:cubicBezTo>
                  <a:cubicBezTo>
                    <a:pt x="7" y="9"/>
                    <a:pt x="7" y="9"/>
                    <a:pt x="6" y="9"/>
                  </a:cubicBezTo>
                  <a:cubicBezTo>
                    <a:pt x="6" y="9"/>
                    <a:pt x="5" y="9"/>
                    <a:pt x="5" y="9"/>
                  </a:cubicBezTo>
                  <a:cubicBezTo>
                    <a:pt x="2" y="9"/>
                    <a:pt x="0" y="9"/>
                    <a:pt x="1" y="12"/>
                  </a:cubicBezTo>
                  <a:cubicBezTo>
                    <a:pt x="3" y="11"/>
                    <a:pt x="4" y="11"/>
                    <a:pt x="6" y="11"/>
                  </a:cubicBezTo>
                  <a:cubicBezTo>
                    <a:pt x="8" y="11"/>
                    <a:pt x="9" y="11"/>
                    <a:pt x="10" y="11"/>
                  </a:cubicBezTo>
                  <a:cubicBezTo>
                    <a:pt x="15" y="12"/>
                    <a:pt x="19" y="12"/>
                    <a:pt x="18" y="12"/>
                  </a:cubicBezTo>
                  <a:cubicBezTo>
                    <a:pt x="17" y="13"/>
                    <a:pt x="25" y="15"/>
                    <a:pt x="25" y="17"/>
                  </a:cubicBezTo>
                  <a:cubicBezTo>
                    <a:pt x="26" y="19"/>
                    <a:pt x="26" y="20"/>
                    <a:pt x="29" y="20"/>
                  </a:cubicBezTo>
                  <a:cubicBezTo>
                    <a:pt x="30" y="20"/>
                    <a:pt x="33" y="19"/>
                    <a:pt x="37" y="19"/>
                  </a:cubicBezTo>
                  <a:cubicBezTo>
                    <a:pt x="42" y="18"/>
                    <a:pt x="46" y="16"/>
                    <a:pt x="49" y="14"/>
                  </a:cubicBezTo>
                  <a:cubicBezTo>
                    <a:pt x="52" y="10"/>
                    <a:pt x="53" y="6"/>
                    <a:pt x="46" y="5"/>
                  </a:cubicBezTo>
                  <a:cubicBezTo>
                    <a:pt x="40" y="4"/>
                    <a:pt x="41" y="4"/>
                    <a:pt x="36" y="2"/>
                  </a:cubicBezTo>
                  <a:cubicBezTo>
                    <a:pt x="33" y="1"/>
                    <a:pt x="28" y="0"/>
                    <a:pt x="2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8" name="Freeform 30"/>
            <p:cNvSpPr>
              <a:spLocks/>
            </p:cNvSpPr>
            <p:nvPr/>
          </p:nvSpPr>
          <p:spPr bwMode="auto">
            <a:xfrm>
              <a:off x="3597275" y="4281488"/>
              <a:ext cx="15875" cy="1587"/>
            </a:xfrm>
            <a:custGeom>
              <a:avLst/>
              <a:gdLst>
                <a:gd name="T0" fmla="*/ 4 w 6"/>
                <a:gd name="T1" fmla="*/ 0 h 1"/>
                <a:gd name="T2" fmla="*/ 4 w 6"/>
                <a:gd name="T3" fmla="*/ 0 h 1"/>
                <a:gd name="T4" fmla="*/ 0 w 6"/>
                <a:gd name="T5" fmla="*/ 1 h 1"/>
                <a:gd name="T6" fmla="*/ 1 w 6"/>
                <a:gd name="T7" fmla="*/ 1 h 1"/>
                <a:gd name="T8" fmla="*/ 3 w 6"/>
                <a:gd name="T9" fmla="*/ 1 h 1"/>
                <a:gd name="T10" fmla="*/ 4 w 6"/>
                <a:gd name="T11" fmla="*/ 1 h 1"/>
                <a:gd name="T12" fmla="*/ 4 w 6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3" y="1"/>
                    <a:pt x="6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9" name="Freeform 31"/>
            <p:cNvSpPr>
              <a:spLocks/>
            </p:cNvSpPr>
            <p:nvPr/>
          </p:nvSpPr>
          <p:spPr bwMode="auto">
            <a:xfrm>
              <a:off x="3586163" y="4294188"/>
              <a:ext cx="26988" cy="6350"/>
            </a:xfrm>
            <a:custGeom>
              <a:avLst/>
              <a:gdLst>
                <a:gd name="T0" fmla="*/ 2 w 10"/>
                <a:gd name="T1" fmla="*/ 0 h 2"/>
                <a:gd name="T2" fmla="*/ 5 w 10"/>
                <a:gd name="T3" fmla="*/ 2 h 2"/>
                <a:gd name="T4" fmla="*/ 7 w 10"/>
                <a:gd name="T5" fmla="*/ 2 h 2"/>
                <a:gd name="T6" fmla="*/ 8 w 10"/>
                <a:gd name="T7" fmla="*/ 2 h 2"/>
                <a:gd name="T8" fmla="*/ 8 w 10"/>
                <a:gd name="T9" fmla="*/ 2 h 2"/>
                <a:gd name="T10" fmla="*/ 3 w 10"/>
                <a:gd name="T11" fmla="*/ 0 h 2"/>
                <a:gd name="T12" fmla="*/ 2 w 10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">
                  <a:moveTo>
                    <a:pt x="2" y="0"/>
                  </a:moveTo>
                  <a:cubicBezTo>
                    <a:pt x="0" y="0"/>
                    <a:pt x="0" y="0"/>
                    <a:pt x="5" y="2"/>
                  </a:cubicBezTo>
                  <a:cubicBezTo>
                    <a:pt x="6" y="2"/>
                    <a:pt x="6" y="2"/>
                    <a:pt x="7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2"/>
                    <a:pt x="10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0" name="Freeform 32"/>
            <p:cNvSpPr>
              <a:spLocks/>
            </p:cNvSpPr>
            <p:nvPr/>
          </p:nvSpPr>
          <p:spPr bwMode="auto">
            <a:xfrm>
              <a:off x="3797300" y="4240213"/>
              <a:ext cx="30163" cy="11112"/>
            </a:xfrm>
            <a:custGeom>
              <a:avLst/>
              <a:gdLst>
                <a:gd name="T0" fmla="*/ 4 w 11"/>
                <a:gd name="T1" fmla="*/ 0 h 4"/>
                <a:gd name="T2" fmla="*/ 2 w 11"/>
                <a:gd name="T3" fmla="*/ 0 h 4"/>
                <a:gd name="T4" fmla="*/ 1 w 11"/>
                <a:gd name="T5" fmla="*/ 2 h 4"/>
                <a:gd name="T6" fmla="*/ 1 w 11"/>
                <a:gd name="T7" fmla="*/ 2 h 4"/>
                <a:gd name="T8" fmla="*/ 2 w 11"/>
                <a:gd name="T9" fmla="*/ 3 h 4"/>
                <a:gd name="T10" fmla="*/ 4 w 11"/>
                <a:gd name="T11" fmla="*/ 4 h 4"/>
                <a:gd name="T12" fmla="*/ 9 w 11"/>
                <a:gd name="T13" fmla="*/ 2 h 4"/>
                <a:gd name="T14" fmla="*/ 4 w 11"/>
                <a:gd name="T1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4" y="0"/>
                  </a:moveTo>
                  <a:cubicBezTo>
                    <a:pt x="3" y="0"/>
                    <a:pt x="2" y="0"/>
                    <a:pt x="2" y="0"/>
                  </a:cubicBezTo>
                  <a:cubicBezTo>
                    <a:pt x="0" y="1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3"/>
                    <a:pt x="2" y="3"/>
                  </a:cubicBezTo>
                  <a:cubicBezTo>
                    <a:pt x="2" y="4"/>
                    <a:pt x="3" y="4"/>
                    <a:pt x="4" y="4"/>
                  </a:cubicBezTo>
                  <a:cubicBezTo>
                    <a:pt x="5" y="4"/>
                    <a:pt x="8" y="3"/>
                    <a:pt x="9" y="2"/>
                  </a:cubicBezTo>
                  <a:cubicBezTo>
                    <a:pt x="11" y="1"/>
                    <a:pt x="7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1" name="Freeform 33"/>
            <p:cNvSpPr>
              <a:spLocks/>
            </p:cNvSpPr>
            <p:nvPr/>
          </p:nvSpPr>
          <p:spPr bwMode="auto">
            <a:xfrm>
              <a:off x="3702050" y="4311650"/>
              <a:ext cx="100013" cy="9525"/>
            </a:xfrm>
            <a:custGeom>
              <a:avLst/>
              <a:gdLst>
                <a:gd name="T0" fmla="*/ 12 w 37"/>
                <a:gd name="T1" fmla="*/ 0 h 4"/>
                <a:gd name="T2" fmla="*/ 9 w 37"/>
                <a:gd name="T3" fmla="*/ 3 h 4"/>
                <a:gd name="T4" fmla="*/ 23 w 37"/>
                <a:gd name="T5" fmla="*/ 4 h 4"/>
                <a:gd name="T6" fmla="*/ 25 w 37"/>
                <a:gd name="T7" fmla="*/ 1 h 4"/>
                <a:gd name="T8" fmla="*/ 12 w 3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4">
                  <a:moveTo>
                    <a:pt x="12" y="0"/>
                  </a:moveTo>
                  <a:cubicBezTo>
                    <a:pt x="5" y="0"/>
                    <a:pt x="0" y="1"/>
                    <a:pt x="9" y="3"/>
                  </a:cubicBezTo>
                  <a:cubicBezTo>
                    <a:pt x="13" y="4"/>
                    <a:pt x="18" y="4"/>
                    <a:pt x="23" y="4"/>
                  </a:cubicBezTo>
                  <a:cubicBezTo>
                    <a:pt x="32" y="4"/>
                    <a:pt x="37" y="3"/>
                    <a:pt x="25" y="1"/>
                  </a:cubicBezTo>
                  <a:cubicBezTo>
                    <a:pt x="22" y="0"/>
                    <a:pt x="16" y="0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2" name="Freeform 34"/>
            <p:cNvSpPr>
              <a:spLocks/>
            </p:cNvSpPr>
            <p:nvPr/>
          </p:nvSpPr>
          <p:spPr bwMode="auto">
            <a:xfrm>
              <a:off x="3536950" y="4324350"/>
              <a:ext cx="26988" cy="3175"/>
            </a:xfrm>
            <a:custGeom>
              <a:avLst/>
              <a:gdLst>
                <a:gd name="T0" fmla="*/ 8 w 10"/>
                <a:gd name="T1" fmla="*/ 0 h 1"/>
                <a:gd name="T2" fmla="*/ 6 w 10"/>
                <a:gd name="T3" fmla="*/ 0 h 1"/>
                <a:gd name="T4" fmla="*/ 0 w 10"/>
                <a:gd name="T5" fmla="*/ 1 h 1"/>
                <a:gd name="T6" fmla="*/ 0 w 10"/>
                <a:gd name="T7" fmla="*/ 0 h 1"/>
                <a:gd name="T8" fmla="*/ 7 w 10"/>
                <a:gd name="T9" fmla="*/ 0 h 1"/>
                <a:gd name="T10" fmla="*/ 8 w 10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">
                  <a:moveTo>
                    <a:pt x="8" y="0"/>
                  </a:moveTo>
                  <a:cubicBezTo>
                    <a:pt x="7" y="0"/>
                    <a:pt x="7" y="0"/>
                    <a:pt x="6" y="0"/>
                  </a:cubicBezTo>
                  <a:cubicBezTo>
                    <a:pt x="2" y="0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9" y="0"/>
                    <a:pt x="10" y="0"/>
                    <a:pt x="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3" name="Freeform 35"/>
            <p:cNvSpPr>
              <a:spLocks/>
            </p:cNvSpPr>
            <p:nvPr/>
          </p:nvSpPr>
          <p:spPr bwMode="auto">
            <a:xfrm>
              <a:off x="4027488" y="4373563"/>
              <a:ext cx="25400" cy="7937"/>
            </a:xfrm>
            <a:custGeom>
              <a:avLst/>
              <a:gdLst>
                <a:gd name="T0" fmla="*/ 9 w 9"/>
                <a:gd name="T1" fmla="*/ 0 h 3"/>
                <a:gd name="T2" fmla="*/ 8 w 9"/>
                <a:gd name="T3" fmla="*/ 0 h 3"/>
                <a:gd name="T4" fmla="*/ 3 w 9"/>
                <a:gd name="T5" fmla="*/ 2 h 3"/>
                <a:gd name="T6" fmla="*/ 3 w 9"/>
                <a:gd name="T7" fmla="*/ 3 h 3"/>
                <a:gd name="T8" fmla="*/ 3 w 9"/>
                <a:gd name="T9" fmla="*/ 3 h 3"/>
                <a:gd name="T10" fmla="*/ 7 w 9"/>
                <a:gd name="T11" fmla="*/ 2 h 3"/>
                <a:gd name="T12" fmla="*/ 9 w 9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3">
                  <a:moveTo>
                    <a:pt x="9" y="0"/>
                  </a:moveTo>
                  <a:cubicBezTo>
                    <a:pt x="9" y="0"/>
                    <a:pt x="9" y="0"/>
                    <a:pt x="8" y="0"/>
                  </a:cubicBezTo>
                  <a:cubicBezTo>
                    <a:pt x="7" y="1"/>
                    <a:pt x="5" y="1"/>
                    <a:pt x="3" y="2"/>
                  </a:cubicBezTo>
                  <a:cubicBezTo>
                    <a:pt x="0" y="2"/>
                    <a:pt x="1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6" y="2"/>
                    <a:pt x="7" y="2"/>
                  </a:cubicBezTo>
                  <a:cubicBezTo>
                    <a:pt x="8" y="1"/>
                    <a:pt x="9" y="0"/>
                    <a:pt x="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4" name="Freeform 36"/>
            <p:cNvSpPr>
              <a:spLocks/>
            </p:cNvSpPr>
            <p:nvPr/>
          </p:nvSpPr>
          <p:spPr bwMode="auto">
            <a:xfrm>
              <a:off x="3797300" y="4343400"/>
              <a:ext cx="15875" cy="6350"/>
            </a:xfrm>
            <a:custGeom>
              <a:avLst/>
              <a:gdLst>
                <a:gd name="T0" fmla="*/ 0 w 6"/>
                <a:gd name="T1" fmla="*/ 0 h 2"/>
                <a:gd name="T2" fmla="*/ 0 w 6"/>
                <a:gd name="T3" fmla="*/ 2 h 2"/>
                <a:gd name="T4" fmla="*/ 3 w 6"/>
                <a:gd name="T5" fmla="*/ 2 h 2"/>
                <a:gd name="T6" fmla="*/ 5 w 6"/>
                <a:gd name="T7" fmla="*/ 1 h 2"/>
                <a:gd name="T8" fmla="*/ 0 w 6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">
                  <a:moveTo>
                    <a:pt x="0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1" y="2"/>
                    <a:pt x="2" y="2"/>
                    <a:pt x="3" y="2"/>
                  </a:cubicBezTo>
                  <a:cubicBezTo>
                    <a:pt x="5" y="2"/>
                    <a:pt x="6" y="2"/>
                    <a:pt x="5" y="1"/>
                  </a:cubicBezTo>
                  <a:cubicBezTo>
                    <a:pt x="4" y="0"/>
                    <a:pt x="1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5" name="Freeform 37"/>
            <p:cNvSpPr>
              <a:spLocks/>
            </p:cNvSpPr>
            <p:nvPr/>
          </p:nvSpPr>
          <p:spPr bwMode="auto">
            <a:xfrm>
              <a:off x="4248150" y="4827588"/>
              <a:ext cx="7938" cy="0"/>
            </a:xfrm>
            <a:custGeom>
              <a:avLst/>
              <a:gdLst>
                <a:gd name="T0" fmla="*/ 2 w 3"/>
                <a:gd name="T1" fmla="*/ 1 w 3"/>
                <a:gd name="T2" fmla="*/ 0 w 3"/>
                <a:gd name="T3" fmla="*/ 2 w 3"/>
                <a:gd name="T4" fmla="*/ 2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2" y="0"/>
                    <a:pt x="2" y="0"/>
                  </a:cubicBezTo>
                  <a:cubicBezTo>
                    <a:pt x="3" y="0"/>
                    <a:pt x="3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6" name="Freeform 38"/>
            <p:cNvSpPr>
              <a:spLocks/>
            </p:cNvSpPr>
            <p:nvPr/>
          </p:nvSpPr>
          <p:spPr bwMode="auto">
            <a:xfrm>
              <a:off x="3713163" y="4281488"/>
              <a:ext cx="87313" cy="23812"/>
            </a:xfrm>
            <a:custGeom>
              <a:avLst/>
              <a:gdLst>
                <a:gd name="T0" fmla="*/ 14 w 32"/>
                <a:gd name="T1" fmla="*/ 0 h 9"/>
                <a:gd name="T2" fmla="*/ 2 w 32"/>
                <a:gd name="T3" fmla="*/ 4 h 9"/>
                <a:gd name="T4" fmla="*/ 5 w 32"/>
                <a:gd name="T5" fmla="*/ 5 h 9"/>
                <a:gd name="T6" fmla="*/ 5 w 32"/>
                <a:gd name="T7" fmla="*/ 6 h 9"/>
                <a:gd name="T8" fmla="*/ 4 w 32"/>
                <a:gd name="T9" fmla="*/ 6 h 9"/>
                <a:gd name="T10" fmla="*/ 3 w 32"/>
                <a:gd name="T11" fmla="*/ 6 h 9"/>
                <a:gd name="T12" fmla="*/ 0 w 32"/>
                <a:gd name="T13" fmla="*/ 7 h 9"/>
                <a:gd name="T14" fmla="*/ 15 w 32"/>
                <a:gd name="T15" fmla="*/ 9 h 9"/>
                <a:gd name="T16" fmla="*/ 17 w 32"/>
                <a:gd name="T17" fmla="*/ 9 h 9"/>
                <a:gd name="T18" fmla="*/ 19 w 32"/>
                <a:gd name="T19" fmla="*/ 0 h 9"/>
                <a:gd name="T20" fmla="*/ 14 w 32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9">
                  <a:moveTo>
                    <a:pt x="14" y="0"/>
                  </a:moveTo>
                  <a:cubicBezTo>
                    <a:pt x="9" y="0"/>
                    <a:pt x="4" y="1"/>
                    <a:pt x="2" y="4"/>
                  </a:cubicBezTo>
                  <a:cubicBezTo>
                    <a:pt x="3" y="5"/>
                    <a:pt x="4" y="5"/>
                    <a:pt x="5" y="5"/>
                  </a:cubicBezTo>
                  <a:cubicBezTo>
                    <a:pt x="7" y="6"/>
                    <a:pt x="6" y="6"/>
                    <a:pt x="5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2" y="6"/>
                    <a:pt x="0" y="7"/>
                    <a:pt x="0" y="7"/>
                  </a:cubicBezTo>
                  <a:cubicBezTo>
                    <a:pt x="1" y="8"/>
                    <a:pt x="7" y="9"/>
                    <a:pt x="15" y="9"/>
                  </a:cubicBezTo>
                  <a:cubicBezTo>
                    <a:pt x="16" y="9"/>
                    <a:pt x="16" y="9"/>
                    <a:pt x="17" y="9"/>
                  </a:cubicBezTo>
                  <a:cubicBezTo>
                    <a:pt x="25" y="9"/>
                    <a:pt x="32" y="3"/>
                    <a:pt x="19" y="0"/>
                  </a:cubicBezTo>
                  <a:cubicBezTo>
                    <a:pt x="17" y="0"/>
                    <a:pt x="15" y="0"/>
                    <a:pt x="1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7" name="Freeform 39"/>
            <p:cNvSpPr>
              <a:spLocks/>
            </p:cNvSpPr>
            <p:nvPr/>
          </p:nvSpPr>
          <p:spPr bwMode="auto">
            <a:xfrm>
              <a:off x="1127125" y="4491038"/>
              <a:ext cx="30163" cy="4762"/>
            </a:xfrm>
            <a:custGeom>
              <a:avLst/>
              <a:gdLst>
                <a:gd name="T0" fmla="*/ 7 w 11"/>
                <a:gd name="T1" fmla="*/ 0 h 2"/>
                <a:gd name="T2" fmla="*/ 3 w 11"/>
                <a:gd name="T3" fmla="*/ 0 h 2"/>
                <a:gd name="T4" fmla="*/ 5 w 11"/>
                <a:gd name="T5" fmla="*/ 2 h 2"/>
                <a:gd name="T6" fmla="*/ 10 w 11"/>
                <a:gd name="T7" fmla="*/ 1 h 2"/>
                <a:gd name="T8" fmla="*/ 7 w 1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">
                  <a:moveTo>
                    <a:pt x="7" y="0"/>
                  </a:moveTo>
                  <a:cubicBezTo>
                    <a:pt x="6" y="0"/>
                    <a:pt x="4" y="0"/>
                    <a:pt x="3" y="0"/>
                  </a:cubicBezTo>
                  <a:cubicBezTo>
                    <a:pt x="0" y="1"/>
                    <a:pt x="4" y="1"/>
                    <a:pt x="5" y="2"/>
                  </a:cubicBezTo>
                  <a:cubicBezTo>
                    <a:pt x="7" y="2"/>
                    <a:pt x="10" y="2"/>
                    <a:pt x="10" y="1"/>
                  </a:cubicBezTo>
                  <a:cubicBezTo>
                    <a:pt x="11" y="0"/>
                    <a:pt x="9" y="0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8" name="Freeform 40"/>
            <p:cNvSpPr>
              <a:spLocks/>
            </p:cNvSpPr>
            <p:nvPr/>
          </p:nvSpPr>
          <p:spPr bwMode="auto">
            <a:xfrm>
              <a:off x="4260850" y="4351338"/>
              <a:ext cx="23813" cy="3175"/>
            </a:xfrm>
            <a:custGeom>
              <a:avLst/>
              <a:gdLst>
                <a:gd name="T0" fmla="*/ 3 w 9"/>
                <a:gd name="T1" fmla="*/ 0 h 1"/>
                <a:gd name="T2" fmla="*/ 3 w 9"/>
                <a:gd name="T3" fmla="*/ 1 h 1"/>
                <a:gd name="T4" fmla="*/ 7 w 9"/>
                <a:gd name="T5" fmla="*/ 1 h 1"/>
                <a:gd name="T6" fmla="*/ 9 w 9"/>
                <a:gd name="T7" fmla="*/ 1 h 1"/>
                <a:gd name="T8" fmla="*/ 4 w 9"/>
                <a:gd name="T9" fmla="*/ 1 h 1"/>
                <a:gd name="T10" fmla="*/ 3 w 9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">
                  <a:moveTo>
                    <a:pt x="3" y="0"/>
                  </a:moveTo>
                  <a:cubicBezTo>
                    <a:pt x="1" y="0"/>
                    <a:pt x="0" y="1"/>
                    <a:pt x="3" y="1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8" y="1"/>
                    <a:pt x="8" y="1"/>
                    <a:pt x="9" y="1"/>
                  </a:cubicBezTo>
                  <a:cubicBezTo>
                    <a:pt x="6" y="1"/>
                    <a:pt x="5" y="1"/>
                    <a:pt x="4" y="1"/>
                  </a:cubicBezTo>
                  <a:cubicBezTo>
                    <a:pt x="3" y="1"/>
                    <a:pt x="3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9" name="Freeform 41"/>
            <p:cNvSpPr>
              <a:spLocks/>
            </p:cNvSpPr>
            <p:nvPr/>
          </p:nvSpPr>
          <p:spPr bwMode="auto">
            <a:xfrm>
              <a:off x="3794125" y="4300538"/>
              <a:ext cx="6350" cy="1587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0 h 1"/>
                <a:gd name="T4" fmla="*/ 1 w 2"/>
                <a:gd name="T5" fmla="*/ 1 h 1"/>
                <a:gd name="T6" fmla="*/ 2 w 2"/>
                <a:gd name="T7" fmla="*/ 0 h 1"/>
                <a:gd name="T8" fmla="*/ 0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2" y="1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0" name="Freeform 42"/>
            <p:cNvSpPr>
              <a:spLocks/>
            </p:cNvSpPr>
            <p:nvPr/>
          </p:nvSpPr>
          <p:spPr bwMode="auto">
            <a:xfrm>
              <a:off x="3656013" y="4327525"/>
              <a:ext cx="347663" cy="80962"/>
            </a:xfrm>
            <a:custGeom>
              <a:avLst/>
              <a:gdLst>
                <a:gd name="T0" fmla="*/ 0 w 128"/>
                <a:gd name="T1" fmla="*/ 1 h 30"/>
                <a:gd name="T2" fmla="*/ 7 w 128"/>
                <a:gd name="T3" fmla="*/ 5 h 30"/>
                <a:gd name="T4" fmla="*/ 14 w 128"/>
                <a:gd name="T5" fmla="*/ 7 h 30"/>
                <a:gd name="T6" fmla="*/ 16 w 128"/>
                <a:gd name="T7" fmla="*/ 22 h 30"/>
                <a:gd name="T8" fmla="*/ 17 w 128"/>
                <a:gd name="T9" fmla="*/ 22 h 30"/>
                <a:gd name="T10" fmla="*/ 24 w 128"/>
                <a:gd name="T11" fmla="*/ 24 h 30"/>
                <a:gd name="T12" fmla="*/ 33 w 128"/>
                <a:gd name="T13" fmla="*/ 23 h 30"/>
                <a:gd name="T14" fmla="*/ 34 w 128"/>
                <a:gd name="T15" fmla="*/ 24 h 30"/>
                <a:gd name="T16" fmla="*/ 36 w 128"/>
                <a:gd name="T17" fmla="*/ 23 h 30"/>
                <a:gd name="T18" fmla="*/ 40 w 128"/>
                <a:gd name="T19" fmla="*/ 26 h 30"/>
                <a:gd name="T20" fmla="*/ 48 w 128"/>
                <a:gd name="T21" fmla="*/ 27 h 30"/>
                <a:gd name="T22" fmla="*/ 52 w 128"/>
                <a:gd name="T23" fmla="*/ 26 h 30"/>
                <a:gd name="T24" fmla="*/ 54 w 128"/>
                <a:gd name="T25" fmla="*/ 27 h 30"/>
                <a:gd name="T26" fmla="*/ 57 w 128"/>
                <a:gd name="T27" fmla="*/ 26 h 30"/>
                <a:gd name="T28" fmla="*/ 58 w 128"/>
                <a:gd name="T29" fmla="*/ 27 h 30"/>
                <a:gd name="T30" fmla="*/ 63 w 128"/>
                <a:gd name="T31" fmla="*/ 26 h 30"/>
                <a:gd name="T32" fmla="*/ 64 w 128"/>
                <a:gd name="T33" fmla="*/ 27 h 30"/>
                <a:gd name="T34" fmla="*/ 66 w 128"/>
                <a:gd name="T35" fmla="*/ 27 h 30"/>
                <a:gd name="T36" fmla="*/ 76 w 128"/>
                <a:gd name="T37" fmla="*/ 28 h 30"/>
                <a:gd name="T38" fmla="*/ 82 w 128"/>
                <a:gd name="T39" fmla="*/ 28 h 30"/>
                <a:gd name="T40" fmla="*/ 102 w 128"/>
                <a:gd name="T41" fmla="*/ 30 h 30"/>
                <a:gd name="T42" fmla="*/ 119 w 128"/>
                <a:gd name="T43" fmla="*/ 27 h 30"/>
                <a:gd name="T44" fmla="*/ 121 w 128"/>
                <a:gd name="T45" fmla="*/ 27 h 30"/>
                <a:gd name="T46" fmla="*/ 124 w 128"/>
                <a:gd name="T47" fmla="*/ 25 h 30"/>
                <a:gd name="T48" fmla="*/ 105 w 128"/>
                <a:gd name="T49" fmla="*/ 18 h 30"/>
                <a:gd name="T50" fmla="*/ 82 w 128"/>
                <a:gd name="T51" fmla="*/ 18 h 30"/>
                <a:gd name="T52" fmla="*/ 73 w 128"/>
                <a:gd name="T53" fmla="*/ 19 h 30"/>
                <a:gd name="T54" fmla="*/ 70 w 128"/>
                <a:gd name="T55" fmla="*/ 19 h 30"/>
                <a:gd name="T56" fmla="*/ 67 w 128"/>
                <a:gd name="T57" fmla="*/ 19 h 30"/>
                <a:gd name="T58" fmla="*/ 61 w 128"/>
                <a:gd name="T59" fmla="*/ 17 h 30"/>
                <a:gd name="T60" fmla="*/ 59 w 128"/>
                <a:gd name="T61" fmla="*/ 18 h 30"/>
                <a:gd name="T62" fmla="*/ 52 w 128"/>
                <a:gd name="T63" fmla="*/ 16 h 30"/>
                <a:gd name="T64" fmla="*/ 48 w 128"/>
                <a:gd name="T65" fmla="*/ 16 h 30"/>
                <a:gd name="T66" fmla="*/ 44 w 128"/>
                <a:gd name="T67" fmla="*/ 16 h 30"/>
                <a:gd name="T68" fmla="*/ 42 w 128"/>
                <a:gd name="T69" fmla="*/ 13 h 30"/>
                <a:gd name="T70" fmla="*/ 40 w 128"/>
                <a:gd name="T71" fmla="*/ 13 h 30"/>
                <a:gd name="T72" fmla="*/ 36 w 128"/>
                <a:gd name="T73" fmla="*/ 13 h 30"/>
                <a:gd name="T74" fmla="*/ 35 w 128"/>
                <a:gd name="T75" fmla="*/ 13 h 30"/>
                <a:gd name="T76" fmla="*/ 39 w 128"/>
                <a:gd name="T77" fmla="*/ 11 h 30"/>
                <a:gd name="T78" fmla="*/ 35 w 128"/>
                <a:gd name="T79" fmla="*/ 9 h 30"/>
                <a:gd name="T80" fmla="*/ 47 w 128"/>
                <a:gd name="T81" fmla="*/ 11 h 30"/>
                <a:gd name="T82" fmla="*/ 45 w 128"/>
                <a:gd name="T83" fmla="*/ 7 h 30"/>
                <a:gd name="T84" fmla="*/ 46 w 128"/>
                <a:gd name="T85" fmla="*/ 7 h 30"/>
                <a:gd name="T86" fmla="*/ 37 w 128"/>
                <a:gd name="T87" fmla="*/ 5 h 30"/>
                <a:gd name="T88" fmla="*/ 29 w 128"/>
                <a:gd name="T89" fmla="*/ 6 h 30"/>
                <a:gd name="T90" fmla="*/ 22 w 128"/>
                <a:gd name="T91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28" h="30">
                  <a:moveTo>
                    <a:pt x="12" y="0"/>
                  </a:moveTo>
                  <a:cubicBezTo>
                    <a:pt x="6" y="0"/>
                    <a:pt x="1" y="1"/>
                    <a:pt x="0" y="1"/>
                  </a:cubicBezTo>
                  <a:cubicBezTo>
                    <a:pt x="1" y="1"/>
                    <a:pt x="2" y="2"/>
                    <a:pt x="3" y="2"/>
                  </a:cubicBezTo>
                  <a:cubicBezTo>
                    <a:pt x="5" y="3"/>
                    <a:pt x="6" y="4"/>
                    <a:pt x="7" y="5"/>
                  </a:cubicBezTo>
                  <a:cubicBezTo>
                    <a:pt x="9" y="6"/>
                    <a:pt x="7" y="6"/>
                    <a:pt x="5" y="6"/>
                  </a:cubicBezTo>
                  <a:cubicBezTo>
                    <a:pt x="4" y="7"/>
                    <a:pt x="8" y="7"/>
                    <a:pt x="14" y="7"/>
                  </a:cubicBezTo>
                  <a:cubicBezTo>
                    <a:pt x="20" y="8"/>
                    <a:pt x="24" y="11"/>
                    <a:pt x="17" y="15"/>
                  </a:cubicBezTo>
                  <a:cubicBezTo>
                    <a:pt x="9" y="19"/>
                    <a:pt x="14" y="22"/>
                    <a:pt x="16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9" y="22"/>
                    <a:pt x="17" y="24"/>
                    <a:pt x="23" y="24"/>
                  </a:cubicBezTo>
                  <a:cubicBezTo>
                    <a:pt x="23" y="24"/>
                    <a:pt x="24" y="24"/>
                    <a:pt x="24" y="24"/>
                  </a:cubicBezTo>
                  <a:cubicBezTo>
                    <a:pt x="26" y="24"/>
                    <a:pt x="29" y="24"/>
                    <a:pt x="30" y="24"/>
                  </a:cubicBezTo>
                  <a:cubicBezTo>
                    <a:pt x="32" y="23"/>
                    <a:pt x="33" y="23"/>
                    <a:pt x="33" y="23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3" y="23"/>
                    <a:pt x="33" y="24"/>
                    <a:pt x="34" y="24"/>
                  </a:cubicBezTo>
                  <a:cubicBezTo>
                    <a:pt x="34" y="24"/>
                    <a:pt x="35" y="23"/>
                    <a:pt x="35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7" y="23"/>
                    <a:pt x="36" y="23"/>
                    <a:pt x="35" y="24"/>
                  </a:cubicBezTo>
                  <a:cubicBezTo>
                    <a:pt x="34" y="25"/>
                    <a:pt x="36" y="26"/>
                    <a:pt x="40" y="26"/>
                  </a:cubicBezTo>
                  <a:cubicBezTo>
                    <a:pt x="43" y="26"/>
                    <a:pt x="46" y="27"/>
                    <a:pt x="47" y="27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49" y="27"/>
                    <a:pt x="51" y="27"/>
                    <a:pt x="51" y="26"/>
                  </a:cubicBezTo>
                  <a:cubicBezTo>
                    <a:pt x="51" y="26"/>
                    <a:pt x="52" y="26"/>
                    <a:pt x="52" y="26"/>
                  </a:cubicBezTo>
                  <a:cubicBezTo>
                    <a:pt x="52" y="26"/>
                    <a:pt x="53" y="26"/>
                    <a:pt x="53" y="26"/>
                  </a:cubicBezTo>
                  <a:cubicBezTo>
                    <a:pt x="53" y="27"/>
                    <a:pt x="53" y="27"/>
                    <a:pt x="54" y="27"/>
                  </a:cubicBezTo>
                  <a:cubicBezTo>
                    <a:pt x="54" y="27"/>
                    <a:pt x="55" y="27"/>
                    <a:pt x="55" y="27"/>
                  </a:cubicBezTo>
                  <a:cubicBezTo>
                    <a:pt x="56" y="27"/>
                    <a:pt x="56" y="26"/>
                    <a:pt x="57" y="26"/>
                  </a:cubicBezTo>
                  <a:cubicBezTo>
                    <a:pt x="57" y="26"/>
                    <a:pt x="58" y="27"/>
                    <a:pt x="57" y="27"/>
                  </a:cubicBezTo>
                  <a:cubicBezTo>
                    <a:pt x="57" y="27"/>
                    <a:pt x="57" y="27"/>
                    <a:pt x="58" y="27"/>
                  </a:cubicBezTo>
                  <a:cubicBezTo>
                    <a:pt x="59" y="27"/>
                    <a:pt x="59" y="27"/>
                    <a:pt x="60" y="27"/>
                  </a:cubicBezTo>
                  <a:cubicBezTo>
                    <a:pt x="61" y="27"/>
                    <a:pt x="62" y="26"/>
                    <a:pt x="63" y="26"/>
                  </a:cubicBezTo>
                  <a:cubicBezTo>
                    <a:pt x="63" y="26"/>
                    <a:pt x="63" y="27"/>
                    <a:pt x="63" y="27"/>
                  </a:cubicBezTo>
                  <a:cubicBezTo>
                    <a:pt x="63" y="27"/>
                    <a:pt x="63" y="27"/>
                    <a:pt x="64" y="27"/>
                  </a:cubicBezTo>
                  <a:cubicBezTo>
                    <a:pt x="64" y="27"/>
                    <a:pt x="65" y="27"/>
                    <a:pt x="65" y="27"/>
                  </a:cubicBezTo>
                  <a:cubicBezTo>
                    <a:pt x="65" y="27"/>
                    <a:pt x="66" y="27"/>
                    <a:pt x="66" y="27"/>
                  </a:cubicBezTo>
                  <a:cubicBezTo>
                    <a:pt x="66" y="27"/>
                    <a:pt x="68" y="27"/>
                    <a:pt x="69" y="27"/>
                  </a:cubicBezTo>
                  <a:cubicBezTo>
                    <a:pt x="71" y="28"/>
                    <a:pt x="73" y="28"/>
                    <a:pt x="76" y="28"/>
                  </a:cubicBezTo>
                  <a:cubicBezTo>
                    <a:pt x="77" y="28"/>
                    <a:pt x="78" y="28"/>
                    <a:pt x="78" y="28"/>
                  </a:cubicBezTo>
                  <a:cubicBezTo>
                    <a:pt x="80" y="28"/>
                    <a:pt x="81" y="28"/>
                    <a:pt x="82" y="28"/>
                  </a:cubicBezTo>
                  <a:cubicBezTo>
                    <a:pt x="86" y="28"/>
                    <a:pt x="87" y="29"/>
                    <a:pt x="98" y="30"/>
                  </a:cubicBezTo>
                  <a:cubicBezTo>
                    <a:pt x="100" y="30"/>
                    <a:pt x="101" y="30"/>
                    <a:pt x="102" y="30"/>
                  </a:cubicBezTo>
                  <a:cubicBezTo>
                    <a:pt x="107" y="30"/>
                    <a:pt x="110" y="29"/>
                    <a:pt x="113" y="28"/>
                  </a:cubicBezTo>
                  <a:cubicBezTo>
                    <a:pt x="116" y="28"/>
                    <a:pt x="117" y="27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20" y="27"/>
                    <a:pt x="120" y="27"/>
                    <a:pt x="121" y="27"/>
                  </a:cubicBezTo>
                  <a:cubicBezTo>
                    <a:pt x="121" y="27"/>
                    <a:pt x="121" y="27"/>
                    <a:pt x="120" y="26"/>
                  </a:cubicBezTo>
                  <a:cubicBezTo>
                    <a:pt x="118" y="26"/>
                    <a:pt x="120" y="26"/>
                    <a:pt x="124" y="25"/>
                  </a:cubicBezTo>
                  <a:cubicBezTo>
                    <a:pt x="127" y="24"/>
                    <a:pt x="128" y="22"/>
                    <a:pt x="126" y="22"/>
                  </a:cubicBezTo>
                  <a:cubicBezTo>
                    <a:pt x="125" y="22"/>
                    <a:pt x="119" y="19"/>
                    <a:pt x="105" y="18"/>
                  </a:cubicBezTo>
                  <a:cubicBezTo>
                    <a:pt x="101" y="18"/>
                    <a:pt x="98" y="18"/>
                    <a:pt x="95" y="18"/>
                  </a:cubicBezTo>
                  <a:cubicBezTo>
                    <a:pt x="90" y="18"/>
                    <a:pt x="85" y="18"/>
                    <a:pt x="82" y="18"/>
                  </a:cubicBezTo>
                  <a:cubicBezTo>
                    <a:pt x="78" y="18"/>
                    <a:pt x="75" y="19"/>
                    <a:pt x="74" y="19"/>
                  </a:cubicBezTo>
                  <a:cubicBezTo>
                    <a:pt x="74" y="19"/>
                    <a:pt x="74" y="19"/>
                    <a:pt x="73" y="19"/>
                  </a:cubicBezTo>
                  <a:cubicBezTo>
                    <a:pt x="73" y="19"/>
                    <a:pt x="72" y="19"/>
                    <a:pt x="72" y="19"/>
                  </a:cubicBezTo>
                  <a:cubicBezTo>
                    <a:pt x="70" y="19"/>
                    <a:pt x="69" y="19"/>
                    <a:pt x="70" y="19"/>
                  </a:cubicBezTo>
                  <a:cubicBezTo>
                    <a:pt x="71" y="19"/>
                    <a:pt x="71" y="19"/>
                    <a:pt x="70" y="19"/>
                  </a:cubicBezTo>
                  <a:cubicBezTo>
                    <a:pt x="69" y="19"/>
                    <a:pt x="69" y="19"/>
                    <a:pt x="67" y="19"/>
                  </a:cubicBezTo>
                  <a:cubicBezTo>
                    <a:pt x="64" y="19"/>
                    <a:pt x="63" y="19"/>
                    <a:pt x="63" y="18"/>
                  </a:cubicBezTo>
                  <a:cubicBezTo>
                    <a:pt x="62" y="17"/>
                    <a:pt x="61" y="17"/>
                    <a:pt x="61" y="17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18"/>
                    <a:pt x="59" y="18"/>
                    <a:pt x="59" y="18"/>
                  </a:cubicBezTo>
                  <a:cubicBezTo>
                    <a:pt x="58" y="18"/>
                    <a:pt x="57" y="17"/>
                    <a:pt x="56" y="17"/>
                  </a:cubicBezTo>
                  <a:cubicBezTo>
                    <a:pt x="54" y="17"/>
                    <a:pt x="52" y="17"/>
                    <a:pt x="52" y="16"/>
                  </a:cubicBezTo>
                  <a:cubicBezTo>
                    <a:pt x="52" y="16"/>
                    <a:pt x="52" y="16"/>
                    <a:pt x="51" y="16"/>
                  </a:cubicBezTo>
                  <a:cubicBezTo>
                    <a:pt x="50" y="16"/>
                    <a:pt x="49" y="16"/>
                    <a:pt x="48" y="16"/>
                  </a:cubicBezTo>
                  <a:cubicBezTo>
                    <a:pt x="48" y="17"/>
                    <a:pt x="47" y="17"/>
                    <a:pt x="47" y="17"/>
                  </a:cubicBezTo>
                  <a:cubicBezTo>
                    <a:pt x="46" y="17"/>
                    <a:pt x="45" y="16"/>
                    <a:pt x="44" y="16"/>
                  </a:cubicBezTo>
                  <a:cubicBezTo>
                    <a:pt x="43" y="15"/>
                    <a:pt x="43" y="14"/>
                    <a:pt x="44" y="14"/>
                  </a:cubicBezTo>
                  <a:cubicBezTo>
                    <a:pt x="44" y="13"/>
                    <a:pt x="43" y="13"/>
                    <a:pt x="42" y="13"/>
                  </a:cubicBezTo>
                  <a:cubicBezTo>
                    <a:pt x="42" y="13"/>
                    <a:pt x="41" y="13"/>
                    <a:pt x="41" y="13"/>
                  </a:cubicBezTo>
                  <a:cubicBezTo>
                    <a:pt x="41" y="13"/>
                    <a:pt x="40" y="13"/>
                    <a:pt x="40" y="13"/>
                  </a:cubicBezTo>
                  <a:cubicBezTo>
                    <a:pt x="39" y="13"/>
                    <a:pt x="38" y="13"/>
                    <a:pt x="38" y="13"/>
                  </a:cubicBezTo>
                  <a:cubicBezTo>
                    <a:pt x="37" y="13"/>
                    <a:pt x="36" y="13"/>
                    <a:pt x="36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3" y="13"/>
                    <a:pt x="34" y="13"/>
                    <a:pt x="37" y="12"/>
                  </a:cubicBezTo>
                  <a:cubicBezTo>
                    <a:pt x="40" y="12"/>
                    <a:pt x="41" y="11"/>
                    <a:pt x="39" y="11"/>
                  </a:cubicBezTo>
                  <a:cubicBezTo>
                    <a:pt x="36" y="10"/>
                    <a:pt x="34" y="10"/>
                    <a:pt x="35" y="9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6" y="9"/>
                    <a:pt x="39" y="10"/>
                    <a:pt x="44" y="11"/>
                  </a:cubicBezTo>
                  <a:cubicBezTo>
                    <a:pt x="45" y="11"/>
                    <a:pt x="46" y="11"/>
                    <a:pt x="47" y="11"/>
                  </a:cubicBezTo>
                  <a:cubicBezTo>
                    <a:pt x="50" y="11"/>
                    <a:pt x="51" y="10"/>
                    <a:pt x="48" y="9"/>
                  </a:cubicBezTo>
                  <a:cubicBezTo>
                    <a:pt x="46" y="8"/>
                    <a:pt x="44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6" y="7"/>
                    <a:pt x="46" y="7"/>
                    <a:pt x="45" y="6"/>
                  </a:cubicBezTo>
                  <a:cubicBezTo>
                    <a:pt x="44" y="6"/>
                    <a:pt x="41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3" y="5"/>
                    <a:pt x="30" y="6"/>
                    <a:pt x="29" y="6"/>
                  </a:cubicBezTo>
                  <a:cubicBezTo>
                    <a:pt x="28" y="6"/>
                    <a:pt x="28" y="5"/>
                    <a:pt x="29" y="4"/>
                  </a:cubicBezTo>
                  <a:cubicBezTo>
                    <a:pt x="30" y="3"/>
                    <a:pt x="27" y="2"/>
                    <a:pt x="22" y="1"/>
                  </a:cubicBezTo>
                  <a:cubicBezTo>
                    <a:pt x="19" y="0"/>
                    <a:pt x="16" y="0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1" name="Freeform 43"/>
            <p:cNvSpPr>
              <a:spLocks/>
            </p:cNvSpPr>
            <p:nvPr/>
          </p:nvSpPr>
          <p:spPr bwMode="auto">
            <a:xfrm>
              <a:off x="3490913" y="4294188"/>
              <a:ext cx="23813" cy="14287"/>
            </a:xfrm>
            <a:custGeom>
              <a:avLst/>
              <a:gdLst>
                <a:gd name="T0" fmla="*/ 6 w 9"/>
                <a:gd name="T1" fmla="*/ 0 h 5"/>
                <a:gd name="T2" fmla="*/ 1 w 9"/>
                <a:gd name="T3" fmla="*/ 1 h 5"/>
                <a:gd name="T4" fmla="*/ 3 w 9"/>
                <a:gd name="T5" fmla="*/ 5 h 5"/>
                <a:gd name="T6" fmla="*/ 8 w 9"/>
                <a:gd name="T7" fmla="*/ 2 h 5"/>
                <a:gd name="T8" fmla="*/ 6 w 9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6" y="0"/>
                  </a:moveTo>
                  <a:cubicBezTo>
                    <a:pt x="4" y="0"/>
                    <a:pt x="2" y="1"/>
                    <a:pt x="1" y="1"/>
                  </a:cubicBezTo>
                  <a:cubicBezTo>
                    <a:pt x="0" y="3"/>
                    <a:pt x="0" y="4"/>
                    <a:pt x="3" y="5"/>
                  </a:cubicBezTo>
                  <a:cubicBezTo>
                    <a:pt x="6" y="4"/>
                    <a:pt x="7" y="3"/>
                    <a:pt x="8" y="2"/>
                  </a:cubicBezTo>
                  <a:cubicBezTo>
                    <a:pt x="9" y="1"/>
                    <a:pt x="7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2" name="Freeform 44"/>
            <p:cNvSpPr>
              <a:spLocks/>
            </p:cNvSpPr>
            <p:nvPr/>
          </p:nvSpPr>
          <p:spPr bwMode="auto">
            <a:xfrm>
              <a:off x="2279650" y="4419600"/>
              <a:ext cx="49213" cy="11112"/>
            </a:xfrm>
            <a:custGeom>
              <a:avLst/>
              <a:gdLst>
                <a:gd name="T0" fmla="*/ 16 w 18"/>
                <a:gd name="T1" fmla="*/ 0 h 4"/>
                <a:gd name="T2" fmla="*/ 12 w 18"/>
                <a:gd name="T3" fmla="*/ 1 h 4"/>
                <a:gd name="T4" fmla="*/ 8 w 18"/>
                <a:gd name="T5" fmla="*/ 1 h 4"/>
                <a:gd name="T6" fmla="*/ 7 w 18"/>
                <a:gd name="T7" fmla="*/ 1 h 4"/>
                <a:gd name="T8" fmla="*/ 6 w 18"/>
                <a:gd name="T9" fmla="*/ 1 h 4"/>
                <a:gd name="T10" fmla="*/ 1 w 18"/>
                <a:gd name="T11" fmla="*/ 2 h 4"/>
                <a:gd name="T12" fmla="*/ 0 w 18"/>
                <a:gd name="T13" fmla="*/ 4 h 4"/>
                <a:gd name="T14" fmla="*/ 11 w 18"/>
                <a:gd name="T15" fmla="*/ 3 h 4"/>
                <a:gd name="T16" fmla="*/ 18 w 18"/>
                <a:gd name="T17" fmla="*/ 0 h 4"/>
                <a:gd name="T18" fmla="*/ 16 w 18"/>
                <a:gd name="T1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4">
                  <a:moveTo>
                    <a:pt x="16" y="0"/>
                  </a:moveTo>
                  <a:cubicBezTo>
                    <a:pt x="15" y="0"/>
                    <a:pt x="13" y="0"/>
                    <a:pt x="12" y="1"/>
                  </a:cubicBezTo>
                  <a:cubicBezTo>
                    <a:pt x="10" y="1"/>
                    <a:pt x="8" y="1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6" y="1"/>
                    <a:pt x="6" y="1"/>
                  </a:cubicBezTo>
                  <a:cubicBezTo>
                    <a:pt x="5" y="1"/>
                    <a:pt x="2" y="1"/>
                    <a:pt x="1" y="2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4" y="4"/>
                    <a:pt x="7" y="3"/>
                    <a:pt x="11" y="3"/>
                  </a:cubicBezTo>
                  <a:cubicBezTo>
                    <a:pt x="17" y="2"/>
                    <a:pt x="18" y="1"/>
                    <a:pt x="18" y="0"/>
                  </a:cubicBezTo>
                  <a:cubicBezTo>
                    <a:pt x="18" y="0"/>
                    <a:pt x="17" y="0"/>
                    <a:pt x="1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3" name="Freeform 45"/>
            <p:cNvSpPr>
              <a:spLocks/>
            </p:cNvSpPr>
            <p:nvPr/>
          </p:nvSpPr>
          <p:spPr bwMode="auto">
            <a:xfrm>
              <a:off x="2263775" y="4425950"/>
              <a:ext cx="9525" cy="4762"/>
            </a:xfrm>
            <a:custGeom>
              <a:avLst/>
              <a:gdLst>
                <a:gd name="T0" fmla="*/ 1 w 4"/>
                <a:gd name="T1" fmla="*/ 0 h 2"/>
                <a:gd name="T2" fmla="*/ 0 w 4"/>
                <a:gd name="T3" fmla="*/ 0 h 2"/>
                <a:gd name="T4" fmla="*/ 0 w 4"/>
                <a:gd name="T5" fmla="*/ 2 h 2"/>
                <a:gd name="T6" fmla="*/ 4 w 4"/>
                <a:gd name="T7" fmla="*/ 1 h 2"/>
                <a:gd name="T8" fmla="*/ 1 w 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2" y="2"/>
                    <a:pt x="4" y="2"/>
                    <a:pt x="4" y="1"/>
                  </a:cubicBezTo>
                  <a:cubicBezTo>
                    <a:pt x="4" y="0"/>
                    <a:pt x="3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4" name="Freeform 46"/>
            <p:cNvSpPr>
              <a:spLocks/>
            </p:cNvSpPr>
            <p:nvPr/>
          </p:nvSpPr>
          <p:spPr bwMode="auto">
            <a:xfrm>
              <a:off x="2686050" y="4340225"/>
              <a:ext cx="338138" cy="68262"/>
            </a:xfrm>
            <a:custGeom>
              <a:avLst/>
              <a:gdLst>
                <a:gd name="T0" fmla="*/ 72 w 125"/>
                <a:gd name="T1" fmla="*/ 0 h 25"/>
                <a:gd name="T2" fmla="*/ 54 w 125"/>
                <a:gd name="T3" fmla="*/ 1 h 25"/>
                <a:gd name="T4" fmla="*/ 45 w 125"/>
                <a:gd name="T5" fmla="*/ 7 h 25"/>
                <a:gd name="T6" fmla="*/ 34 w 125"/>
                <a:gd name="T7" fmla="*/ 9 h 25"/>
                <a:gd name="T8" fmla="*/ 26 w 125"/>
                <a:gd name="T9" fmla="*/ 11 h 25"/>
                <a:gd name="T10" fmla="*/ 26 w 125"/>
                <a:gd name="T11" fmla="*/ 11 h 25"/>
                <a:gd name="T12" fmla="*/ 26 w 125"/>
                <a:gd name="T13" fmla="*/ 11 h 25"/>
                <a:gd name="T14" fmla="*/ 11 w 125"/>
                <a:gd name="T15" fmla="*/ 14 h 25"/>
                <a:gd name="T16" fmla="*/ 2 w 125"/>
                <a:gd name="T17" fmla="*/ 18 h 25"/>
                <a:gd name="T18" fmla="*/ 7 w 125"/>
                <a:gd name="T19" fmla="*/ 21 h 25"/>
                <a:gd name="T20" fmla="*/ 13 w 125"/>
                <a:gd name="T21" fmla="*/ 25 h 25"/>
                <a:gd name="T22" fmla="*/ 16 w 125"/>
                <a:gd name="T23" fmla="*/ 25 h 25"/>
                <a:gd name="T24" fmla="*/ 25 w 125"/>
                <a:gd name="T25" fmla="*/ 24 h 25"/>
                <a:gd name="T26" fmla="*/ 26 w 125"/>
                <a:gd name="T27" fmla="*/ 24 h 25"/>
                <a:gd name="T28" fmla="*/ 29 w 125"/>
                <a:gd name="T29" fmla="*/ 24 h 25"/>
                <a:gd name="T30" fmla="*/ 42 w 125"/>
                <a:gd name="T31" fmla="*/ 23 h 25"/>
                <a:gd name="T32" fmla="*/ 80 w 125"/>
                <a:gd name="T33" fmla="*/ 16 h 25"/>
                <a:gd name="T34" fmla="*/ 105 w 125"/>
                <a:gd name="T35" fmla="*/ 14 h 25"/>
                <a:gd name="T36" fmla="*/ 107 w 125"/>
                <a:gd name="T37" fmla="*/ 14 h 25"/>
                <a:gd name="T38" fmla="*/ 109 w 125"/>
                <a:gd name="T39" fmla="*/ 14 h 25"/>
                <a:gd name="T40" fmla="*/ 123 w 125"/>
                <a:gd name="T41" fmla="*/ 8 h 25"/>
                <a:gd name="T42" fmla="*/ 109 w 125"/>
                <a:gd name="T43" fmla="*/ 5 h 25"/>
                <a:gd name="T44" fmla="*/ 106 w 125"/>
                <a:gd name="T45" fmla="*/ 5 h 25"/>
                <a:gd name="T46" fmla="*/ 104 w 125"/>
                <a:gd name="T47" fmla="*/ 5 h 25"/>
                <a:gd name="T48" fmla="*/ 103 w 125"/>
                <a:gd name="T49" fmla="*/ 5 h 25"/>
                <a:gd name="T50" fmla="*/ 102 w 125"/>
                <a:gd name="T51" fmla="*/ 4 h 25"/>
                <a:gd name="T52" fmla="*/ 79 w 125"/>
                <a:gd name="T53" fmla="*/ 0 h 25"/>
                <a:gd name="T54" fmla="*/ 72 w 125"/>
                <a:gd name="T5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5" h="25">
                  <a:moveTo>
                    <a:pt x="72" y="0"/>
                  </a:moveTo>
                  <a:cubicBezTo>
                    <a:pt x="65" y="0"/>
                    <a:pt x="58" y="0"/>
                    <a:pt x="54" y="1"/>
                  </a:cubicBezTo>
                  <a:cubicBezTo>
                    <a:pt x="51" y="2"/>
                    <a:pt x="47" y="6"/>
                    <a:pt x="45" y="7"/>
                  </a:cubicBezTo>
                  <a:cubicBezTo>
                    <a:pt x="42" y="8"/>
                    <a:pt x="38" y="8"/>
                    <a:pt x="34" y="9"/>
                  </a:cubicBezTo>
                  <a:cubicBezTo>
                    <a:pt x="28" y="10"/>
                    <a:pt x="28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3" y="11"/>
                    <a:pt x="18" y="13"/>
                    <a:pt x="11" y="14"/>
                  </a:cubicBezTo>
                  <a:cubicBezTo>
                    <a:pt x="5" y="16"/>
                    <a:pt x="0" y="17"/>
                    <a:pt x="2" y="18"/>
                  </a:cubicBezTo>
                  <a:cubicBezTo>
                    <a:pt x="5" y="18"/>
                    <a:pt x="7" y="19"/>
                    <a:pt x="7" y="21"/>
                  </a:cubicBezTo>
                  <a:cubicBezTo>
                    <a:pt x="7" y="23"/>
                    <a:pt x="9" y="25"/>
                    <a:pt x="13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20" y="24"/>
                    <a:pt x="23" y="24"/>
                    <a:pt x="25" y="24"/>
                  </a:cubicBezTo>
                  <a:cubicBezTo>
                    <a:pt x="25" y="24"/>
                    <a:pt x="26" y="24"/>
                    <a:pt x="26" y="24"/>
                  </a:cubicBezTo>
                  <a:cubicBezTo>
                    <a:pt x="26" y="24"/>
                    <a:pt x="27" y="24"/>
                    <a:pt x="29" y="24"/>
                  </a:cubicBezTo>
                  <a:cubicBezTo>
                    <a:pt x="33" y="24"/>
                    <a:pt x="38" y="24"/>
                    <a:pt x="42" y="23"/>
                  </a:cubicBezTo>
                  <a:cubicBezTo>
                    <a:pt x="49" y="21"/>
                    <a:pt x="65" y="18"/>
                    <a:pt x="80" y="16"/>
                  </a:cubicBezTo>
                  <a:cubicBezTo>
                    <a:pt x="88" y="15"/>
                    <a:pt x="96" y="14"/>
                    <a:pt x="105" y="14"/>
                  </a:cubicBezTo>
                  <a:cubicBezTo>
                    <a:pt x="106" y="14"/>
                    <a:pt x="107" y="14"/>
                    <a:pt x="107" y="14"/>
                  </a:cubicBezTo>
                  <a:cubicBezTo>
                    <a:pt x="108" y="14"/>
                    <a:pt x="109" y="14"/>
                    <a:pt x="109" y="14"/>
                  </a:cubicBezTo>
                  <a:cubicBezTo>
                    <a:pt x="122" y="14"/>
                    <a:pt x="125" y="11"/>
                    <a:pt x="123" y="8"/>
                  </a:cubicBezTo>
                  <a:cubicBezTo>
                    <a:pt x="121" y="5"/>
                    <a:pt x="114" y="5"/>
                    <a:pt x="109" y="5"/>
                  </a:cubicBezTo>
                  <a:cubicBezTo>
                    <a:pt x="108" y="5"/>
                    <a:pt x="107" y="5"/>
                    <a:pt x="106" y="5"/>
                  </a:cubicBezTo>
                  <a:cubicBezTo>
                    <a:pt x="105" y="5"/>
                    <a:pt x="104" y="5"/>
                    <a:pt x="104" y="5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4" y="4"/>
                    <a:pt x="104" y="4"/>
                    <a:pt x="102" y="4"/>
                  </a:cubicBezTo>
                  <a:cubicBezTo>
                    <a:pt x="100" y="4"/>
                    <a:pt x="93" y="1"/>
                    <a:pt x="79" y="0"/>
                  </a:cubicBezTo>
                  <a:cubicBezTo>
                    <a:pt x="77" y="0"/>
                    <a:pt x="74" y="0"/>
                    <a:pt x="7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5" name="Freeform 47"/>
            <p:cNvSpPr>
              <a:spLocks/>
            </p:cNvSpPr>
            <p:nvPr/>
          </p:nvSpPr>
          <p:spPr bwMode="auto">
            <a:xfrm>
              <a:off x="2246313" y="4427538"/>
              <a:ext cx="11113" cy="3175"/>
            </a:xfrm>
            <a:custGeom>
              <a:avLst/>
              <a:gdLst>
                <a:gd name="T0" fmla="*/ 2 w 4"/>
                <a:gd name="T1" fmla="*/ 0 h 1"/>
                <a:gd name="T2" fmla="*/ 1 w 4"/>
                <a:gd name="T3" fmla="*/ 0 h 1"/>
                <a:gd name="T4" fmla="*/ 3 w 4"/>
                <a:gd name="T5" fmla="*/ 1 h 1"/>
                <a:gd name="T6" fmla="*/ 4 w 4"/>
                <a:gd name="T7" fmla="*/ 0 h 1"/>
                <a:gd name="T8" fmla="*/ 2 w 4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2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3" y="0"/>
                    <a:pt x="3" y="1"/>
                  </a:cubicBezTo>
                  <a:cubicBezTo>
                    <a:pt x="3" y="1"/>
                    <a:pt x="3" y="0"/>
                    <a:pt x="4" y="0"/>
                  </a:cubicBezTo>
                  <a:cubicBezTo>
                    <a:pt x="4" y="0"/>
                    <a:pt x="3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6" name="Freeform 48"/>
            <p:cNvSpPr>
              <a:spLocks/>
            </p:cNvSpPr>
            <p:nvPr/>
          </p:nvSpPr>
          <p:spPr bwMode="auto">
            <a:xfrm>
              <a:off x="2192338" y="4408488"/>
              <a:ext cx="14288" cy="3175"/>
            </a:xfrm>
            <a:custGeom>
              <a:avLst/>
              <a:gdLst>
                <a:gd name="T0" fmla="*/ 2 w 5"/>
                <a:gd name="T1" fmla="*/ 0 h 1"/>
                <a:gd name="T2" fmla="*/ 0 w 5"/>
                <a:gd name="T3" fmla="*/ 0 h 1"/>
                <a:gd name="T4" fmla="*/ 2 w 5"/>
                <a:gd name="T5" fmla="*/ 0 h 1"/>
                <a:gd name="T6" fmla="*/ 3 w 5"/>
                <a:gd name="T7" fmla="*/ 0 h 1"/>
                <a:gd name="T8" fmla="*/ 4 w 5"/>
                <a:gd name="T9" fmla="*/ 1 h 1"/>
                <a:gd name="T10" fmla="*/ 4 w 5"/>
                <a:gd name="T11" fmla="*/ 0 h 1"/>
                <a:gd name="T12" fmla="*/ 2 w 5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">
                  <a:moveTo>
                    <a:pt x="2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4" y="1"/>
                  </a:cubicBezTo>
                  <a:cubicBezTo>
                    <a:pt x="4" y="1"/>
                    <a:pt x="5" y="0"/>
                    <a:pt x="4" y="0"/>
                  </a:cubicBezTo>
                  <a:cubicBezTo>
                    <a:pt x="3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7" name="Freeform 49"/>
            <p:cNvSpPr>
              <a:spLocks/>
            </p:cNvSpPr>
            <p:nvPr/>
          </p:nvSpPr>
          <p:spPr bwMode="auto">
            <a:xfrm>
              <a:off x="2992438" y="4273550"/>
              <a:ext cx="260350" cy="31750"/>
            </a:xfrm>
            <a:custGeom>
              <a:avLst/>
              <a:gdLst>
                <a:gd name="T0" fmla="*/ 91 w 96"/>
                <a:gd name="T1" fmla="*/ 0 h 12"/>
                <a:gd name="T2" fmla="*/ 90 w 96"/>
                <a:gd name="T3" fmla="*/ 0 h 12"/>
                <a:gd name="T4" fmla="*/ 85 w 96"/>
                <a:gd name="T5" fmla="*/ 1 h 12"/>
                <a:gd name="T6" fmla="*/ 85 w 96"/>
                <a:gd name="T7" fmla="*/ 1 h 12"/>
                <a:gd name="T8" fmla="*/ 80 w 96"/>
                <a:gd name="T9" fmla="*/ 1 h 12"/>
                <a:gd name="T10" fmla="*/ 69 w 96"/>
                <a:gd name="T11" fmla="*/ 1 h 12"/>
                <a:gd name="T12" fmla="*/ 53 w 96"/>
                <a:gd name="T13" fmla="*/ 1 h 12"/>
                <a:gd name="T14" fmla="*/ 4 w 96"/>
                <a:gd name="T15" fmla="*/ 8 h 12"/>
                <a:gd name="T16" fmla="*/ 1 w 96"/>
                <a:gd name="T17" fmla="*/ 9 h 12"/>
                <a:gd name="T18" fmla="*/ 6 w 96"/>
                <a:gd name="T19" fmla="*/ 11 h 12"/>
                <a:gd name="T20" fmla="*/ 11 w 96"/>
                <a:gd name="T21" fmla="*/ 11 h 12"/>
                <a:gd name="T22" fmla="*/ 17 w 96"/>
                <a:gd name="T23" fmla="*/ 10 h 12"/>
                <a:gd name="T24" fmla="*/ 19 w 96"/>
                <a:gd name="T25" fmla="*/ 10 h 12"/>
                <a:gd name="T26" fmla="*/ 19 w 96"/>
                <a:gd name="T27" fmla="*/ 11 h 12"/>
                <a:gd name="T28" fmla="*/ 23 w 96"/>
                <a:gd name="T29" fmla="*/ 12 h 12"/>
                <a:gd name="T30" fmla="*/ 28 w 96"/>
                <a:gd name="T31" fmla="*/ 12 h 12"/>
                <a:gd name="T32" fmla="*/ 34 w 96"/>
                <a:gd name="T33" fmla="*/ 10 h 12"/>
                <a:gd name="T34" fmla="*/ 35 w 96"/>
                <a:gd name="T35" fmla="*/ 10 h 12"/>
                <a:gd name="T36" fmla="*/ 36 w 96"/>
                <a:gd name="T37" fmla="*/ 11 h 12"/>
                <a:gd name="T38" fmla="*/ 41 w 96"/>
                <a:gd name="T39" fmla="*/ 9 h 12"/>
                <a:gd name="T40" fmla="*/ 53 w 96"/>
                <a:gd name="T41" fmla="*/ 6 h 12"/>
                <a:gd name="T42" fmla="*/ 54 w 96"/>
                <a:gd name="T43" fmla="*/ 6 h 12"/>
                <a:gd name="T44" fmla="*/ 52 w 96"/>
                <a:gd name="T45" fmla="*/ 9 h 12"/>
                <a:gd name="T46" fmla="*/ 56 w 96"/>
                <a:gd name="T47" fmla="*/ 11 h 12"/>
                <a:gd name="T48" fmla="*/ 60 w 96"/>
                <a:gd name="T49" fmla="*/ 11 h 12"/>
                <a:gd name="T50" fmla="*/ 81 w 96"/>
                <a:gd name="T51" fmla="*/ 6 h 12"/>
                <a:gd name="T52" fmla="*/ 81 w 96"/>
                <a:gd name="T53" fmla="*/ 6 h 12"/>
                <a:gd name="T54" fmla="*/ 81 w 96"/>
                <a:gd name="T55" fmla="*/ 6 h 12"/>
                <a:gd name="T56" fmla="*/ 92 w 96"/>
                <a:gd name="T57" fmla="*/ 3 h 12"/>
                <a:gd name="T58" fmla="*/ 91 w 96"/>
                <a:gd name="T5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6" h="12">
                  <a:moveTo>
                    <a:pt x="91" y="0"/>
                  </a:moveTo>
                  <a:cubicBezTo>
                    <a:pt x="91" y="0"/>
                    <a:pt x="90" y="0"/>
                    <a:pt x="90" y="0"/>
                  </a:cubicBezTo>
                  <a:cubicBezTo>
                    <a:pt x="89" y="1"/>
                    <a:pt x="87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4" y="1"/>
                    <a:pt x="82" y="1"/>
                    <a:pt x="80" y="1"/>
                  </a:cubicBezTo>
                  <a:cubicBezTo>
                    <a:pt x="77" y="1"/>
                    <a:pt x="73" y="1"/>
                    <a:pt x="69" y="1"/>
                  </a:cubicBezTo>
                  <a:cubicBezTo>
                    <a:pt x="64" y="1"/>
                    <a:pt x="59" y="1"/>
                    <a:pt x="53" y="1"/>
                  </a:cubicBezTo>
                  <a:cubicBezTo>
                    <a:pt x="30" y="3"/>
                    <a:pt x="3" y="8"/>
                    <a:pt x="4" y="8"/>
                  </a:cubicBezTo>
                  <a:cubicBezTo>
                    <a:pt x="2" y="8"/>
                    <a:pt x="2" y="9"/>
                    <a:pt x="1" y="9"/>
                  </a:cubicBezTo>
                  <a:cubicBezTo>
                    <a:pt x="0" y="10"/>
                    <a:pt x="2" y="10"/>
                    <a:pt x="6" y="11"/>
                  </a:cubicBezTo>
                  <a:cubicBezTo>
                    <a:pt x="8" y="11"/>
                    <a:pt x="9" y="11"/>
                    <a:pt x="11" y="11"/>
                  </a:cubicBezTo>
                  <a:cubicBezTo>
                    <a:pt x="13" y="11"/>
                    <a:pt x="16" y="11"/>
                    <a:pt x="17" y="10"/>
                  </a:cubicBezTo>
                  <a:cubicBezTo>
                    <a:pt x="18" y="10"/>
                    <a:pt x="19" y="10"/>
                    <a:pt x="19" y="10"/>
                  </a:cubicBezTo>
                  <a:cubicBezTo>
                    <a:pt x="20" y="10"/>
                    <a:pt x="20" y="10"/>
                    <a:pt x="19" y="11"/>
                  </a:cubicBezTo>
                  <a:cubicBezTo>
                    <a:pt x="18" y="12"/>
                    <a:pt x="20" y="12"/>
                    <a:pt x="23" y="12"/>
                  </a:cubicBezTo>
                  <a:cubicBezTo>
                    <a:pt x="25" y="12"/>
                    <a:pt x="27" y="12"/>
                    <a:pt x="28" y="12"/>
                  </a:cubicBezTo>
                  <a:cubicBezTo>
                    <a:pt x="32" y="11"/>
                    <a:pt x="34" y="10"/>
                    <a:pt x="34" y="10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5" y="11"/>
                    <a:pt x="36" y="11"/>
                    <a:pt x="36" y="11"/>
                  </a:cubicBezTo>
                  <a:cubicBezTo>
                    <a:pt x="37" y="11"/>
                    <a:pt x="39" y="10"/>
                    <a:pt x="41" y="9"/>
                  </a:cubicBezTo>
                  <a:cubicBezTo>
                    <a:pt x="44" y="8"/>
                    <a:pt x="49" y="6"/>
                    <a:pt x="53" y="6"/>
                  </a:cubicBezTo>
                  <a:cubicBezTo>
                    <a:pt x="53" y="6"/>
                    <a:pt x="54" y="6"/>
                    <a:pt x="54" y="6"/>
                  </a:cubicBezTo>
                  <a:cubicBezTo>
                    <a:pt x="55" y="6"/>
                    <a:pt x="53" y="7"/>
                    <a:pt x="52" y="9"/>
                  </a:cubicBezTo>
                  <a:cubicBezTo>
                    <a:pt x="51" y="10"/>
                    <a:pt x="51" y="11"/>
                    <a:pt x="56" y="11"/>
                  </a:cubicBezTo>
                  <a:cubicBezTo>
                    <a:pt x="57" y="11"/>
                    <a:pt x="58" y="11"/>
                    <a:pt x="60" y="11"/>
                  </a:cubicBezTo>
                  <a:cubicBezTo>
                    <a:pt x="75" y="10"/>
                    <a:pt x="79" y="6"/>
                    <a:pt x="81" y="6"/>
                  </a:cubicBezTo>
                  <a:cubicBezTo>
                    <a:pt x="81" y="6"/>
                    <a:pt x="81" y="6"/>
                    <a:pt x="81" y="6"/>
                  </a:cubicBezTo>
                  <a:cubicBezTo>
                    <a:pt x="81" y="6"/>
                    <a:pt x="81" y="6"/>
                    <a:pt x="81" y="6"/>
                  </a:cubicBezTo>
                  <a:cubicBezTo>
                    <a:pt x="83" y="6"/>
                    <a:pt x="87" y="5"/>
                    <a:pt x="92" y="3"/>
                  </a:cubicBezTo>
                  <a:cubicBezTo>
                    <a:pt x="96" y="1"/>
                    <a:pt x="93" y="0"/>
                    <a:pt x="9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8" name="Freeform 50"/>
            <p:cNvSpPr>
              <a:spLocks/>
            </p:cNvSpPr>
            <p:nvPr/>
          </p:nvSpPr>
          <p:spPr bwMode="auto">
            <a:xfrm>
              <a:off x="3303588" y="4264025"/>
              <a:ext cx="26988" cy="9525"/>
            </a:xfrm>
            <a:custGeom>
              <a:avLst/>
              <a:gdLst>
                <a:gd name="T0" fmla="*/ 3 w 10"/>
                <a:gd name="T1" fmla="*/ 0 h 3"/>
                <a:gd name="T2" fmla="*/ 1 w 10"/>
                <a:gd name="T3" fmla="*/ 1 h 3"/>
                <a:gd name="T4" fmla="*/ 1 w 10"/>
                <a:gd name="T5" fmla="*/ 3 h 3"/>
                <a:gd name="T6" fmla="*/ 8 w 10"/>
                <a:gd name="T7" fmla="*/ 2 h 3"/>
                <a:gd name="T8" fmla="*/ 3 w 10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3">
                  <a:moveTo>
                    <a:pt x="3" y="0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1" y="2"/>
                    <a:pt x="1" y="3"/>
                  </a:cubicBezTo>
                  <a:cubicBezTo>
                    <a:pt x="4" y="3"/>
                    <a:pt x="6" y="3"/>
                    <a:pt x="8" y="2"/>
                  </a:cubicBezTo>
                  <a:cubicBezTo>
                    <a:pt x="10" y="1"/>
                    <a:pt x="6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9" name="Freeform 51"/>
            <p:cNvSpPr>
              <a:spLocks/>
            </p:cNvSpPr>
            <p:nvPr/>
          </p:nvSpPr>
          <p:spPr bwMode="auto">
            <a:xfrm>
              <a:off x="3314700" y="4270375"/>
              <a:ext cx="107950" cy="19050"/>
            </a:xfrm>
            <a:custGeom>
              <a:avLst/>
              <a:gdLst>
                <a:gd name="T0" fmla="*/ 20 w 40"/>
                <a:gd name="T1" fmla="*/ 0 h 7"/>
                <a:gd name="T2" fmla="*/ 3 w 40"/>
                <a:gd name="T3" fmla="*/ 3 h 7"/>
                <a:gd name="T4" fmla="*/ 13 w 40"/>
                <a:gd name="T5" fmla="*/ 7 h 7"/>
                <a:gd name="T6" fmla="*/ 16 w 40"/>
                <a:gd name="T7" fmla="*/ 7 h 7"/>
                <a:gd name="T8" fmla="*/ 29 w 40"/>
                <a:gd name="T9" fmla="*/ 4 h 7"/>
                <a:gd name="T10" fmla="*/ 36 w 40"/>
                <a:gd name="T11" fmla="*/ 3 h 7"/>
                <a:gd name="T12" fmla="*/ 22 w 40"/>
                <a:gd name="T13" fmla="*/ 0 h 7"/>
                <a:gd name="T14" fmla="*/ 20 w 40"/>
                <a:gd name="T1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7">
                  <a:moveTo>
                    <a:pt x="20" y="0"/>
                  </a:moveTo>
                  <a:cubicBezTo>
                    <a:pt x="13" y="0"/>
                    <a:pt x="7" y="1"/>
                    <a:pt x="3" y="3"/>
                  </a:cubicBezTo>
                  <a:cubicBezTo>
                    <a:pt x="0" y="5"/>
                    <a:pt x="6" y="7"/>
                    <a:pt x="13" y="7"/>
                  </a:cubicBezTo>
                  <a:cubicBezTo>
                    <a:pt x="14" y="7"/>
                    <a:pt x="15" y="7"/>
                    <a:pt x="16" y="7"/>
                  </a:cubicBezTo>
                  <a:cubicBezTo>
                    <a:pt x="27" y="7"/>
                    <a:pt x="30" y="5"/>
                    <a:pt x="29" y="4"/>
                  </a:cubicBezTo>
                  <a:cubicBezTo>
                    <a:pt x="28" y="4"/>
                    <a:pt x="31" y="4"/>
                    <a:pt x="36" y="3"/>
                  </a:cubicBezTo>
                  <a:cubicBezTo>
                    <a:pt x="40" y="2"/>
                    <a:pt x="34" y="0"/>
                    <a:pt x="22" y="0"/>
                  </a:cubicBezTo>
                  <a:cubicBezTo>
                    <a:pt x="21" y="0"/>
                    <a:pt x="21" y="0"/>
                    <a:pt x="2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70" name="Freeform 52"/>
            <p:cNvSpPr>
              <a:spLocks/>
            </p:cNvSpPr>
            <p:nvPr/>
          </p:nvSpPr>
          <p:spPr bwMode="auto">
            <a:xfrm>
              <a:off x="3236913" y="4294188"/>
              <a:ext cx="23813" cy="3175"/>
            </a:xfrm>
            <a:custGeom>
              <a:avLst/>
              <a:gdLst>
                <a:gd name="T0" fmla="*/ 0 w 9"/>
                <a:gd name="T1" fmla="*/ 0 h 1"/>
                <a:gd name="T2" fmla="*/ 4 w 9"/>
                <a:gd name="T3" fmla="*/ 1 h 1"/>
                <a:gd name="T4" fmla="*/ 5 w 9"/>
                <a:gd name="T5" fmla="*/ 1 h 1"/>
                <a:gd name="T6" fmla="*/ 6 w 9"/>
                <a:gd name="T7" fmla="*/ 0 h 1"/>
                <a:gd name="T8" fmla="*/ 0 w 9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">
                  <a:moveTo>
                    <a:pt x="0" y="0"/>
                  </a:moveTo>
                  <a:cubicBezTo>
                    <a:pt x="2" y="0"/>
                    <a:pt x="2" y="1"/>
                    <a:pt x="4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8" y="1"/>
                    <a:pt x="9" y="0"/>
                    <a:pt x="6" y="0"/>
                  </a:cubicBezTo>
                  <a:cubicBezTo>
                    <a:pt x="4" y="0"/>
                    <a:pt x="3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71" name="Freeform 53"/>
            <p:cNvSpPr>
              <a:spLocks/>
            </p:cNvSpPr>
            <p:nvPr/>
          </p:nvSpPr>
          <p:spPr bwMode="auto">
            <a:xfrm>
              <a:off x="3379788" y="4254500"/>
              <a:ext cx="106363" cy="15875"/>
            </a:xfrm>
            <a:custGeom>
              <a:avLst/>
              <a:gdLst>
                <a:gd name="T0" fmla="*/ 28 w 39"/>
                <a:gd name="T1" fmla="*/ 0 h 6"/>
                <a:gd name="T2" fmla="*/ 0 w 39"/>
                <a:gd name="T3" fmla="*/ 3 h 6"/>
                <a:gd name="T4" fmla="*/ 8 w 39"/>
                <a:gd name="T5" fmla="*/ 3 h 6"/>
                <a:gd name="T6" fmla="*/ 14 w 39"/>
                <a:gd name="T7" fmla="*/ 4 h 6"/>
                <a:gd name="T8" fmla="*/ 14 w 39"/>
                <a:gd name="T9" fmla="*/ 4 h 6"/>
                <a:gd name="T10" fmla="*/ 14 w 39"/>
                <a:gd name="T11" fmla="*/ 4 h 6"/>
                <a:gd name="T12" fmla="*/ 18 w 39"/>
                <a:gd name="T13" fmla="*/ 5 h 6"/>
                <a:gd name="T14" fmla="*/ 25 w 39"/>
                <a:gd name="T15" fmla="*/ 6 h 6"/>
                <a:gd name="T16" fmla="*/ 31 w 39"/>
                <a:gd name="T17" fmla="*/ 5 h 6"/>
                <a:gd name="T18" fmla="*/ 34 w 39"/>
                <a:gd name="T19" fmla="*/ 0 h 6"/>
                <a:gd name="T20" fmla="*/ 28 w 39"/>
                <a:gd name="T2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" h="6">
                  <a:moveTo>
                    <a:pt x="28" y="0"/>
                  </a:moveTo>
                  <a:cubicBezTo>
                    <a:pt x="18" y="0"/>
                    <a:pt x="0" y="2"/>
                    <a:pt x="0" y="3"/>
                  </a:cubicBezTo>
                  <a:cubicBezTo>
                    <a:pt x="4" y="3"/>
                    <a:pt x="7" y="3"/>
                    <a:pt x="8" y="3"/>
                  </a:cubicBezTo>
                  <a:cubicBezTo>
                    <a:pt x="12" y="3"/>
                    <a:pt x="13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6" y="4"/>
                    <a:pt x="18" y="5"/>
                  </a:cubicBezTo>
                  <a:cubicBezTo>
                    <a:pt x="19" y="5"/>
                    <a:pt x="22" y="6"/>
                    <a:pt x="25" y="6"/>
                  </a:cubicBezTo>
                  <a:cubicBezTo>
                    <a:pt x="27" y="6"/>
                    <a:pt x="29" y="6"/>
                    <a:pt x="31" y="5"/>
                  </a:cubicBezTo>
                  <a:cubicBezTo>
                    <a:pt x="36" y="4"/>
                    <a:pt x="39" y="2"/>
                    <a:pt x="34" y="0"/>
                  </a:cubicBezTo>
                  <a:cubicBezTo>
                    <a:pt x="33" y="0"/>
                    <a:pt x="31" y="0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72" name="Freeform 54"/>
            <p:cNvSpPr>
              <a:spLocks/>
            </p:cNvSpPr>
            <p:nvPr/>
          </p:nvSpPr>
          <p:spPr bwMode="auto">
            <a:xfrm>
              <a:off x="3460750" y="4327525"/>
              <a:ext cx="160338" cy="41275"/>
            </a:xfrm>
            <a:custGeom>
              <a:avLst/>
              <a:gdLst>
                <a:gd name="T0" fmla="*/ 39 w 59"/>
                <a:gd name="T1" fmla="*/ 0 h 15"/>
                <a:gd name="T2" fmla="*/ 36 w 59"/>
                <a:gd name="T3" fmla="*/ 0 h 15"/>
                <a:gd name="T4" fmla="*/ 30 w 59"/>
                <a:gd name="T5" fmla="*/ 4 h 15"/>
                <a:gd name="T6" fmla="*/ 30 w 59"/>
                <a:gd name="T7" fmla="*/ 4 h 15"/>
                <a:gd name="T8" fmla="*/ 29 w 59"/>
                <a:gd name="T9" fmla="*/ 4 h 15"/>
                <a:gd name="T10" fmla="*/ 29 w 59"/>
                <a:gd name="T11" fmla="*/ 5 h 15"/>
                <a:gd name="T12" fmla="*/ 29 w 59"/>
                <a:gd name="T13" fmla="*/ 6 h 15"/>
                <a:gd name="T14" fmla="*/ 25 w 59"/>
                <a:gd name="T15" fmla="*/ 4 h 15"/>
                <a:gd name="T16" fmla="*/ 18 w 59"/>
                <a:gd name="T17" fmla="*/ 2 h 15"/>
                <a:gd name="T18" fmla="*/ 16 w 59"/>
                <a:gd name="T19" fmla="*/ 3 h 15"/>
                <a:gd name="T20" fmla="*/ 13 w 59"/>
                <a:gd name="T21" fmla="*/ 5 h 15"/>
                <a:gd name="T22" fmla="*/ 10 w 59"/>
                <a:gd name="T23" fmla="*/ 7 h 15"/>
                <a:gd name="T24" fmla="*/ 10 w 59"/>
                <a:gd name="T25" fmla="*/ 7 h 15"/>
                <a:gd name="T26" fmla="*/ 7 w 59"/>
                <a:gd name="T27" fmla="*/ 6 h 15"/>
                <a:gd name="T28" fmla="*/ 3 w 59"/>
                <a:gd name="T29" fmla="*/ 7 h 15"/>
                <a:gd name="T30" fmla="*/ 13 w 59"/>
                <a:gd name="T31" fmla="*/ 9 h 15"/>
                <a:gd name="T32" fmla="*/ 22 w 59"/>
                <a:gd name="T33" fmla="*/ 10 h 15"/>
                <a:gd name="T34" fmla="*/ 17 w 59"/>
                <a:gd name="T35" fmla="*/ 10 h 15"/>
                <a:gd name="T36" fmla="*/ 13 w 59"/>
                <a:gd name="T37" fmla="*/ 11 h 15"/>
                <a:gd name="T38" fmla="*/ 9 w 59"/>
                <a:gd name="T39" fmla="*/ 12 h 15"/>
                <a:gd name="T40" fmla="*/ 9 w 59"/>
                <a:gd name="T41" fmla="*/ 14 h 15"/>
                <a:gd name="T42" fmla="*/ 21 w 59"/>
                <a:gd name="T43" fmla="*/ 15 h 15"/>
                <a:gd name="T44" fmla="*/ 23 w 59"/>
                <a:gd name="T45" fmla="*/ 15 h 15"/>
                <a:gd name="T46" fmla="*/ 29 w 59"/>
                <a:gd name="T47" fmla="*/ 14 h 15"/>
                <a:gd name="T48" fmla="*/ 30 w 59"/>
                <a:gd name="T49" fmla="*/ 14 h 15"/>
                <a:gd name="T50" fmla="*/ 30 w 59"/>
                <a:gd name="T51" fmla="*/ 15 h 15"/>
                <a:gd name="T52" fmla="*/ 32 w 59"/>
                <a:gd name="T53" fmla="*/ 14 h 15"/>
                <a:gd name="T54" fmla="*/ 35 w 59"/>
                <a:gd name="T55" fmla="*/ 12 h 15"/>
                <a:gd name="T56" fmla="*/ 41 w 59"/>
                <a:gd name="T57" fmla="*/ 11 h 15"/>
                <a:gd name="T58" fmla="*/ 54 w 59"/>
                <a:gd name="T59" fmla="*/ 6 h 15"/>
                <a:gd name="T60" fmla="*/ 51 w 59"/>
                <a:gd name="T61" fmla="*/ 2 h 15"/>
                <a:gd name="T62" fmla="*/ 49 w 59"/>
                <a:gd name="T63" fmla="*/ 2 h 15"/>
                <a:gd name="T64" fmla="*/ 48 w 59"/>
                <a:gd name="T65" fmla="*/ 2 h 15"/>
                <a:gd name="T66" fmla="*/ 45 w 59"/>
                <a:gd name="T67" fmla="*/ 1 h 15"/>
                <a:gd name="T68" fmla="*/ 39 w 59"/>
                <a:gd name="T6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9" h="15">
                  <a:moveTo>
                    <a:pt x="39" y="0"/>
                  </a:moveTo>
                  <a:cubicBezTo>
                    <a:pt x="38" y="0"/>
                    <a:pt x="37" y="0"/>
                    <a:pt x="36" y="0"/>
                  </a:cubicBezTo>
                  <a:cubicBezTo>
                    <a:pt x="27" y="1"/>
                    <a:pt x="31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29" y="4"/>
                    <a:pt x="29" y="4"/>
                  </a:cubicBezTo>
                  <a:cubicBezTo>
                    <a:pt x="28" y="4"/>
                    <a:pt x="29" y="5"/>
                    <a:pt x="29" y="5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6"/>
                    <a:pt x="26" y="5"/>
                    <a:pt x="25" y="4"/>
                  </a:cubicBezTo>
                  <a:cubicBezTo>
                    <a:pt x="23" y="3"/>
                    <a:pt x="20" y="2"/>
                    <a:pt x="18" y="2"/>
                  </a:cubicBezTo>
                  <a:cubicBezTo>
                    <a:pt x="17" y="2"/>
                    <a:pt x="16" y="2"/>
                    <a:pt x="16" y="3"/>
                  </a:cubicBezTo>
                  <a:cubicBezTo>
                    <a:pt x="14" y="3"/>
                    <a:pt x="16" y="4"/>
                    <a:pt x="13" y="5"/>
                  </a:cubicBezTo>
                  <a:cubicBezTo>
                    <a:pt x="11" y="6"/>
                    <a:pt x="11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7"/>
                    <a:pt x="8" y="6"/>
                    <a:pt x="7" y="6"/>
                  </a:cubicBezTo>
                  <a:cubicBezTo>
                    <a:pt x="6" y="6"/>
                    <a:pt x="4" y="6"/>
                    <a:pt x="3" y="7"/>
                  </a:cubicBezTo>
                  <a:cubicBezTo>
                    <a:pt x="0" y="7"/>
                    <a:pt x="4" y="8"/>
                    <a:pt x="13" y="9"/>
                  </a:cubicBezTo>
                  <a:cubicBezTo>
                    <a:pt x="23" y="9"/>
                    <a:pt x="27" y="10"/>
                    <a:pt x="22" y="10"/>
                  </a:cubicBezTo>
                  <a:cubicBezTo>
                    <a:pt x="18" y="10"/>
                    <a:pt x="16" y="10"/>
                    <a:pt x="17" y="10"/>
                  </a:cubicBezTo>
                  <a:cubicBezTo>
                    <a:pt x="18" y="10"/>
                    <a:pt x="16" y="11"/>
                    <a:pt x="13" y="11"/>
                  </a:cubicBezTo>
                  <a:cubicBezTo>
                    <a:pt x="10" y="11"/>
                    <a:pt x="7" y="11"/>
                    <a:pt x="9" y="12"/>
                  </a:cubicBezTo>
                  <a:cubicBezTo>
                    <a:pt x="10" y="12"/>
                    <a:pt x="5" y="14"/>
                    <a:pt x="9" y="14"/>
                  </a:cubicBezTo>
                  <a:cubicBezTo>
                    <a:pt x="13" y="14"/>
                    <a:pt x="17" y="15"/>
                    <a:pt x="21" y="15"/>
                  </a:cubicBezTo>
                  <a:cubicBezTo>
                    <a:pt x="21" y="15"/>
                    <a:pt x="22" y="15"/>
                    <a:pt x="23" y="15"/>
                  </a:cubicBezTo>
                  <a:cubicBezTo>
                    <a:pt x="26" y="15"/>
                    <a:pt x="28" y="14"/>
                    <a:pt x="29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1" y="15"/>
                    <a:pt x="31" y="14"/>
                    <a:pt x="32" y="14"/>
                  </a:cubicBezTo>
                  <a:cubicBezTo>
                    <a:pt x="33" y="14"/>
                    <a:pt x="33" y="13"/>
                    <a:pt x="35" y="12"/>
                  </a:cubicBezTo>
                  <a:cubicBezTo>
                    <a:pt x="37" y="12"/>
                    <a:pt x="39" y="12"/>
                    <a:pt x="41" y="11"/>
                  </a:cubicBezTo>
                  <a:cubicBezTo>
                    <a:pt x="43" y="10"/>
                    <a:pt x="49" y="8"/>
                    <a:pt x="54" y="6"/>
                  </a:cubicBezTo>
                  <a:cubicBezTo>
                    <a:pt x="59" y="3"/>
                    <a:pt x="54" y="2"/>
                    <a:pt x="51" y="2"/>
                  </a:cubicBezTo>
                  <a:cubicBezTo>
                    <a:pt x="50" y="2"/>
                    <a:pt x="50" y="2"/>
                    <a:pt x="49" y="2"/>
                  </a:cubicBezTo>
                  <a:cubicBezTo>
                    <a:pt x="49" y="2"/>
                    <a:pt x="49" y="2"/>
                    <a:pt x="48" y="2"/>
                  </a:cubicBezTo>
                  <a:cubicBezTo>
                    <a:pt x="47" y="2"/>
                    <a:pt x="46" y="1"/>
                    <a:pt x="45" y="1"/>
                  </a:cubicBezTo>
                  <a:cubicBezTo>
                    <a:pt x="44" y="0"/>
                    <a:pt x="42" y="0"/>
                    <a:pt x="3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73" name="Freeform 55"/>
            <p:cNvSpPr>
              <a:spLocks/>
            </p:cNvSpPr>
            <p:nvPr/>
          </p:nvSpPr>
          <p:spPr bwMode="auto">
            <a:xfrm>
              <a:off x="3060700" y="4302125"/>
              <a:ext cx="330200" cy="57150"/>
            </a:xfrm>
            <a:custGeom>
              <a:avLst/>
              <a:gdLst>
                <a:gd name="T0" fmla="*/ 51 w 122"/>
                <a:gd name="T1" fmla="*/ 0 h 21"/>
                <a:gd name="T2" fmla="*/ 44 w 122"/>
                <a:gd name="T3" fmla="*/ 2 h 21"/>
                <a:gd name="T4" fmla="*/ 44 w 122"/>
                <a:gd name="T5" fmla="*/ 2 h 21"/>
                <a:gd name="T6" fmla="*/ 42 w 122"/>
                <a:gd name="T7" fmla="*/ 2 h 21"/>
                <a:gd name="T8" fmla="*/ 39 w 122"/>
                <a:gd name="T9" fmla="*/ 2 h 21"/>
                <a:gd name="T10" fmla="*/ 35 w 122"/>
                <a:gd name="T11" fmla="*/ 2 h 21"/>
                <a:gd name="T12" fmla="*/ 33 w 122"/>
                <a:gd name="T13" fmla="*/ 5 h 21"/>
                <a:gd name="T14" fmla="*/ 26 w 122"/>
                <a:gd name="T15" fmla="*/ 5 h 21"/>
                <a:gd name="T16" fmla="*/ 22 w 122"/>
                <a:gd name="T17" fmla="*/ 8 h 21"/>
                <a:gd name="T18" fmla="*/ 11 w 122"/>
                <a:gd name="T19" fmla="*/ 10 h 21"/>
                <a:gd name="T20" fmla="*/ 13 w 122"/>
                <a:gd name="T21" fmla="*/ 13 h 21"/>
                <a:gd name="T22" fmla="*/ 16 w 122"/>
                <a:gd name="T23" fmla="*/ 14 h 21"/>
                <a:gd name="T24" fmla="*/ 17 w 122"/>
                <a:gd name="T25" fmla="*/ 14 h 21"/>
                <a:gd name="T26" fmla="*/ 18 w 122"/>
                <a:gd name="T27" fmla="*/ 13 h 21"/>
                <a:gd name="T28" fmla="*/ 19 w 122"/>
                <a:gd name="T29" fmla="*/ 13 h 21"/>
                <a:gd name="T30" fmla="*/ 26 w 122"/>
                <a:gd name="T31" fmla="*/ 14 h 21"/>
                <a:gd name="T32" fmla="*/ 29 w 122"/>
                <a:gd name="T33" fmla="*/ 14 h 21"/>
                <a:gd name="T34" fmla="*/ 35 w 122"/>
                <a:gd name="T35" fmla="*/ 13 h 21"/>
                <a:gd name="T36" fmla="*/ 35 w 122"/>
                <a:gd name="T37" fmla="*/ 14 h 21"/>
                <a:gd name="T38" fmla="*/ 46 w 122"/>
                <a:gd name="T39" fmla="*/ 15 h 21"/>
                <a:gd name="T40" fmla="*/ 32 w 122"/>
                <a:gd name="T41" fmla="*/ 16 h 21"/>
                <a:gd name="T42" fmla="*/ 26 w 122"/>
                <a:gd name="T43" fmla="*/ 20 h 21"/>
                <a:gd name="T44" fmla="*/ 37 w 122"/>
                <a:gd name="T45" fmla="*/ 21 h 21"/>
                <a:gd name="T46" fmla="*/ 52 w 122"/>
                <a:gd name="T47" fmla="*/ 20 h 21"/>
                <a:gd name="T48" fmla="*/ 78 w 122"/>
                <a:gd name="T49" fmla="*/ 18 h 21"/>
                <a:gd name="T50" fmla="*/ 79 w 122"/>
                <a:gd name="T51" fmla="*/ 18 h 21"/>
                <a:gd name="T52" fmla="*/ 81 w 122"/>
                <a:gd name="T53" fmla="*/ 19 h 21"/>
                <a:gd name="T54" fmla="*/ 83 w 122"/>
                <a:gd name="T55" fmla="*/ 18 h 21"/>
                <a:gd name="T56" fmla="*/ 84 w 122"/>
                <a:gd name="T57" fmla="*/ 18 h 21"/>
                <a:gd name="T58" fmla="*/ 89 w 122"/>
                <a:gd name="T59" fmla="*/ 19 h 21"/>
                <a:gd name="T60" fmla="*/ 97 w 122"/>
                <a:gd name="T61" fmla="*/ 19 h 21"/>
                <a:gd name="T62" fmla="*/ 102 w 122"/>
                <a:gd name="T63" fmla="*/ 19 h 21"/>
                <a:gd name="T64" fmla="*/ 115 w 122"/>
                <a:gd name="T65" fmla="*/ 16 h 21"/>
                <a:gd name="T66" fmla="*/ 122 w 122"/>
                <a:gd name="T67" fmla="*/ 11 h 21"/>
                <a:gd name="T68" fmla="*/ 119 w 122"/>
                <a:gd name="T69" fmla="*/ 10 h 21"/>
                <a:gd name="T70" fmla="*/ 113 w 122"/>
                <a:gd name="T71" fmla="*/ 11 h 21"/>
                <a:gd name="T72" fmla="*/ 110 w 122"/>
                <a:gd name="T73" fmla="*/ 12 h 21"/>
                <a:gd name="T74" fmla="*/ 110 w 122"/>
                <a:gd name="T75" fmla="*/ 12 h 21"/>
                <a:gd name="T76" fmla="*/ 107 w 122"/>
                <a:gd name="T77" fmla="*/ 11 h 21"/>
                <a:gd name="T78" fmla="*/ 105 w 122"/>
                <a:gd name="T79" fmla="*/ 12 h 21"/>
                <a:gd name="T80" fmla="*/ 103 w 122"/>
                <a:gd name="T81" fmla="*/ 12 h 21"/>
                <a:gd name="T82" fmla="*/ 103 w 122"/>
                <a:gd name="T83" fmla="*/ 11 h 21"/>
                <a:gd name="T84" fmla="*/ 104 w 122"/>
                <a:gd name="T85" fmla="*/ 9 h 21"/>
                <a:gd name="T86" fmla="*/ 111 w 122"/>
                <a:gd name="T87" fmla="*/ 4 h 21"/>
                <a:gd name="T88" fmla="*/ 109 w 122"/>
                <a:gd name="T89" fmla="*/ 2 h 21"/>
                <a:gd name="T90" fmla="*/ 98 w 122"/>
                <a:gd name="T91" fmla="*/ 4 h 21"/>
                <a:gd name="T92" fmla="*/ 88 w 122"/>
                <a:gd name="T93" fmla="*/ 8 h 21"/>
                <a:gd name="T94" fmla="*/ 80 w 122"/>
                <a:gd name="T95" fmla="*/ 13 h 21"/>
                <a:gd name="T96" fmla="*/ 79 w 122"/>
                <a:gd name="T97" fmla="*/ 13 h 21"/>
                <a:gd name="T98" fmla="*/ 72 w 122"/>
                <a:gd name="T99" fmla="*/ 12 h 21"/>
                <a:gd name="T100" fmla="*/ 71 w 122"/>
                <a:gd name="T101" fmla="*/ 12 h 21"/>
                <a:gd name="T102" fmla="*/ 69 w 122"/>
                <a:gd name="T103" fmla="*/ 12 h 21"/>
                <a:gd name="T104" fmla="*/ 69 w 122"/>
                <a:gd name="T105" fmla="*/ 12 h 21"/>
                <a:gd name="T106" fmla="*/ 67 w 122"/>
                <a:gd name="T107" fmla="*/ 10 h 21"/>
                <a:gd name="T108" fmla="*/ 65 w 122"/>
                <a:gd name="T109" fmla="*/ 9 h 21"/>
                <a:gd name="T110" fmla="*/ 67 w 122"/>
                <a:gd name="T111" fmla="*/ 5 h 21"/>
                <a:gd name="T112" fmla="*/ 54 w 122"/>
                <a:gd name="T113" fmla="*/ 1 h 21"/>
                <a:gd name="T114" fmla="*/ 51 w 122"/>
                <a:gd name="T1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2" h="21">
                  <a:moveTo>
                    <a:pt x="51" y="0"/>
                  </a:moveTo>
                  <a:cubicBezTo>
                    <a:pt x="45" y="0"/>
                    <a:pt x="42" y="2"/>
                    <a:pt x="44" y="2"/>
                  </a:cubicBezTo>
                  <a:cubicBezTo>
                    <a:pt x="44" y="2"/>
                    <a:pt x="44" y="2"/>
                    <a:pt x="44" y="2"/>
                  </a:cubicBezTo>
                  <a:cubicBezTo>
                    <a:pt x="43" y="2"/>
                    <a:pt x="43" y="2"/>
                    <a:pt x="42" y="2"/>
                  </a:cubicBezTo>
                  <a:cubicBezTo>
                    <a:pt x="41" y="2"/>
                    <a:pt x="40" y="2"/>
                    <a:pt x="39" y="2"/>
                  </a:cubicBezTo>
                  <a:cubicBezTo>
                    <a:pt x="38" y="2"/>
                    <a:pt x="37" y="2"/>
                    <a:pt x="35" y="2"/>
                  </a:cubicBezTo>
                  <a:cubicBezTo>
                    <a:pt x="29" y="3"/>
                    <a:pt x="29" y="4"/>
                    <a:pt x="33" y="5"/>
                  </a:cubicBezTo>
                  <a:cubicBezTo>
                    <a:pt x="36" y="5"/>
                    <a:pt x="33" y="5"/>
                    <a:pt x="26" y="5"/>
                  </a:cubicBezTo>
                  <a:cubicBezTo>
                    <a:pt x="18" y="6"/>
                    <a:pt x="18" y="7"/>
                    <a:pt x="22" y="8"/>
                  </a:cubicBezTo>
                  <a:cubicBezTo>
                    <a:pt x="27" y="8"/>
                    <a:pt x="21" y="9"/>
                    <a:pt x="11" y="10"/>
                  </a:cubicBezTo>
                  <a:cubicBezTo>
                    <a:pt x="0" y="11"/>
                    <a:pt x="12" y="13"/>
                    <a:pt x="13" y="13"/>
                  </a:cubicBezTo>
                  <a:cubicBezTo>
                    <a:pt x="14" y="14"/>
                    <a:pt x="15" y="14"/>
                    <a:pt x="16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20" y="13"/>
                    <a:pt x="23" y="14"/>
                    <a:pt x="26" y="14"/>
                  </a:cubicBezTo>
                  <a:cubicBezTo>
                    <a:pt x="27" y="14"/>
                    <a:pt x="28" y="14"/>
                    <a:pt x="29" y="14"/>
                  </a:cubicBezTo>
                  <a:cubicBezTo>
                    <a:pt x="32" y="13"/>
                    <a:pt x="34" y="13"/>
                    <a:pt x="35" y="13"/>
                  </a:cubicBezTo>
                  <a:cubicBezTo>
                    <a:pt x="36" y="13"/>
                    <a:pt x="36" y="13"/>
                    <a:pt x="35" y="14"/>
                  </a:cubicBezTo>
                  <a:cubicBezTo>
                    <a:pt x="33" y="14"/>
                    <a:pt x="39" y="14"/>
                    <a:pt x="46" y="15"/>
                  </a:cubicBezTo>
                  <a:cubicBezTo>
                    <a:pt x="54" y="15"/>
                    <a:pt x="48" y="15"/>
                    <a:pt x="32" y="16"/>
                  </a:cubicBezTo>
                  <a:cubicBezTo>
                    <a:pt x="20" y="17"/>
                    <a:pt x="11" y="18"/>
                    <a:pt x="26" y="20"/>
                  </a:cubicBezTo>
                  <a:cubicBezTo>
                    <a:pt x="29" y="20"/>
                    <a:pt x="33" y="21"/>
                    <a:pt x="37" y="21"/>
                  </a:cubicBezTo>
                  <a:cubicBezTo>
                    <a:pt x="42" y="21"/>
                    <a:pt x="47" y="20"/>
                    <a:pt x="52" y="20"/>
                  </a:cubicBezTo>
                  <a:cubicBezTo>
                    <a:pt x="64" y="19"/>
                    <a:pt x="75" y="18"/>
                    <a:pt x="78" y="18"/>
                  </a:cubicBezTo>
                  <a:cubicBezTo>
                    <a:pt x="78" y="18"/>
                    <a:pt x="79" y="18"/>
                    <a:pt x="79" y="18"/>
                  </a:cubicBezTo>
                  <a:cubicBezTo>
                    <a:pt x="78" y="18"/>
                    <a:pt x="79" y="19"/>
                    <a:pt x="81" y="19"/>
                  </a:cubicBezTo>
                  <a:cubicBezTo>
                    <a:pt x="82" y="19"/>
                    <a:pt x="82" y="18"/>
                    <a:pt x="83" y="18"/>
                  </a:cubicBezTo>
                  <a:cubicBezTo>
                    <a:pt x="83" y="18"/>
                    <a:pt x="83" y="18"/>
                    <a:pt x="84" y="18"/>
                  </a:cubicBezTo>
                  <a:cubicBezTo>
                    <a:pt x="85" y="18"/>
                    <a:pt x="86" y="19"/>
                    <a:pt x="89" y="19"/>
                  </a:cubicBezTo>
                  <a:cubicBezTo>
                    <a:pt x="91" y="19"/>
                    <a:pt x="94" y="19"/>
                    <a:pt x="97" y="19"/>
                  </a:cubicBezTo>
                  <a:cubicBezTo>
                    <a:pt x="98" y="19"/>
                    <a:pt x="100" y="19"/>
                    <a:pt x="102" y="19"/>
                  </a:cubicBezTo>
                  <a:cubicBezTo>
                    <a:pt x="107" y="18"/>
                    <a:pt x="112" y="17"/>
                    <a:pt x="115" y="16"/>
                  </a:cubicBezTo>
                  <a:cubicBezTo>
                    <a:pt x="121" y="14"/>
                    <a:pt x="122" y="12"/>
                    <a:pt x="122" y="11"/>
                  </a:cubicBezTo>
                  <a:cubicBezTo>
                    <a:pt x="121" y="11"/>
                    <a:pt x="120" y="10"/>
                    <a:pt x="119" y="10"/>
                  </a:cubicBezTo>
                  <a:cubicBezTo>
                    <a:pt x="117" y="10"/>
                    <a:pt x="115" y="11"/>
                    <a:pt x="113" y="11"/>
                  </a:cubicBezTo>
                  <a:cubicBezTo>
                    <a:pt x="112" y="12"/>
                    <a:pt x="110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09" y="11"/>
                    <a:pt x="107" y="11"/>
                  </a:cubicBezTo>
                  <a:cubicBezTo>
                    <a:pt x="107" y="11"/>
                    <a:pt x="106" y="11"/>
                    <a:pt x="105" y="12"/>
                  </a:cubicBezTo>
                  <a:cubicBezTo>
                    <a:pt x="104" y="12"/>
                    <a:pt x="103" y="12"/>
                    <a:pt x="103" y="12"/>
                  </a:cubicBezTo>
                  <a:cubicBezTo>
                    <a:pt x="101" y="12"/>
                    <a:pt x="101" y="11"/>
                    <a:pt x="103" y="11"/>
                  </a:cubicBezTo>
                  <a:cubicBezTo>
                    <a:pt x="106" y="10"/>
                    <a:pt x="106" y="9"/>
                    <a:pt x="104" y="9"/>
                  </a:cubicBezTo>
                  <a:cubicBezTo>
                    <a:pt x="102" y="9"/>
                    <a:pt x="108" y="7"/>
                    <a:pt x="111" y="4"/>
                  </a:cubicBezTo>
                  <a:cubicBezTo>
                    <a:pt x="112" y="3"/>
                    <a:pt x="111" y="2"/>
                    <a:pt x="109" y="2"/>
                  </a:cubicBezTo>
                  <a:cubicBezTo>
                    <a:pt x="107" y="2"/>
                    <a:pt x="103" y="2"/>
                    <a:pt x="98" y="4"/>
                  </a:cubicBezTo>
                  <a:cubicBezTo>
                    <a:pt x="95" y="5"/>
                    <a:pt x="91" y="6"/>
                    <a:pt x="88" y="8"/>
                  </a:cubicBezTo>
                  <a:cubicBezTo>
                    <a:pt x="84" y="11"/>
                    <a:pt x="83" y="13"/>
                    <a:pt x="80" y="13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76" y="12"/>
                    <a:pt x="74" y="12"/>
                    <a:pt x="72" y="12"/>
                  </a:cubicBezTo>
                  <a:cubicBezTo>
                    <a:pt x="72" y="12"/>
                    <a:pt x="72" y="12"/>
                    <a:pt x="71" y="12"/>
                  </a:cubicBezTo>
                  <a:cubicBezTo>
                    <a:pt x="71" y="12"/>
                    <a:pt x="70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7" y="12"/>
                    <a:pt x="66" y="11"/>
                    <a:pt x="67" y="10"/>
                  </a:cubicBezTo>
                  <a:cubicBezTo>
                    <a:pt x="68" y="10"/>
                    <a:pt x="68" y="9"/>
                    <a:pt x="65" y="9"/>
                  </a:cubicBezTo>
                  <a:cubicBezTo>
                    <a:pt x="63" y="9"/>
                    <a:pt x="69" y="7"/>
                    <a:pt x="67" y="5"/>
                  </a:cubicBezTo>
                  <a:cubicBezTo>
                    <a:pt x="65" y="3"/>
                    <a:pt x="61" y="1"/>
                    <a:pt x="54" y="1"/>
                  </a:cubicBezTo>
                  <a:cubicBezTo>
                    <a:pt x="53" y="0"/>
                    <a:pt x="52" y="0"/>
                    <a:pt x="5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74" name="Freeform 56"/>
            <p:cNvSpPr>
              <a:spLocks/>
            </p:cNvSpPr>
            <p:nvPr/>
          </p:nvSpPr>
          <p:spPr bwMode="auto">
            <a:xfrm>
              <a:off x="3781425" y="5872163"/>
              <a:ext cx="188913" cy="36512"/>
            </a:xfrm>
            <a:custGeom>
              <a:avLst/>
              <a:gdLst>
                <a:gd name="T0" fmla="*/ 21 w 70"/>
                <a:gd name="T1" fmla="*/ 0 h 13"/>
                <a:gd name="T2" fmla="*/ 20 w 70"/>
                <a:gd name="T3" fmla="*/ 0 h 13"/>
                <a:gd name="T4" fmla="*/ 9 w 70"/>
                <a:gd name="T5" fmla="*/ 4 h 13"/>
                <a:gd name="T6" fmla="*/ 22 w 70"/>
                <a:gd name="T7" fmla="*/ 9 h 13"/>
                <a:gd name="T8" fmla="*/ 32 w 70"/>
                <a:gd name="T9" fmla="*/ 10 h 13"/>
                <a:gd name="T10" fmla="*/ 26 w 70"/>
                <a:gd name="T11" fmla="*/ 9 h 13"/>
                <a:gd name="T12" fmla="*/ 10 w 70"/>
                <a:gd name="T13" fmla="*/ 9 h 13"/>
                <a:gd name="T14" fmla="*/ 10 w 70"/>
                <a:gd name="T15" fmla="*/ 9 h 13"/>
                <a:gd name="T16" fmla="*/ 4 w 70"/>
                <a:gd name="T17" fmla="*/ 10 h 13"/>
                <a:gd name="T18" fmla="*/ 8 w 70"/>
                <a:gd name="T19" fmla="*/ 11 h 13"/>
                <a:gd name="T20" fmla="*/ 13 w 70"/>
                <a:gd name="T21" fmla="*/ 13 h 13"/>
                <a:gd name="T22" fmla="*/ 13 w 70"/>
                <a:gd name="T23" fmla="*/ 12 h 13"/>
                <a:gd name="T24" fmla="*/ 14 w 70"/>
                <a:gd name="T25" fmla="*/ 12 h 13"/>
                <a:gd name="T26" fmla="*/ 15 w 70"/>
                <a:gd name="T27" fmla="*/ 12 h 13"/>
                <a:gd name="T28" fmla="*/ 28 w 70"/>
                <a:gd name="T29" fmla="*/ 12 h 13"/>
                <a:gd name="T30" fmla="*/ 38 w 70"/>
                <a:gd name="T31" fmla="*/ 11 h 13"/>
                <a:gd name="T32" fmla="*/ 42 w 70"/>
                <a:gd name="T33" fmla="*/ 11 h 13"/>
                <a:gd name="T34" fmla="*/ 45 w 70"/>
                <a:gd name="T35" fmla="*/ 11 h 13"/>
                <a:gd name="T36" fmla="*/ 70 w 70"/>
                <a:gd name="T37" fmla="*/ 9 h 13"/>
                <a:gd name="T38" fmla="*/ 47 w 70"/>
                <a:gd name="T39" fmla="*/ 7 h 13"/>
                <a:gd name="T40" fmla="*/ 28 w 70"/>
                <a:gd name="T41" fmla="*/ 3 h 13"/>
                <a:gd name="T42" fmla="*/ 21 w 70"/>
                <a:gd name="T4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0" h="13">
                  <a:moveTo>
                    <a:pt x="21" y="0"/>
                  </a:moveTo>
                  <a:cubicBezTo>
                    <a:pt x="21" y="0"/>
                    <a:pt x="20" y="0"/>
                    <a:pt x="20" y="0"/>
                  </a:cubicBezTo>
                  <a:cubicBezTo>
                    <a:pt x="11" y="0"/>
                    <a:pt x="4" y="4"/>
                    <a:pt x="9" y="4"/>
                  </a:cubicBezTo>
                  <a:cubicBezTo>
                    <a:pt x="15" y="5"/>
                    <a:pt x="11" y="7"/>
                    <a:pt x="22" y="9"/>
                  </a:cubicBezTo>
                  <a:cubicBezTo>
                    <a:pt x="29" y="9"/>
                    <a:pt x="33" y="10"/>
                    <a:pt x="32" y="10"/>
                  </a:cubicBezTo>
                  <a:cubicBezTo>
                    <a:pt x="32" y="10"/>
                    <a:pt x="30" y="10"/>
                    <a:pt x="26" y="9"/>
                  </a:cubicBezTo>
                  <a:cubicBezTo>
                    <a:pt x="18" y="9"/>
                    <a:pt x="12" y="9"/>
                    <a:pt x="10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2" y="9"/>
                    <a:pt x="9" y="9"/>
                    <a:pt x="4" y="10"/>
                  </a:cubicBezTo>
                  <a:cubicBezTo>
                    <a:pt x="0" y="10"/>
                    <a:pt x="2" y="10"/>
                    <a:pt x="8" y="11"/>
                  </a:cubicBezTo>
                  <a:cubicBezTo>
                    <a:pt x="10" y="12"/>
                    <a:pt x="12" y="12"/>
                    <a:pt x="13" y="13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2"/>
                    <a:pt x="14" y="12"/>
                    <a:pt x="15" y="12"/>
                  </a:cubicBezTo>
                  <a:cubicBezTo>
                    <a:pt x="17" y="12"/>
                    <a:pt x="22" y="12"/>
                    <a:pt x="28" y="12"/>
                  </a:cubicBezTo>
                  <a:cubicBezTo>
                    <a:pt x="31" y="12"/>
                    <a:pt x="34" y="11"/>
                    <a:pt x="38" y="11"/>
                  </a:cubicBezTo>
                  <a:cubicBezTo>
                    <a:pt x="39" y="11"/>
                    <a:pt x="41" y="11"/>
                    <a:pt x="42" y="11"/>
                  </a:cubicBezTo>
                  <a:cubicBezTo>
                    <a:pt x="43" y="11"/>
                    <a:pt x="44" y="11"/>
                    <a:pt x="45" y="11"/>
                  </a:cubicBezTo>
                  <a:cubicBezTo>
                    <a:pt x="58" y="11"/>
                    <a:pt x="70" y="10"/>
                    <a:pt x="70" y="9"/>
                  </a:cubicBezTo>
                  <a:cubicBezTo>
                    <a:pt x="61" y="9"/>
                    <a:pt x="54" y="8"/>
                    <a:pt x="47" y="7"/>
                  </a:cubicBezTo>
                  <a:cubicBezTo>
                    <a:pt x="35" y="5"/>
                    <a:pt x="27" y="3"/>
                    <a:pt x="28" y="3"/>
                  </a:cubicBezTo>
                  <a:cubicBezTo>
                    <a:pt x="29" y="3"/>
                    <a:pt x="30" y="0"/>
                    <a:pt x="2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75" name="Freeform 57"/>
            <p:cNvSpPr>
              <a:spLocks/>
            </p:cNvSpPr>
            <p:nvPr/>
          </p:nvSpPr>
          <p:spPr bwMode="auto">
            <a:xfrm>
              <a:off x="3643313" y="4354513"/>
              <a:ext cx="11113" cy="4762"/>
            </a:xfrm>
            <a:custGeom>
              <a:avLst/>
              <a:gdLst>
                <a:gd name="T0" fmla="*/ 1 w 4"/>
                <a:gd name="T1" fmla="*/ 0 h 2"/>
                <a:gd name="T2" fmla="*/ 1 w 4"/>
                <a:gd name="T3" fmla="*/ 1 h 2"/>
                <a:gd name="T4" fmla="*/ 1 w 4"/>
                <a:gd name="T5" fmla="*/ 2 h 2"/>
                <a:gd name="T6" fmla="*/ 3 w 4"/>
                <a:gd name="T7" fmla="*/ 1 h 2"/>
                <a:gd name="T8" fmla="*/ 1 w 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3" y="1"/>
                    <a:pt x="3" y="1"/>
                  </a:cubicBezTo>
                  <a:cubicBezTo>
                    <a:pt x="4" y="0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76" name="Freeform 58"/>
            <p:cNvSpPr>
              <a:spLocks noEditPoints="1"/>
            </p:cNvSpPr>
            <p:nvPr/>
          </p:nvSpPr>
          <p:spPr bwMode="auto">
            <a:xfrm>
              <a:off x="7939088" y="4259263"/>
              <a:ext cx="68263" cy="7937"/>
            </a:xfrm>
            <a:custGeom>
              <a:avLst/>
              <a:gdLst>
                <a:gd name="T0" fmla="*/ 12 w 25"/>
                <a:gd name="T1" fmla="*/ 3 h 3"/>
                <a:gd name="T2" fmla="*/ 12 w 25"/>
                <a:gd name="T3" fmla="*/ 3 h 3"/>
                <a:gd name="T4" fmla="*/ 12 w 25"/>
                <a:gd name="T5" fmla="*/ 3 h 3"/>
                <a:gd name="T6" fmla="*/ 12 w 25"/>
                <a:gd name="T7" fmla="*/ 3 h 3"/>
                <a:gd name="T8" fmla="*/ 12 w 25"/>
                <a:gd name="T9" fmla="*/ 3 h 3"/>
                <a:gd name="T10" fmla="*/ 12 w 25"/>
                <a:gd name="T11" fmla="*/ 3 h 3"/>
                <a:gd name="T12" fmla="*/ 10 w 25"/>
                <a:gd name="T13" fmla="*/ 0 h 3"/>
                <a:gd name="T14" fmla="*/ 3 w 25"/>
                <a:gd name="T15" fmla="*/ 2 h 3"/>
                <a:gd name="T16" fmla="*/ 10 w 25"/>
                <a:gd name="T17" fmla="*/ 3 h 3"/>
                <a:gd name="T18" fmla="*/ 10 w 25"/>
                <a:gd name="T19" fmla="*/ 3 h 3"/>
                <a:gd name="T20" fmla="*/ 13 w 25"/>
                <a:gd name="T21" fmla="*/ 3 h 3"/>
                <a:gd name="T22" fmla="*/ 13 w 25"/>
                <a:gd name="T23" fmla="*/ 3 h 3"/>
                <a:gd name="T24" fmla="*/ 12 w 25"/>
                <a:gd name="T25" fmla="*/ 3 h 3"/>
                <a:gd name="T26" fmla="*/ 17 w 25"/>
                <a:gd name="T27" fmla="*/ 0 h 3"/>
                <a:gd name="T28" fmla="*/ 10 w 25"/>
                <a:gd name="T2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3"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moveTo>
                    <a:pt x="10" y="0"/>
                  </a:moveTo>
                  <a:cubicBezTo>
                    <a:pt x="4" y="0"/>
                    <a:pt x="0" y="1"/>
                    <a:pt x="3" y="2"/>
                  </a:cubicBezTo>
                  <a:cubicBezTo>
                    <a:pt x="5" y="2"/>
                    <a:pt x="7" y="2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3"/>
                    <a:pt x="12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3"/>
                    <a:pt x="12" y="3"/>
                  </a:cubicBezTo>
                  <a:cubicBezTo>
                    <a:pt x="15" y="3"/>
                    <a:pt x="25" y="2"/>
                    <a:pt x="17" y="0"/>
                  </a:cubicBezTo>
                  <a:cubicBezTo>
                    <a:pt x="15" y="0"/>
                    <a:pt x="12" y="0"/>
                    <a:pt x="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77" name="Freeform 59"/>
            <p:cNvSpPr>
              <a:spLocks/>
            </p:cNvSpPr>
            <p:nvPr/>
          </p:nvSpPr>
          <p:spPr bwMode="auto">
            <a:xfrm>
              <a:off x="6394450" y="4313238"/>
              <a:ext cx="22225" cy="3175"/>
            </a:xfrm>
            <a:custGeom>
              <a:avLst/>
              <a:gdLst>
                <a:gd name="T0" fmla="*/ 2 w 8"/>
                <a:gd name="T1" fmla="*/ 0 h 1"/>
                <a:gd name="T2" fmla="*/ 1 w 8"/>
                <a:gd name="T3" fmla="*/ 0 h 1"/>
                <a:gd name="T4" fmla="*/ 4 w 8"/>
                <a:gd name="T5" fmla="*/ 1 h 1"/>
                <a:gd name="T6" fmla="*/ 4 w 8"/>
                <a:gd name="T7" fmla="*/ 0 h 1"/>
                <a:gd name="T8" fmla="*/ 2 w 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">
                  <a:moveTo>
                    <a:pt x="2" y="0"/>
                  </a:moveTo>
                  <a:cubicBezTo>
                    <a:pt x="1" y="0"/>
                    <a:pt x="0" y="0"/>
                    <a:pt x="1" y="0"/>
                  </a:cubicBezTo>
                  <a:cubicBezTo>
                    <a:pt x="2" y="0"/>
                    <a:pt x="3" y="1"/>
                    <a:pt x="4" y="1"/>
                  </a:cubicBezTo>
                  <a:cubicBezTo>
                    <a:pt x="4" y="1"/>
                    <a:pt x="8" y="0"/>
                    <a:pt x="4" y="0"/>
                  </a:cubicBezTo>
                  <a:cubicBezTo>
                    <a:pt x="4" y="0"/>
                    <a:pt x="3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78" name="Freeform 60"/>
            <p:cNvSpPr>
              <a:spLocks/>
            </p:cNvSpPr>
            <p:nvPr/>
          </p:nvSpPr>
          <p:spPr bwMode="auto">
            <a:xfrm>
              <a:off x="6353175" y="4327525"/>
              <a:ext cx="11113" cy="3175"/>
            </a:xfrm>
            <a:custGeom>
              <a:avLst/>
              <a:gdLst>
                <a:gd name="T0" fmla="*/ 3 w 4"/>
                <a:gd name="T1" fmla="*/ 0 h 1"/>
                <a:gd name="T2" fmla="*/ 0 w 4"/>
                <a:gd name="T3" fmla="*/ 0 h 1"/>
                <a:gd name="T4" fmla="*/ 3 w 4"/>
                <a:gd name="T5" fmla="*/ 1 h 1"/>
                <a:gd name="T6" fmla="*/ 4 w 4"/>
                <a:gd name="T7" fmla="*/ 0 h 1"/>
                <a:gd name="T8" fmla="*/ 3 w 4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3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1" y="0"/>
                    <a:pt x="3" y="0"/>
                    <a:pt x="3" y="1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79" name="Freeform 61"/>
            <p:cNvSpPr>
              <a:spLocks/>
            </p:cNvSpPr>
            <p:nvPr/>
          </p:nvSpPr>
          <p:spPr bwMode="auto">
            <a:xfrm>
              <a:off x="6348413" y="4321175"/>
              <a:ext cx="206375" cy="33337"/>
            </a:xfrm>
            <a:custGeom>
              <a:avLst/>
              <a:gdLst>
                <a:gd name="T0" fmla="*/ 37 w 76"/>
                <a:gd name="T1" fmla="*/ 0 h 12"/>
                <a:gd name="T2" fmla="*/ 37 w 76"/>
                <a:gd name="T3" fmla="*/ 0 h 12"/>
                <a:gd name="T4" fmla="*/ 37 w 76"/>
                <a:gd name="T5" fmla="*/ 0 h 12"/>
                <a:gd name="T6" fmla="*/ 36 w 76"/>
                <a:gd name="T7" fmla="*/ 0 h 12"/>
                <a:gd name="T8" fmla="*/ 36 w 76"/>
                <a:gd name="T9" fmla="*/ 0 h 12"/>
                <a:gd name="T10" fmla="*/ 36 w 76"/>
                <a:gd name="T11" fmla="*/ 2 h 12"/>
                <a:gd name="T12" fmla="*/ 35 w 76"/>
                <a:gd name="T13" fmla="*/ 4 h 12"/>
                <a:gd name="T14" fmla="*/ 33 w 76"/>
                <a:gd name="T15" fmla="*/ 3 h 12"/>
                <a:gd name="T16" fmla="*/ 19 w 76"/>
                <a:gd name="T17" fmla="*/ 2 h 12"/>
                <a:gd name="T18" fmla="*/ 13 w 76"/>
                <a:gd name="T19" fmla="*/ 0 h 12"/>
                <a:gd name="T20" fmla="*/ 12 w 76"/>
                <a:gd name="T21" fmla="*/ 1 h 12"/>
                <a:gd name="T22" fmla="*/ 11 w 76"/>
                <a:gd name="T23" fmla="*/ 3 h 12"/>
                <a:gd name="T24" fmla="*/ 11 w 76"/>
                <a:gd name="T25" fmla="*/ 2 h 12"/>
                <a:gd name="T26" fmla="*/ 10 w 76"/>
                <a:gd name="T27" fmla="*/ 2 h 12"/>
                <a:gd name="T28" fmla="*/ 10 w 76"/>
                <a:gd name="T29" fmla="*/ 3 h 12"/>
                <a:gd name="T30" fmla="*/ 7 w 76"/>
                <a:gd name="T31" fmla="*/ 4 h 12"/>
                <a:gd name="T32" fmla="*/ 5 w 76"/>
                <a:gd name="T33" fmla="*/ 4 h 12"/>
                <a:gd name="T34" fmla="*/ 2 w 76"/>
                <a:gd name="T35" fmla="*/ 3 h 12"/>
                <a:gd name="T36" fmla="*/ 3 w 76"/>
                <a:gd name="T37" fmla="*/ 4 h 12"/>
                <a:gd name="T38" fmla="*/ 4 w 76"/>
                <a:gd name="T39" fmla="*/ 5 h 12"/>
                <a:gd name="T40" fmla="*/ 16 w 76"/>
                <a:gd name="T41" fmla="*/ 8 h 12"/>
                <a:gd name="T42" fmla="*/ 17 w 76"/>
                <a:gd name="T43" fmla="*/ 8 h 12"/>
                <a:gd name="T44" fmla="*/ 29 w 76"/>
                <a:gd name="T45" fmla="*/ 7 h 12"/>
                <a:gd name="T46" fmla="*/ 29 w 76"/>
                <a:gd name="T47" fmla="*/ 7 h 12"/>
                <a:gd name="T48" fmla="*/ 26 w 76"/>
                <a:gd name="T49" fmla="*/ 8 h 12"/>
                <a:gd name="T50" fmla="*/ 23 w 76"/>
                <a:gd name="T51" fmla="*/ 9 h 12"/>
                <a:gd name="T52" fmla="*/ 22 w 76"/>
                <a:gd name="T53" fmla="*/ 9 h 12"/>
                <a:gd name="T54" fmla="*/ 21 w 76"/>
                <a:gd name="T55" fmla="*/ 9 h 12"/>
                <a:gd name="T56" fmla="*/ 28 w 76"/>
                <a:gd name="T57" fmla="*/ 11 h 12"/>
                <a:gd name="T58" fmla="*/ 49 w 76"/>
                <a:gd name="T59" fmla="*/ 12 h 12"/>
                <a:gd name="T60" fmla="*/ 60 w 76"/>
                <a:gd name="T61" fmla="*/ 11 h 12"/>
                <a:gd name="T62" fmla="*/ 72 w 76"/>
                <a:gd name="T63" fmla="*/ 7 h 12"/>
                <a:gd name="T64" fmla="*/ 69 w 76"/>
                <a:gd name="T65" fmla="*/ 2 h 12"/>
                <a:gd name="T66" fmla="*/ 52 w 76"/>
                <a:gd name="T67" fmla="*/ 1 h 12"/>
                <a:gd name="T68" fmla="*/ 51 w 76"/>
                <a:gd name="T69" fmla="*/ 1 h 12"/>
                <a:gd name="T70" fmla="*/ 47 w 76"/>
                <a:gd name="T71" fmla="*/ 2 h 12"/>
                <a:gd name="T72" fmla="*/ 44 w 76"/>
                <a:gd name="T73" fmla="*/ 2 h 12"/>
                <a:gd name="T74" fmla="*/ 43 w 76"/>
                <a:gd name="T75" fmla="*/ 2 h 12"/>
                <a:gd name="T76" fmla="*/ 40 w 76"/>
                <a:gd name="T77" fmla="*/ 1 h 12"/>
                <a:gd name="T78" fmla="*/ 37 w 76"/>
                <a:gd name="T7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6" h="12">
                  <a:moveTo>
                    <a:pt x="37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38" y="0"/>
                    <a:pt x="38" y="0"/>
                    <a:pt x="37" y="0"/>
                  </a:cubicBez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0"/>
                    <a:pt x="35" y="1"/>
                    <a:pt x="36" y="2"/>
                  </a:cubicBezTo>
                  <a:cubicBezTo>
                    <a:pt x="36" y="3"/>
                    <a:pt x="36" y="4"/>
                    <a:pt x="35" y="4"/>
                  </a:cubicBezTo>
                  <a:cubicBezTo>
                    <a:pt x="34" y="4"/>
                    <a:pt x="34" y="4"/>
                    <a:pt x="33" y="3"/>
                  </a:cubicBezTo>
                  <a:cubicBezTo>
                    <a:pt x="32" y="3"/>
                    <a:pt x="25" y="3"/>
                    <a:pt x="19" y="2"/>
                  </a:cubicBezTo>
                  <a:cubicBezTo>
                    <a:pt x="15" y="1"/>
                    <a:pt x="13" y="0"/>
                    <a:pt x="13" y="0"/>
                  </a:cubicBezTo>
                  <a:cubicBezTo>
                    <a:pt x="12" y="0"/>
                    <a:pt x="12" y="1"/>
                    <a:pt x="12" y="1"/>
                  </a:cubicBezTo>
                  <a:cubicBezTo>
                    <a:pt x="12" y="2"/>
                    <a:pt x="12" y="3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2"/>
                    <a:pt x="10" y="2"/>
                    <a:pt x="10" y="3"/>
                  </a:cubicBezTo>
                  <a:cubicBezTo>
                    <a:pt x="10" y="3"/>
                    <a:pt x="9" y="4"/>
                    <a:pt x="7" y="4"/>
                  </a:cubicBezTo>
                  <a:cubicBezTo>
                    <a:pt x="7" y="4"/>
                    <a:pt x="6" y="4"/>
                    <a:pt x="5" y="4"/>
                  </a:cubicBezTo>
                  <a:cubicBezTo>
                    <a:pt x="4" y="3"/>
                    <a:pt x="3" y="3"/>
                    <a:pt x="2" y="3"/>
                  </a:cubicBezTo>
                  <a:cubicBezTo>
                    <a:pt x="0" y="3"/>
                    <a:pt x="0" y="4"/>
                    <a:pt x="3" y="4"/>
                  </a:cubicBezTo>
                  <a:cubicBezTo>
                    <a:pt x="2" y="4"/>
                    <a:pt x="3" y="4"/>
                    <a:pt x="4" y="5"/>
                  </a:cubicBezTo>
                  <a:cubicBezTo>
                    <a:pt x="5" y="5"/>
                    <a:pt x="7" y="8"/>
                    <a:pt x="16" y="8"/>
                  </a:cubicBezTo>
                  <a:cubicBezTo>
                    <a:pt x="16" y="8"/>
                    <a:pt x="17" y="8"/>
                    <a:pt x="17" y="8"/>
                  </a:cubicBezTo>
                  <a:cubicBezTo>
                    <a:pt x="24" y="7"/>
                    <a:pt x="28" y="7"/>
                    <a:pt x="29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5" y="8"/>
                    <a:pt x="24" y="8"/>
                    <a:pt x="26" y="8"/>
                  </a:cubicBezTo>
                  <a:cubicBezTo>
                    <a:pt x="28" y="8"/>
                    <a:pt x="26" y="9"/>
                    <a:pt x="23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9"/>
                    <a:pt x="22" y="9"/>
                    <a:pt x="21" y="9"/>
                  </a:cubicBezTo>
                  <a:cubicBezTo>
                    <a:pt x="18" y="9"/>
                    <a:pt x="19" y="10"/>
                    <a:pt x="28" y="11"/>
                  </a:cubicBezTo>
                  <a:cubicBezTo>
                    <a:pt x="33" y="11"/>
                    <a:pt x="42" y="12"/>
                    <a:pt x="49" y="12"/>
                  </a:cubicBezTo>
                  <a:cubicBezTo>
                    <a:pt x="53" y="12"/>
                    <a:pt x="57" y="12"/>
                    <a:pt x="60" y="11"/>
                  </a:cubicBezTo>
                  <a:cubicBezTo>
                    <a:pt x="65" y="10"/>
                    <a:pt x="70" y="8"/>
                    <a:pt x="72" y="7"/>
                  </a:cubicBezTo>
                  <a:cubicBezTo>
                    <a:pt x="76" y="4"/>
                    <a:pt x="74" y="3"/>
                    <a:pt x="69" y="2"/>
                  </a:cubicBezTo>
                  <a:cubicBezTo>
                    <a:pt x="61" y="2"/>
                    <a:pt x="54" y="1"/>
                    <a:pt x="52" y="1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50" y="1"/>
                    <a:pt x="48" y="1"/>
                    <a:pt x="47" y="2"/>
                  </a:cubicBezTo>
                  <a:cubicBezTo>
                    <a:pt x="46" y="2"/>
                    <a:pt x="45" y="2"/>
                    <a:pt x="44" y="2"/>
                  </a:cubicBezTo>
                  <a:cubicBezTo>
                    <a:pt x="44" y="2"/>
                    <a:pt x="44" y="2"/>
                    <a:pt x="43" y="2"/>
                  </a:cubicBezTo>
                  <a:cubicBezTo>
                    <a:pt x="42" y="2"/>
                    <a:pt x="42" y="2"/>
                    <a:pt x="40" y="1"/>
                  </a:cubicBezTo>
                  <a:cubicBezTo>
                    <a:pt x="39" y="0"/>
                    <a:pt x="37" y="0"/>
                    <a:pt x="3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80" name="Freeform 62"/>
            <p:cNvSpPr>
              <a:spLocks/>
            </p:cNvSpPr>
            <p:nvPr/>
          </p:nvSpPr>
          <p:spPr bwMode="auto">
            <a:xfrm>
              <a:off x="6448425" y="4378325"/>
              <a:ext cx="79375" cy="22225"/>
            </a:xfrm>
            <a:custGeom>
              <a:avLst/>
              <a:gdLst>
                <a:gd name="T0" fmla="*/ 7 w 29"/>
                <a:gd name="T1" fmla="*/ 0 h 8"/>
                <a:gd name="T2" fmla="*/ 5 w 29"/>
                <a:gd name="T3" fmla="*/ 0 h 8"/>
                <a:gd name="T4" fmla="*/ 2 w 29"/>
                <a:gd name="T5" fmla="*/ 5 h 8"/>
                <a:gd name="T6" fmla="*/ 4 w 29"/>
                <a:gd name="T7" fmla="*/ 7 h 8"/>
                <a:gd name="T8" fmla="*/ 7 w 29"/>
                <a:gd name="T9" fmla="*/ 7 h 8"/>
                <a:gd name="T10" fmla="*/ 11 w 29"/>
                <a:gd name="T11" fmla="*/ 6 h 8"/>
                <a:gd name="T12" fmla="*/ 14 w 29"/>
                <a:gd name="T13" fmla="*/ 7 h 8"/>
                <a:gd name="T14" fmla="*/ 17 w 29"/>
                <a:gd name="T15" fmla="*/ 8 h 8"/>
                <a:gd name="T16" fmla="*/ 21 w 29"/>
                <a:gd name="T17" fmla="*/ 7 h 8"/>
                <a:gd name="T18" fmla="*/ 25 w 29"/>
                <a:gd name="T19" fmla="*/ 5 h 8"/>
                <a:gd name="T20" fmla="*/ 28 w 29"/>
                <a:gd name="T21" fmla="*/ 4 h 8"/>
                <a:gd name="T22" fmla="*/ 18 w 29"/>
                <a:gd name="T23" fmla="*/ 2 h 8"/>
                <a:gd name="T24" fmla="*/ 7 w 29"/>
                <a:gd name="T2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" h="8">
                  <a:moveTo>
                    <a:pt x="7" y="0"/>
                  </a:moveTo>
                  <a:cubicBezTo>
                    <a:pt x="6" y="0"/>
                    <a:pt x="6" y="0"/>
                    <a:pt x="5" y="0"/>
                  </a:cubicBezTo>
                  <a:cubicBezTo>
                    <a:pt x="0" y="1"/>
                    <a:pt x="2" y="3"/>
                    <a:pt x="2" y="5"/>
                  </a:cubicBezTo>
                  <a:cubicBezTo>
                    <a:pt x="2" y="6"/>
                    <a:pt x="2" y="7"/>
                    <a:pt x="4" y="7"/>
                  </a:cubicBezTo>
                  <a:cubicBezTo>
                    <a:pt x="5" y="7"/>
                    <a:pt x="6" y="7"/>
                    <a:pt x="7" y="7"/>
                  </a:cubicBezTo>
                  <a:cubicBezTo>
                    <a:pt x="9" y="6"/>
                    <a:pt x="10" y="6"/>
                    <a:pt x="11" y="6"/>
                  </a:cubicBezTo>
                  <a:cubicBezTo>
                    <a:pt x="13" y="6"/>
                    <a:pt x="15" y="6"/>
                    <a:pt x="14" y="7"/>
                  </a:cubicBezTo>
                  <a:cubicBezTo>
                    <a:pt x="14" y="8"/>
                    <a:pt x="15" y="8"/>
                    <a:pt x="17" y="8"/>
                  </a:cubicBezTo>
                  <a:cubicBezTo>
                    <a:pt x="18" y="8"/>
                    <a:pt x="19" y="8"/>
                    <a:pt x="21" y="7"/>
                  </a:cubicBezTo>
                  <a:cubicBezTo>
                    <a:pt x="22" y="6"/>
                    <a:pt x="24" y="6"/>
                    <a:pt x="25" y="5"/>
                  </a:cubicBezTo>
                  <a:cubicBezTo>
                    <a:pt x="26" y="5"/>
                    <a:pt x="27" y="4"/>
                    <a:pt x="28" y="4"/>
                  </a:cubicBezTo>
                  <a:cubicBezTo>
                    <a:pt x="29" y="4"/>
                    <a:pt x="23" y="4"/>
                    <a:pt x="18" y="2"/>
                  </a:cubicBezTo>
                  <a:cubicBezTo>
                    <a:pt x="13" y="1"/>
                    <a:pt x="11" y="0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81" name="Freeform 63"/>
            <p:cNvSpPr>
              <a:spLocks/>
            </p:cNvSpPr>
            <p:nvPr/>
          </p:nvSpPr>
          <p:spPr bwMode="auto">
            <a:xfrm>
              <a:off x="6592888" y="4359275"/>
              <a:ext cx="7938" cy="3175"/>
            </a:xfrm>
            <a:custGeom>
              <a:avLst/>
              <a:gdLst>
                <a:gd name="T0" fmla="*/ 3 w 3"/>
                <a:gd name="T1" fmla="*/ 0 h 1"/>
                <a:gd name="T2" fmla="*/ 1 w 3"/>
                <a:gd name="T3" fmla="*/ 0 h 1"/>
                <a:gd name="T4" fmla="*/ 0 w 3"/>
                <a:gd name="T5" fmla="*/ 1 h 1"/>
                <a:gd name="T6" fmla="*/ 3 w 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3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82" name="Freeform 64"/>
            <p:cNvSpPr>
              <a:spLocks/>
            </p:cNvSpPr>
            <p:nvPr/>
          </p:nvSpPr>
          <p:spPr bwMode="auto">
            <a:xfrm>
              <a:off x="6556375" y="4365625"/>
              <a:ext cx="11113" cy="3175"/>
            </a:xfrm>
            <a:custGeom>
              <a:avLst/>
              <a:gdLst>
                <a:gd name="T0" fmla="*/ 2 w 4"/>
                <a:gd name="T1" fmla="*/ 0 h 1"/>
                <a:gd name="T2" fmla="*/ 1 w 4"/>
                <a:gd name="T3" fmla="*/ 0 h 1"/>
                <a:gd name="T4" fmla="*/ 2 w 4"/>
                <a:gd name="T5" fmla="*/ 1 h 1"/>
                <a:gd name="T6" fmla="*/ 4 w 4"/>
                <a:gd name="T7" fmla="*/ 0 h 1"/>
                <a:gd name="T8" fmla="*/ 2 w 4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2" y="0"/>
                  </a:moveTo>
                  <a:cubicBezTo>
                    <a:pt x="1" y="0"/>
                    <a:pt x="0" y="0"/>
                    <a:pt x="1" y="0"/>
                  </a:cubicBezTo>
                  <a:cubicBezTo>
                    <a:pt x="1" y="0"/>
                    <a:pt x="2" y="1"/>
                    <a:pt x="2" y="1"/>
                  </a:cubicBezTo>
                  <a:cubicBezTo>
                    <a:pt x="2" y="1"/>
                    <a:pt x="4" y="1"/>
                    <a:pt x="4" y="0"/>
                  </a:cubicBezTo>
                  <a:cubicBezTo>
                    <a:pt x="4" y="0"/>
                    <a:pt x="3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83" name="Freeform 65"/>
            <p:cNvSpPr>
              <a:spLocks/>
            </p:cNvSpPr>
            <p:nvPr/>
          </p:nvSpPr>
          <p:spPr bwMode="auto">
            <a:xfrm>
              <a:off x="6600825" y="4359275"/>
              <a:ext cx="12700" cy="0"/>
            </a:xfrm>
            <a:custGeom>
              <a:avLst/>
              <a:gdLst>
                <a:gd name="T0" fmla="*/ 4 w 5"/>
                <a:gd name="T1" fmla="*/ 2 w 5"/>
                <a:gd name="T2" fmla="*/ 0 w 5"/>
                <a:gd name="T3" fmla="*/ 4 w 5"/>
                <a:gd name="T4" fmla="*/ 4 w 5"/>
                <a:gd name="T5" fmla="*/ 5 w 5"/>
                <a:gd name="T6" fmla="*/ 4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5">
                  <a:moveTo>
                    <a:pt x="4" y="0"/>
                  </a:moveTo>
                  <a:cubicBezTo>
                    <a:pt x="3" y="0"/>
                    <a:pt x="3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1" y="0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84" name="Freeform 66"/>
            <p:cNvSpPr>
              <a:spLocks/>
            </p:cNvSpPr>
            <p:nvPr/>
          </p:nvSpPr>
          <p:spPr bwMode="auto">
            <a:xfrm>
              <a:off x="6408738" y="4357688"/>
              <a:ext cx="15875" cy="1587"/>
            </a:xfrm>
            <a:custGeom>
              <a:avLst/>
              <a:gdLst>
                <a:gd name="T0" fmla="*/ 0 w 6"/>
                <a:gd name="T1" fmla="*/ 0 h 1"/>
                <a:gd name="T2" fmla="*/ 2 w 6"/>
                <a:gd name="T3" fmla="*/ 1 h 1"/>
                <a:gd name="T4" fmla="*/ 3 w 6"/>
                <a:gd name="T5" fmla="*/ 1 h 1"/>
                <a:gd name="T6" fmla="*/ 4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cubicBezTo>
                    <a:pt x="1" y="0"/>
                    <a:pt x="1" y="1"/>
                    <a:pt x="2" y="1"/>
                  </a:cubicBezTo>
                  <a:cubicBezTo>
                    <a:pt x="2" y="1"/>
                    <a:pt x="2" y="1"/>
                    <a:pt x="3" y="1"/>
                  </a:cubicBezTo>
                  <a:cubicBezTo>
                    <a:pt x="4" y="1"/>
                    <a:pt x="6" y="0"/>
                    <a:pt x="4" y="0"/>
                  </a:cubicBezTo>
                  <a:cubicBezTo>
                    <a:pt x="3" y="0"/>
                    <a:pt x="2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85" name="Freeform 67"/>
            <p:cNvSpPr>
              <a:spLocks/>
            </p:cNvSpPr>
            <p:nvPr/>
          </p:nvSpPr>
          <p:spPr bwMode="auto">
            <a:xfrm>
              <a:off x="6651625" y="4321175"/>
              <a:ext cx="22225" cy="6350"/>
            </a:xfrm>
            <a:custGeom>
              <a:avLst/>
              <a:gdLst>
                <a:gd name="T0" fmla="*/ 7 w 8"/>
                <a:gd name="T1" fmla="*/ 0 h 2"/>
                <a:gd name="T2" fmla="*/ 5 w 8"/>
                <a:gd name="T3" fmla="*/ 0 h 2"/>
                <a:gd name="T4" fmla="*/ 0 w 8"/>
                <a:gd name="T5" fmla="*/ 2 h 2"/>
                <a:gd name="T6" fmla="*/ 6 w 8"/>
                <a:gd name="T7" fmla="*/ 1 h 2"/>
                <a:gd name="T8" fmla="*/ 7 w 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7" y="0"/>
                  </a:moveTo>
                  <a:cubicBezTo>
                    <a:pt x="7" y="0"/>
                    <a:pt x="6" y="0"/>
                    <a:pt x="5" y="0"/>
                  </a:cubicBezTo>
                  <a:cubicBezTo>
                    <a:pt x="2" y="1"/>
                    <a:pt x="1" y="2"/>
                    <a:pt x="0" y="2"/>
                  </a:cubicBezTo>
                  <a:cubicBezTo>
                    <a:pt x="2" y="2"/>
                    <a:pt x="4" y="1"/>
                    <a:pt x="6" y="1"/>
                  </a:cubicBezTo>
                  <a:cubicBezTo>
                    <a:pt x="8" y="1"/>
                    <a:pt x="8" y="0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86" name="Freeform 68"/>
            <p:cNvSpPr>
              <a:spLocks/>
            </p:cNvSpPr>
            <p:nvPr/>
          </p:nvSpPr>
          <p:spPr bwMode="auto">
            <a:xfrm>
              <a:off x="6196013" y="4338638"/>
              <a:ext cx="225425" cy="77787"/>
            </a:xfrm>
            <a:custGeom>
              <a:avLst/>
              <a:gdLst>
                <a:gd name="T0" fmla="*/ 40 w 83"/>
                <a:gd name="T1" fmla="*/ 4 h 29"/>
                <a:gd name="T2" fmla="*/ 41 w 83"/>
                <a:gd name="T3" fmla="*/ 8 h 29"/>
                <a:gd name="T4" fmla="*/ 32 w 83"/>
                <a:gd name="T5" fmla="*/ 3 h 29"/>
                <a:gd name="T6" fmla="*/ 26 w 83"/>
                <a:gd name="T7" fmla="*/ 6 h 29"/>
                <a:gd name="T8" fmla="*/ 21 w 83"/>
                <a:gd name="T9" fmla="*/ 4 h 29"/>
                <a:gd name="T10" fmla="*/ 19 w 83"/>
                <a:gd name="T11" fmla="*/ 3 h 29"/>
                <a:gd name="T12" fmla="*/ 21 w 83"/>
                <a:gd name="T13" fmla="*/ 1 h 29"/>
                <a:gd name="T14" fmla="*/ 9 w 83"/>
                <a:gd name="T15" fmla="*/ 2 h 29"/>
                <a:gd name="T16" fmla="*/ 7 w 83"/>
                <a:gd name="T17" fmla="*/ 2 h 29"/>
                <a:gd name="T18" fmla="*/ 1 w 83"/>
                <a:gd name="T19" fmla="*/ 4 h 29"/>
                <a:gd name="T20" fmla="*/ 0 w 83"/>
                <a:gd name="T21" fmla="*/ 6 h 29"/>
                <a:gd name="T22" fmla="*/ 3 w 83"/>
                <a:gd name="T23" fmla="*/ 7 h 29"/>
                <a:gd name="T24" fmla="*/ 8 w 83"/>
                <a:gd name="T25" fmla="*/ 6 h 29"/>
                <a:gd name="T26" fmla="*/ 12 w 83"/>
                <a:gd name="T27" fmla="*/ 8 h 29"/>
                <a:gd name="T28" fmla="*/ 12 w 83"/>
                <a:gd name="T29" fmla="*/ 10 h 29"/>
                <a:gd name="T30" fmla="*/ 7 w 83"/>
                <a:gd name="T31" fmla="*/ 10 h 29"/>
                <a:gd name="T32" fmla="*/ 18 w 83"/>
                <a:gd name="T33" fmla="*/ 13 h 29"/>
                <a:gd name="T34" fmla="*/ 30 w 83"/>
                <a:gd name="T35" fmla="*/ 16 h 29"/>
                <a:gd name="T36" fmla="*/ 36 w 83"/>
                <a:gd name="T37" fmla="*/ 12 h 29"/>
                <a:gd name="T38" fmla="*/ 36 w 83"/>
                <a:gd name="T39" fmla="*/ 12 h 29"/>
                <a:gd name="T40" fmla="*/ 37 w 83"/>
                <a:gd name="T41" fmla="*/ 12 h 29"/>
                <a:gd name="T42" fmla="*/ 39 w 83"/>
                <a:gd name="T43" fmla="*/ 11 h 29"/>
                <a:gd name="T44" fmla="*/ 43 w 83"/>
                <a:gd name="T45" fmla="*/ 13 h 29"/>
                <a:gd name="T46" fmla="*/ 49 w 83"/>
                <a:gd name="T47" fmla="*/ 12 h 29"/>
                <a:gd name="T48" fmla="*/ 53 w 83"/>
                <a:gd name="T49" fmla="*/ 13 h 29"/>
                <a:gd name="T50" fmla="*/ 53 w 83"/>
                <a:gd name="T51" fmla="*/ 13 h 29"/>
                <a:gd name="T52" fmla="*/ 38 w 83"/>
                <a:gd name="T53" fmla="*/ 20 h 29"/>
                <a:gd name="T54" fmla="*/ 55 w 83"/>
                <a:gd name="T55" fmla="*/ 19 h 29"/>
                <a:gd name="T56" fmla="*/ 47 w 83"/>
                <a:gd name="T57" fmla="*/ 20 h 29"/>
                <a:gd name="T58" fmla="*/ 34 w 83"/>
                <a:gd name="T59" fmla="*/ 24 h 29"/>
                <a:gd name="T60" fmla="*/ 57 w 83"/>
                <a:gd name="T61" fmla="*/ 29 h 29"/>
                <a:gd name="T62" fmla="*/ 72 w 83"/>
                <a:gd name="T63" fmla="*/ 16 h 29"/>
                <a:gd name="T64" fmla="*/ 59 w 83"/>
                <a:gd name="T65" fmla="*/ 4 h 29"/>
                <a:gd name="T66" fmla="*/ 58 w 83"/>
                <a:gd name="T67" fmla="*/ 4 h 29"/>
                <a:gd name="T68" fmla="*/ 50 w 83"/>
                <a:gd name="T6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3" h="29">
                  <a:moveTo>
                    <a:pt x="50" y="0"/>
                  </a:moveTo>
                  <a:cubicBezTo>
                    <a:pt x="45" y="0"/>
                    <a:pt x="40" y="2"/>
                    <a:pt x="40" y="4"/>
                  </a:cubicBezTo>
                  <a:cubicBezTo>
                    <a:pt x="41" y="7"/>
                    <a:pt x="43" y="9"/>
                    <a:pt x="42" y="9"/>
                  </a:cubicBezTo>
                  <a:cubicBezTo>
                    <a:pt x="42" y="9"/>
                    <a:pt x="42" y="8"/>
                    <a:pt x="41" y="8"/>
                  </a:cubicBezTo>
                  <a:cubicBezTo>
                    <a:pt x="38" y="8"/>
                    <a:pt x="39" y="6"/>
                    <a:pt x="37" y="4"/>
                  </a:cubicBezTo>
                  <a:cubicBezTo>
                    <a:pt x="36" y="3"/>
                    <a:pt x="34" y="3"/>
                    <a:pt x="32" y="3"/>
                  </a:cubicBezTo>
                  <a:cubicBezTo>
                    <a:pt x="30" y="3"/>
                    <a:pt x="28" y="3"/>
                    <a:pt x="27" y="4"/>
                  </a:cubicBezTo>
                  <a:cubicBezTo>
                    <a:pt x="26" y="5"/>
                    <a:pt x="26" y="6"/>
                    <a:pt x="26" y="6"/>
                  </a:cubicBezTo>
                  <a:cubicBezTo>
                    <a:pt x="25" y="6"/>
                    <a:pt x="25" y="6"/>
                    <a:pt x="24" y="5"/>
                  </a:cubicBezTo>
                  <a:cubicBezTo>
                    <a:pt x="22" y="5"/>
                    <a:pt x="20" y="4"/>
                    <a:pt x="21" y="4"/>
                  </a:cubicBezTo>
                  <a:cubicBezTo>
                    <a:pt x="22" y="4"/>
                    <a:pt x="21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3"/>
                    <a:pt x="27" y="2"/>
                    <a:pt x="21" y="1"/>
                  </a:cubicBezTo>
                  <a:cubicBezTo>
                    <a:pt x="20" y="1"/>
                    <a:pt x="18" y="1"/>
                    <a:pt x="17" y="1"/>
                  </a:cubicBezTo>
                  <a:cubicBezTo>
                    <a:pt x="12" y="1"/>
                    <a:pt x="9" y="2"/>
                    <a:pt x="9" y="2"/>
                  </a:cubicBezTo>
                  <a:cubicBezTo>
                    <a:pt x="10" y="2"/>
                    <a:pt x="10" y="3"/>
                    <a:pt x="9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7" y="2"/>
                    <a:pt x="7" y="2"/>
                    <a:pt x="6" y="2"/>
                  </a:cubicBezTo>
                  <a:cubicBezTo>
                    <a:pt x="4" y="2"/>
                    <a:pt x="2" y="3"/>
                    <a:pt x="1" y="4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2" y="7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4" y="7"/>
                    <a:pt x="5" y="7"/>
                    <a:pt x="5" y="7"/>
                  </a:cubicBezTo>
                  <a:cubicBezTo>
                    <a:pt x="6" y="7"/>
                    <a:pt x="6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6"/>
                    <a:pt x="11" y="7"/>
                    <a:pt x="12" y="8"/>
                  </a:cubicBezTo>
                  <a:cubicBezTo>
                    <a:pt x="12" y="9"/>
                    <a:pt x="13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0"/>
                    <a:pt x="9" y="10"/>
                    <a:pt x="8" y="10"/>
                  </a:cubicBezTo>
                  <a:cubicBezTo>
                    <a:pt x="8" y="10"/>
                    <a:pt x="8" y="10"/>
                    <a:pt x="7" y="10"/>
                  </a:cubicBezTo>
                  <a:cubicBezTo>
                    <a:pt x="7" y="10"/>
                    <a:pt x="8" y="10"/>
                    <a:pt x="12" y="11"/>
                  </a:cubicBezTo>
                  <a:cubicBezTo>
                    <a:pt x="15" y="12"/>
                    <a:pt x="19" y="13"/>
                    <a:pt x="18" y="13"/>
                  </a:cubicBezTo>
                  <a:cubicBezTo>
                    <a:pt x="17" y="13"/>
                    <a:pt x="19" y="16"/>
                    <a:pt x="27" y="16"/>
                  </a:cubicBezTo>
                  <a:cubicBezTo>
                    <a:pt x="28" y="16"/>
                    <a:pt x="29" y="16"/>
                    <a:pt x="30" y="16"/>
                  </a:cubicBezTo>
                  <a:cubicBezTo>
                    <a:pt x="39" y="15"/>
                    <a:pt x="36" y="12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1"/>
                  </a:cubicBezTo>
                  <a:cubicBezTo>
                    <a:pt x="38" y="11"/>
                    <a:pt x="38" y="11"/>
                    <a:pt x="39" y="11"/>
                  </a:cubicBezTo>
                  <a:cubicBezTo>
                    <a:pt x="39" y="11"/>
                    <a:pt x="40" y="11"/>
                    <a:pt x="40" y="12"/>
                  </a:cubicBezTo>
                  <a:cubicBezTo>
                    <a:pt x="41" y="13"/>
                    <a:pt x="41" y="13"/>
                    <a:pt x="43" y="13"/>
                  </a:cubicBezTo>
                  <a:cubicBezTo>
                    <a:pt x="43" y="13"/>
                    <a:pt x="44" y="13"/>
                    <a:pt x="45" y="13"/>
                  </a:cubicBezTo>
                  <a:cubicBezTo>
                    <a:pt x="47" y="12"/>
                    <a:pt x="48" y="12"/>
                    <a:pt x="49" y="12"/>
                  </a:cubicBezTo>
                  <a:cubicBezTo>
                    <a:pt x="50" y="12"/>
                    <a:pt x="51" y="12"/>
                    <a:pt x="50" y="12"/>
                  </a:cubicBezTo>
                  <a:cubicBezTo>
                    <a:pt x="50" y="13"/>
                    <a:pt x="51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5" y="13"/>
                    <a:pt x="50" y="14"/>
                    <a:pt x="42" y="15"/>
                  </a:cubicBezTo>
                  <a:cubicBezTo>
                    <a:pt x="35" y="17"/>
                    <a:pt x="32" y="20"/>
                    <a:pt x="38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7" y="19"/>
                    <a:pt x="53" y="19"/>
                    <a:pt x="55" y="19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5" y="19"/>
                    <a:pt x="51" y="19"/>
                    <a:pt x="47" y="20"/>
                  </a:cubicBezTo>
                  <a:cubicBezTo>
                    <a:pt x="42" y="20"/>
                    <a:pt x="41" y="21"/>
                    <a:pt x="44" y="21"/>
                  </a:cubicBezTo>
                  <a:cubicBezTo>
                    <a:pt x="46" y="21"/>
                    <a:pt x="28" y="21"/>
                    <a:pt x="34" y="24"/>
                  </a:cubicBezTo>
                  <a:cubicBezTo>
                    <a:pt x="41" y="27"/>
                    <a:pt x="50" y="28"/>
                    <a:pt x="52" y="29"/>
                  </a:cubicBezTo>
                  <a:cubicBezTo>
                    <a:pt x="53" y="29"/>
                    <a:pt x="55" y="29"/>
                    <a:pt x="57" y="29"/>
                  </a:cubicBezTo>
                  <a:cubicBezTo>
                    <a:pt x="60" y="29"/>
                    <a:pt x="64" y="29"/>
                    <a:pt x="64" y="27"/>
                  </a:cubicBezTo>
                  <a:cubicBezTo>
                    <a:pt x="66" y="25"/>
                    <a:pt x="69" y="19"/>
                    <a:pt x="72" y="16"/>
                  </a:cubicBezTo>
                  <a:cubicBezTo>
                    <a:pt x="76" y="12"/>
                    <a:pt x="83" y="9"/>
                    <a:pt x="74" y="7"/>
                  </a:cubicBezTo>
                  <a:cubicBezTo>
                    <a:pt x="66" y="5"/>
                    <a:pt x="61" y="4"/>
                    <a:pt x="59" y="4"/>
                  </a:cubicBezTo>
                  <a:cubicBezTo>
                    <a:pt x="59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3"/>
                    <a:pt x="55" y="1"/>
                  </a:cubicBezTo>
                  <a:cubicBezTo>
                    <a:pt x="54" y="1"/>
                    <a:pt x="52" y="0"/>
                    <a:pt x="5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87" name="Freeform 69"/>
            <p:cNvSpPr>
              <a:spLocks/>
            </p:cNvSpPr>
            <p:nvPr/>
          </p:nvSpPr>
          <p:spPr bwMode="auto">
            <a:xfrm>
              <a:off x="6202363" y="4370388"/>
              <a:ext cx="31750" cy="7937"/>
            </a:xfrm>
            <a:custGeom>
              <a:avLst/>
              <a:gdLst>
                <a:gd name="T0" fmla="*/ 2 w 12"/>
                <a:gd name="T1" fmla="*/ 0 h 3"/>
                <a:gd name="T2" fmla="*/ 1 w 12"/>
                <a:gd name="T3" fmla="*/ 1 h 3"/>
                <a:gd name="T4" fmla="*/ 8 w 12"/>
                <a:gd name="T5" fmla="*/ 3 h 3"/>
                <a:gd name="T6" fmla="*/ 10 w 12"/>
                <a:gd name="T7" fmla="*/ 3 h 3"/>
                <a:gd name="T8" fmla="*/ 7 w 12"/>
                <a:gd name="T9" fmla="*/ 1 h 3"/>
                <a:gd name="T10" fmla="*/ 2 w 1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3">
                  <a:moveTo>
                    <a:pt x="2" y="0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3" y="2"/>
                    <a:pt x="5" y="2"/>
                    <a:pt x="8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2" y="3"/>
                    <a:pt x="10" y="2"/>
                    <a:pt x="7" y="1"/>
                  </a:cubicBezTo>
                  <a:cubicBezTo>
                    <a:pt x="5" y="0"/>
                    <a:pt x="3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88" name="Freeform 70"/>
            <p:cNvSpPr>
              <a:spLocks/>
            </p:cNvSpPr>
            <p:nvPr/>
          </p:nvSpPr>
          <p:spPr bwMode="auto">
            <a:xfrm>
              <a:off x="6424613" y="4368800"/>
              <a:ext cx="46038" cy="9525"/>
            </a:xfrm>
            <a:custGeom>
              <a:avLst/>
              <a:gdLst>
                <a:gd name="T0" fmla="*/ 9 w 17"/>
                <a:gd name="T1" fmla="*/ 0 h 4"/>
                <a:gd name="T2" fmla="*/ 8 w 17"/>
                <a:gd name="T3" fmla="*/ 1 h 4"/>
                <a:gd name="T4" fmla="*/ 1 w 17"/>
                <a:gd name="T5" fmla="*/ 3 h 4"/>
                <a:gd name="T6" fmla="*/ 8 w 17"/>
                <a:gd name="T7" fmla="*/ 4 h 4"/>
                <a:gd name="T8" fmla="*/ 12 w 17"/>
                <a:gd name="T9" fmla="*/ 4 h 4"/>
                <a:gd name="T10" fmla="*/ 17 w 17"/>
                <a:gd name="T11" fmla="*/ 2 h 4"/>
                <a:gd name="T12" fmla="*/ 9 w 17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4">
                  <a:moveTo>
                    <a:pt x="9" y="0"/>
                  </a:moveTo>
                  <a:cubicBezTo>
                    <a:pt x="9" y="0"/>
                    <a:pt x="8" y="1"/>
                    <a:pt x="8" y="1"/>
                  </a:cubicBezTo>
                  <a:cubicBezTo>
                    <a:pt x="2" y="1"/>
                    <a:pt x="0" y="3"/>
                    <a:pt x="1" y="3"/>
                  </a:cubicBezTo>
                  <a:cubicBezTo>
                    <a:pt x="3" y="4"/>
                    <a:pt x="5" y="4"/>
                    <a:pt x="8" y="4"/>
                  </a:cubicBezTo>
                  <a:cubicBezTo>
                    <a:pt x="10" y="4"/>
                    <a:pt x="11" y="4"/>
                    <a:pt x="12" y="4"/>
                  </a:cubicBezTo>
                  <a:cubicBezTo>
                    <a:pt x="14" y="3"/>
                    <a:pt x="15" y="3"/>
                    <a:pt x="17" y="2"/>
                  </a:cubicBezTo>
                  <a:cubicBezTo>
                    <a:pt x="15" y="1"/>
                    <a:pt x="12" y="0"/>
                    <a:pt x="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89" name="Freeform 71"/>
            <p:cNvSpPr>
              <a:spLocks/>
            </p:cNvSpPr>
            <p:nvPr/>
          </p:nvSpPr>
          <p:spPr bwMode="auto">
            <a:xfrm>
              <a:off x="8216900" y="4259263"/>
              <a:ext cx="123825" cy="38100"/>
            </a:xfrm>
            <a:custGeom>
              <a:avLst/>
              <a:gdLst>
                <a:gd name="T0" fmla="*/ 4 w 46"/>
                <a:gd name="T1" fmla="*/ 0 h 14"/>
                <a:gd name="T2" fmla="*/ 4 w 46"/>
                <a:gd name="T3" fmla="*/ 0 h 14"/>
                <a:gd name="T4" fmla="*/ 2 w 46"/>
                <a:gd name="T5" fmla="*/ 1 h 14"/>
                <a:gd name="T6" fmla="*/ 1 w 46"/>
                <a:gd name="T7" fmla="*/ 1 h 14"/>
                <a:gd name="T8" fmla="*/ 1 w 46"/>
                <a:gd name="T9" fmla="*/ 1 h 14"/>
                <a:gd name="T10" fmla="*/ 0 w 46"/>
                <a:gd name="T11" fmla="*/ 1 h 14"/>
                <a:gd name="T12" fmla="*/ 4 w 46"/>
                <a:gd name="T13" fmla="*/ 4 h 14"/>
                <a:gd name="T14" fmla="*/ 6 w 46"/>
                <a:gd name="T15" fmla="*/ 10 h 14"/>
                <a:gd name="T16" fmla="*/ 11 w 46"/>
                <a:gd name="T17" fmla="*/ 14 h 14"/>
                <a:gd name="T18" fmla="*/ 15 w 46"/>
                <a:gd name="T19" fmla="*/ 14 h 14"/>
                <a:gd name="T20" fmla="*/ 37 w 46"/>
                <a:gd name="T21" fmla="*/ 10 h 14"/>
                <a:gd name="T22" fmla="*/ 40 w 46"/>
                <a:gd name="T23" fmla="*/ 4 h 14"/>
                <a:gd name="T24" fmla="*/ 18 w 46"/>
                <a:gd name="T25" fmla="*/ 1 h 14"/>
                <a:gd name="T26" fmla="*/ 15 w 46"/>
                <a:gd name="T27" fmla="*/ 1 h 14"/>
                <a:gd name="T28" fmla="*/ 15 w 46"/>
                <a:gd name="T29" fmla="*/ 1 h 14"/>
                <a:gd name="T30" fmla="*/ 10 w 46"/>
                <a:gd name="T31" fmla="*/ 0 h 14"/>
                <a:gd name="T32" fmla="*/ 4 w 46"/>
                <a:gd name="T3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14">
                  <a:moveTo>
                    <a:pt x="4" y="0"/>
                  </a:moveTo>
                  <a:cubicBezTo>
                    <a:pt x="3" y="0"/>
                    <a:pt x="3" y="0"/>
                    <a:pt x="4" y="0"/>
                  </a:cubicBezTo>
                  <a:cubicBezTo>
                    <a:pt x="5" y="0"/>
                    <a:pt x="4" y="1"/>
                    <a:pt x="2" y="1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2" y="3"/>
                    <a:pt x="4" y="4"/>
                  </a:cubicBezTo>
                  <a:cubicBezTo>
                    <a:pt x="6" y="5"/>
                    <a:pt x="6" y="8"/>
                    <a:pt x="6" y="10"/>
                  </a:cubicBezTo>
                  <a:cubicBezTo>
                    <a:pt x="6" y="11"/>
                    <a:pt x="8" y="13"/>
                    <a:pt x="11" y="14"/>
                  </a:cubicBezTo>
                  <a:cubicBezTo>
                    <a:pt x="12" y="14"/>
                    <a:pt x="13" y="14"/>
                    <a:pt x="15" y="14"/>
                  </a:cubicBezTo>
                  <a:cubicBezTo>
                    <a:pt x="21" y="14"/>
                    <a:pt x="33" y="12"/>
                    <a:pt x="37" y="10"/>
                  </a:cubicBezTo>
                  <a:cubicBezTo>
                    <a:pt x="46" y="7"/>
                    <a:pt x="45" y="5"/>
                    <a:pt x="40" y="4"/>
                  </a:cubicBezTo>
                  <a:cubicBezTo>
                    <a:pt x="32" y="2"/>
                    <a:pt x="23" y="1"/>
                    <a:pt x="18" y="1"/>
                  </a:cubicBezTo>
                  <a:cubicBezTo>
                    <a:pt x="16" y="1"/>
                    <a:pt x="15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1"/>
                    <a:pt x="13" y="1"/>
                    <a:pt x="10" y="0"/>
                  </a:cubicBezTo>
                  <a:cubicBezTo>
                    <a:pt x="7" y="0"/>
                    <a:pt x="5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90" name="Freeform 72"/>
            <p:cNvSpPr>
              <a:spLocks/>
            </p:cNvSpPr>
            <p:nvPr/>
          </p:nvSpPr>
          <p:spPr bwMode="auto">
            <a:xfrm>
              <a:off x="8383588" y="4278313"/>
              <a:ext cx="11113" cy="3175"/>
            </a:xfrm>
            <a:custGeom>
              <a:avLst/>
              <a:gdLst>
                <a:gd name="T0" fmla="*/ 3 w 4"/>
                <a:gd name="T1" fmla="*/ 0 h 1"/>
                <a:gd name="T2" fmla="*/ 2 w 4"/>
                <a:gd name="T3" fmla="*/ 0 h 1"/>
                <a:gd name="T4" fmla="*/ 2 w 4"/>
                <a:gd name="T5" fmla="*/ 1 h 1"/>
                <a:gd name="T6" fmla="*/ 4 w 4"/>
                <a:gd name="T7" fmla="*/ 0 h 1"/>
                <a:gd name="T8" fmla="*/ 3 w 4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3" y="0"/>
                  </a:moveTo>
                  <a:cubicBezTo>
                    <a:pt x="3" y="0"/>
                    <a:pt x="2" y="0"/>
                    <a:pt x="2" y="0"/>
                  </a:cubicBezTo>
                  <a:cubicBezTo>
                    <a:pt x="0" y="0"/>
                    <a:pt x="2" y="1"/>
                    <a:pt x="2" y="1"/>
                  </a:cubicBezTo>
                  <a:cubicBezTo>
                    <a:pt x="3" y="1"/>
                    <a:pt x="3" y="0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91" name="Freeform 73"/>
            <p:cNvSpPr>
              <a:spLocks/>
            </p:cNvSpPr>
            <p:nvPr/>
          </p:nvSpPr>
          <p:spPr bwMode="auto">
            <a:xfrm>
              <a:off x="8401050" y="4278313"/>
              <a:ext cx="20638" cy="3175"/>
            </a:xfrm>
            <a:custGeom>
              <a:avLst/>
              <a:gdLst>
                <a:gd name="T0" fmla="*/ 6 w 8"/>
                <a:gd name="T1" fmla="*/ 0 h 1"/>
                <a:gd name="T2" fmla="*/ 5 w 8"/>
                <a:gd name="T3" fmla="*/ 0 h 1"/>
                <a:gd name="T4" fmla="*/ 0 w 8"/>
                <a:gd name="T5" fmla="*/ 1 h 1"/>
                <a:gd name="T6" fmla="*/ 6 w 8"/>
                <a:gd name="T7" fmla="*/ 1 h 1"/>
                <a:gd name="T8" fmla="*/ 6 w 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">
                  <a:moveTo>
                    <a:pt x="6" y="0"/>
                  </a:moveTo>
                  <a:cubicBezTo>
                    <a:pt x="6" y="0"/>
                    <a:pt x="6" y="0"/>
                    <a:pt x="5" y="0"/>
                  </a:cubicBez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4" y="1"/>
                    <a:pt x="6" y="1"/>
                  </a:cubicBezTo>
                  <a:cubicBezTo>
                    <a:pt x="8" y="1"/>
                    <a:pt x="8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92" name="Freeform 74"/>
            <p:cNvSpPr>
              <a:spLocks/>
            </p:cNvSpPr>
            <p:nvPr/>
          </p:nvSpPr>
          <p:spPr bwMode="auto">
            <a:xfrm>
              <a:off x="8267700" y="4346575"/>
              <a:ext cx="30163" cy="3175"/>
            </a:xfrm>
            <a:custGeom>
              <a:avLst/>
              <a:gdLst>
                <a:gd name="T0" fmla="*/ 5 w 11"/>
                <a:gd name="T1" fmla="*/ 0 h 1"/>
                <a:gd name="T2" fmla="*/ 4 w 11"/>
                <a:gd name="T3" fmla="*/ 1 h 1"/>
                <a:gd name="T4" fmla="*/ 0 w 11"/>
                <a:gd name="T5" fmla="*/ 1 h 1"/>
                <a:gd name="T6" fmla="*/ 1 w 11"/>
                <a:gd name="T7" fmla="*/ 1 h 1"/>
                <a:gd name="T8" fmla="*/ 4 w 11"/>
                <a:gd name="T9" fmla="*/ 1 h 1"/>
                <a:gd name="T10" fmla="*/ 6 w 11"/>
                <a:gd name="T11" fmla="*/ 1 h 1"/>
                <a:gd name="T12" fmla="*/ 7 w 11"/>
                <a:gd name="T13" fmla="*/ 1 h 1"/>
                <a:gd name="T14" fmla="*/ 5 w 1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">
                  <a:moveTo>
                    <a:pt x="5" y="0"/>
                  </a:moveTo>
                  <a:cubicBezTo>
                    <a:pt x="5" y="0"/>
                    <a:pt x="4" y="0"/>
                    <a:pt x="4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3" y="1"/>
                    <a:pt x="4" y="1"/>
                  </a:cubicBezTo>
                  <a:cubicBezTo>
                    <a:pt x="5" y="1"/>
                    <a:pt x="6" y="1"/>
                    <a:pt x="6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11" y="1"/>
                    <a:pt x="8" y="0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93" name="Freeform 75"/>
            <p:cNvSpPr>
              <a:spLocks/>
            </p:cNvSpPr>
            <p:nvPr/>
          </p:nvSpPr>
          <p:spPr bwMode="auto">
            <a:xfrm>
              <a:off x="8102600" y="4392613"/>
              <a:ext cx="19050" cy="3175"/>
            </a:xfrm>
            <a:custGeom>
              <a:avLst/>
              <a:gdLst>
                <a:gd name="T0" fmla="*/ 2 w 7"/>
                <a:gd name="T1" fmla="*/ 0 h 1"/>
                <a:gd name="T2" fmla="*/ 3 w 7"/>
                <a:gd name="T3" fmla="*/ 1 h 1"/>
                <a:gd name="T4" fmla="*/ 3 w 7"/>
                <a:gd name="T5" fmla="*/ 1 h 1"/>
                <a:gd name="T6" fmla="*/ 7 w 7"/>
                <a:gd name="T7" fmla="*/ 0 h 1"/>
                <a:gd name="T8" fmla="*/ 6 w 7"/>
                <a:gd name="T9" fmla="*/ 0 h 1"/>
                <a:gd name="T10" fmla="*/ 2 w 7"/>
                <a:gd name="T11" fmla="*/ 0 h 1"/>
                <a:gd name="T12" fmla="*/ 2 w 7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1">
                  <a:moveTo>
                    <a:pt x="2" y="0"/>
                  </a:moveTo>
                  <a:cubicBezTo>
                    <a:pt x="0" y="0"/>
                    <a:pt x="0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5" y="1"/>
                    <a:pt x="5" y="0"/>
                    <a:pt x="7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94" name="Freeform 76"/>
            <p:cNvSpPr>
              <a:spLocks noEditPoints="1"/>
            </p:cNvSpPr>
            <p:nvPr/>
          </p:nvSpPr>
          <p:spPr bwMode="auto">
            <a:xfrm>
              <a:off x="8010525" y="4244975"/>
              <a:ext cx="195263" cy="33337"/>
            </a:xfrm>
            <a:custGeom>
              <a:avLst/>
              <a:gdLst>
                <a:gd name="T0" fmla="*/ 32 w 72"/>
                <a:gd name="T1" fmla="*/ 3 h 12"/>
                <a:gd name="T2" fmla="*/ 32 w 72"/>
                <a:gd name="T3" fmla="*/ 3 h 12"/>
                <a:gd name="T4" fmla="*/ 32 w 72"/>
                <a:gd name="T5" fmla="*/ 3 h 12"/>
                <a:gd name="T6" fmla="*/ 32 w 72"/>
                <a:gd name="T7" fmla="*/ 3 h 12"/>
                <a:gd name="T8" fmla="*/ 32 w 72"/>
                <a:gd name="T9" fmla="*/ 3 h 12"/>
                <a:gd name="T10" fmla="*/ 32 w 72"/>
                <a:gd name="T11" fmla="*/ 3 h 12"/>
                <a:gd name="T12" fmla="*/ 20 w 72"/>
                <a:gd name="T13" fmla="*/ 0 h 12"/>
                <a:gd name="T14" fmla="*/ 8 w 72"/>
                <a:gd name="T15" fmla="*/ 1 h 12"/>
                <a:gd name="T16" fmla="*/ 3 w 72"/>
                <a:gd name="T17" fmla="*/ 5 h 12"/>
                <a:gd name="T18" fmla="*/ 1 w 72"/>
                <a:gd name="T19" fmla="*/ 9 h 12"/>
                <a:gd name="T20" fmla="*/ 24 w 72"/>
                <a:gd name="T21" fmla="*/ 11 h 12"/>
                <a:gd name="T22" fmla="*/ 44 w 72"/>
                <a:gd name="T23" fmla="*/ 12 h 12"/>
                <a:gd name="T24" fmla="*/ 46 w 72"/>
                <a:gd name="T25" fmla="*/ 12 h 12"/>
                <a:gd name="T26" fmla="*/ 65 w 72"/>
                <a:gd name="T27" fmla="*/ 11 h 12"/>
                <a:gd name="T28" fmla="*/ 57 w 72"/>
                <a:gd name="T29" fmla="*/ 7 h 12"/>
                <a:gd name="T30" fmla="*/ 57 w 72"/>
                <a:gd name="T31" fmla="*/ 7 h 12"/>
                <a:gd name="T32" fmla="*/ 50 w 72"/>
                <a:gd name="T33" fmla="*/ 2 h 12"/>
                <a:gd name="T34" fmla="*/ 40 w 72"/>
                <a:gd name="T35" fmla="*/ 1 h 12"/>
                <a:gd name="T36" fmla="*/ 32 w 72"/>
                <a:gd name="T37" fmla="*/ 3 h 12"/>
                <a:gd name="T38" fmla="*/ 32 w 72"/>
                <a:gd name="T39" fmla="*/ 3 h 12"/>
                <a:gd name="T40" fmla="*/ 26 w 72"/>
                <a:gd name="T41" fmla="*/ 0 h 12"/>
                <a:gd name="T42" fmla="*/ 20 w 72"/>
                <a:gd name="T4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2" h="12">
                  <a:moveTo>
                    <a:pt x="32" y="3"/>
                  </a:move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moveTo>
                    <a:pt x="20" y="0"/>
                  </a:moveTo>
                  <a:cubicBezTo>
                    <a:pt x="16" y="0"/>
                    <a:pt x="12" y="0"/>
                    <a:pt x="8" y="1"/>
                  </a:cubicBezTo>
                  <a:cubicBezTo>
                    <a:pt x="2" y="3"/>
                    <a:pt x="3" y="4"/>
                    <a:pt x="3" y="5"/>
                  </a:cubicBezTo>
                  <a:cubicBezTo>
                    <a:pt x="4" y="7"/>
                    <a:pt x="0" y="9"/>
                    <a:pt x="1" y="9"/>
                  </a:cubicBezTo>
                  <a:cubicBezTo>
                    <a:pt x="2" y="10"/>
                    <a:pt x="12" y="10"/>
                    <a:pt x="24" y="11"/>
                  </a:cubicBezTo>
                  <a:cubicBezTo>
                    <a:pt x="30" y="12"/>
                    <a:pt x="37" y="12"/>
                    <a:pt x="44" y="12"/>
                  </a:cubicBezTo>
                  <a:cubicBezTo>
                    <a:pt x="44" y="12"/>
                    <a:pt x="45" y="12"/>
                    <a:pt x="46" y="12"/>
                  </a:cubicBezTo>
                  <a:cubicBezTo>
                    <a:pt x="54" y="12"/>
                    <a:pt x="62" y="12"/>
                    <a:pt x="65" y="11"/>
                  </a:cubicBezTo>
                  <a:cubicBezTo>
                    <a:pt x="72" y="9"/>
                    <a:pt x="58" y="7"/>
                    <a:pt x="57" y="7"/>
                  </a:cubicBezTo>
                  <a:cubicBezTo>
                    <a:pt x="57" y="7"/>
                    <a:pt x="57" y="7"/>
                    <a:pt x="57" y="7"/>
                  </a:cubicBezTo>
                  <a:cubicBezTo>
                    <a:pt x="58" y="7"/>
                    <a:pt x="57" y="5"/>
                    <a:pt x="50" y="2"/>
                  </a:cubicBezTo>
                  <a:cubicBezTo>
                    <a:pt x="47" y="1"/>
                    <a:pt x="43" y="1"/>
                    <a:pt x="40" y="1"/>
                  </a:cubicBezTo>
                  <a:cubicBezTo>
                    <a:pt x="36" y="1"/>
                    <a:pt x="32" y="2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2"/>
                    <a:pt x="30" y="1"/>
                    <a:pt x="26" y="0"/>
                  </a:cubicBezTo>
                  <a:cubicBezTo>
                    <a:pt x="24" y="0"/>
                    <a:pt x="22" y="0"/>
                    <a:pt x="2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95" name="Freeform 77"/>
            <p:cNvSpPr>
              <a:spLocks/>
            </p:cNvSpPr>
            <p:nvPr/>
          </p:nvSpPr>
          <p:spPr bwMode="auto">
            <a:xfrm>
              <a:off x="8470900" y="4297363"/>
              <a:ext cx="11113" cy="4762"/>
            </a:xfrm>
            <a:custGeom>
              <a:avLst/>
              <a:gdLst>
                <a:gd name="T0" fmla="*/ 2 w 4"/>
                <a:gd name="T1" fmla="*/ 0 h 2"/>
                <a:gd name="T2" fmla="*/ 0 w 4"/>
                <a:gd name="T3" fmla="*/ 1 h 2"/>
                <a:gd name="T4" fmla="*/ 1 w 4"/>
                <a:gd name="T5" fmla="*/ 2 h 2"/>
                <a:gd name="T6" fmla="*/ 3 w 4"/>
                <a:gd name="T7" fmla="*/ 1 h 2"/>
                <a:gd name="T8" fmla="*/ 2 w 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1" y="1"/>
                    <a:pt x="4" y="1"/>
                    <a:pt x="3" y="1"/>
                  </a:cubicBezTo>
                  <a:cubicBezTo>
                    <a:pt x="3" y="1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96" name="Freeform 78"/>
            <p:cNvSpPr>
              <a:spLocks/>
            </p:cNvSpPr>
            <p:nvPr/>
          </p:nvSpPr>
          <p:spPr bwMode="auto">
            <a:xfrm>
              <a:off x="10309225" y="4357688"/>
              <a:ext cx="11113" cy="1587"/>
            </a:xfrm>
            <a:custGeom>
              <a:avLst/>
              <a:gdLst>
                <a:gd name="T0" fmla="*/ 2 w 4"/>
                <a:gd name="T1" fmla="*/ 0 h 1"/>
                <a:gd name="T2" fmla="*/ 0 w 4"/>
                <a:gd name="T3" fmla="*/ 1 h 1"/>
                <a:gd name="T4" fmla="*/ 3 w 4"/>
                <a:gd name="T5" fmla="*/ 1 h 1"/>
                <a:gd name="T6" fmla="*/ 4 w 4"/>
                <a:gd name="T7" fmla="*/ 1 h 1"/>
                <a:gd name="T8" fmla="*/ 2 w 4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2" y="1"/>
                    <a:pt x="4" y="1"/>
                    <a:pt x="4" y="1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97" name="Freeform 79"/>
            <p:cNvSpPr>
              <a:spLocks/>
            </p:cNvSpPr>
            <p:nvPr/>
          </p:nvSpPr>
          <p:spPr bwMode="auto">
            <a:xfrm>
              <a:off x="9569450" y="4370388"/>
              <a:ext cx="20638" cy="6350"/>
            </a:xfrm>
            <a:custGeom>
              <a:avLst/>
              <a:gdLst>
                <a:gd name="T0" fmla="*/ 3 w 8"/>
                <a:gd name="T1" fmla="*/ 0 h 2"/>
                <a:gd name="T2" fmla="*/ 1 w 8"/>
                <a:gd name="T3" fmla="*/ 0 h 2"/>
                <a:gd name="T4" fmla="*/ 3 w 8"/>
                <a:gd name="T5" fmla="*/ 2 h 2"/>
                <a:gd name="T6" fmla="*/ 6 w 8"/>
                <a:gd name="T7" fmla="*/ 1 h 2"/>
                <a:gd name="T8" fmla="*/ 3 w 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3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0" y="1"/>
                    <a:pt x="3" y="1"/>
                    <a:pt x="3" y="2"/>
                  </a:cubicBezTo>
                  <a:cubicBezTo>
                    <a:pt x="3" y="1"/>
                    <a:pt x="5" y="1"/>
                    <a:pt x="6" y="1"/>
                  </a:cubicBezTo>
                  <a:cubicBezTo>
                    <a:pt x="8" y="1"/>
                    <a:pt x="6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98" name="Freeform 80"/>
            <p:cNvSpPr>
              <a:spLocks/>
            </p:cNvSpPr>
            <p:nvPr/>
          </p:nvSpPr>
          <p:spPr bwMode="auto">
            <a:xfrm>
              <a:off x="8755063" y="4354513"/>
              <a:ext cx="60325" cy="11112"/>
            </a:xfrm>
            <a:custGeom>
              <a:avLst/>
              <a:gdLst>
                <a:gd name="T0" fmla="*/ 10 w 22"/>
                <a:gd name="T1" fmla="*/ 0 h 4"/>
                <a:gd name="T2" fmla="*/ 5 w 22"/>
                <a:gd name="T3" fmla="*/ 4 h 4"/>
                <a:gd name="T4" fmla="*/ 10 w 22"/>
                <a:gd name="T5" fmla="*/ 4 h 4"/>
                <a:gd name="T6" fmla="*/ 15 w 22"/>
                <a:gd name="T7" fmla="*/ 0 h 4"/>
                <a:gd name="T8" fmla="*/ 10 w 22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">
                  <a:moveTo>
                    <a:pt x="10" y="0"/>
                  </a:moveTo>
                  <a:cubicBezTo>
                    <a:pt x="0" y="0"/>
                    <a:pt x="2" y="3"/>
                    <a:pt x="5" y="4"/>
                  </a:cubicBezTo>
                  <a:cubicBezTo>
                    <a:pt x="7" y="4"/>
                    <a:pt x="9" y="4"/>
                    <a:pt x="10" y="4"/>
                  </a:cubicBezTo>
                  <a:cubicBezTo>
                    <a:pt x="21" y="4"/>
                    <a:pt x="22" y="1"/>
                    <a:pt x="15" y="0"/>
                  </a:cubicBezTo>
                  <a:cubicBezTo>
                    <a:pt x="13" y="0"/>
                    <a:pt x="12" y="0"/>
                    <a:pt x="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99" name="Freeform 81"/>
            <p:cNvSpPr>
              <a:spLocks/>
            </p:cNvSpPr>
            <p:nvPr/>
          </p:nvSpPr>
          <p:spPr bwMode="auto">
            <a:xfrm>
              <a:off x="8072438" y="4406900"/>
              <a:ext cx="11113" cy="1587"/>
            </a:xfrm>
            <a:custGeom>
              <a:avLst/>
              <a:gdLst>
                <a:gd name="T0" fmla="*/ 3 w 4"/>
                <a:gd name="T1" fmla="*/ 0 h 1"/>
                <a:gd name="T2" fmla="*/ 1 w 4"/>
                <a:gd name="T3" fmla="*/ 0 h 1"/>
                <a:gd name="T4" fmla="*/ 2 w 4"/>
                <a:gd name="T5" fmla="*/ 1 h 1"/>
                <a:gd name="T6" fmla="*/ 2 w 4"/>
                <a:gd name="T7" fmla="*/ 1 h 1"/>
                <a:gd name="T8" fmla="*/ 4 w 4"/>
                <a:gd name="T9" fmla="*/ 0 h 1"/>
                <a:gd name="T10" fmla="*/ 3 w 4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">
                  <a:moveTo>
                    <a:pt x="3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0" y="0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0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00" name="Freeform 82"/>
            <p:cNvSpPr>
              <a:spLocks/>
            </p:cNvSpPr>
            <p:nvPr/>
          </p:nvSpPr>
          <p:spPr bwMode="auto">
            <a:xfrm>
              <a:off x="9498013" y="4308475"/>
              <a:ext cx="90488" cy="15875"/>
            </a:xfrm>
            <a:custGeom>
              <a:avLst/>
              <a:gdLst>
                <a:gd name="T0" fmla="*/ 19 w 33"/>
                <a:gd name="T1" fmla="*/ 0 h 6"/>
                <a:gd name="T2" fmla="*/ 17 w 33"/>
                <a:gd name="T3" fmla="*/ 0 h 6"/>
                <a:gd name="T4" fmla="*/ 6 w 33"/>
                <a:gd name="T5" fmla="*/ 6 h 6"/>
                <a:gd name="T6" fmla="*/ 23 w 33"/>
                <a:gd name="T7" fmla="*/ 5 h 6"/>
                <a:gd name="T8" fmla="*/ 19 w 33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6">
                  <a:moveTo>
                    <a:pt x="19" y="0"/>
                  </a:moveTo>
                  <a:cubicBezTo>
                    <a:pt x="19" y="0"/>
                    <a:pt x="18" y="0"/>
                    <a:pt x="17" y="0"/>
                  </a:cubicBezTo>
                  <a:cubicBezTo>
                    <a:pt x="7" y="1"/>
                    <a:pt x="0" y="3"/>
                    <a:pt x="6" y="6"/>
                  </a:cubicBezTo>
                  <a:cubicBezTo>
                    <a:pt x="11" y="5"/>
                    <a:pt x="17" y="5"/>
                    <a:pt x="23" y="5"/>
                  </a:cubicBezTo>
                  <a:cubicBezTo>
                    <a:pt x="33" y="4"/>
                    <a:pt x="33" y="0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01" name="Freeform 83"/>
            <p:cNvSpPr>
              <a:spLocks/>
            </p:cNvSpPr>
            <p:nvPr/>
          </p:nvSpPr>
          <p:spPr bwMode="auto">
            <a:xfrm>
              <a:off x="9102725" y="4349750"/>
              <a:ext cx="14288" cy="1587"/>
            </a:xfrm>
            <a:custGeom>
              <a:avLst/>
              <a:gdLst>
                <a:gd name="T0" fmla="*/ 3 w 5"/>
                <a:gd name="T1" fmla="*/ 0 h 1"/>
                <a:gd name="T2" fmla="*/ 2 w 5"/>
                <a:gd name="T3" fmla="*/ 0 h 1"/>
                <a:gd name="T4" fmla="*/ 3 w 5"/>
                <a:gd name="T5" fmla="*/ 1 h 1"/>
                <a:gd name="T6" fmla="*/ 3 w 5"/>
                <a:gd name="T7" fmla="*/ 1 h 1"/>
                <a:gd name="T8" fmla="*/ 5 w 5"/>
                <a:gd name="T9" fmla="*/ 0 h 1"/>
                <a:gd name="T10" fmla="*/ 3 w 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">
                  <a:moveTo>
                    <a:pt x="3" y="0"/>
                  </a:moveTo>
                  <a:cubicBezTo>
                    <a:pt x="3" y="0"/>
                    <a:pt x="2" y="0"/>
                    <a:pt x="2" y="0"/>
                  </a:cubicBezTo>
                  <a:cubicBezTo>
                    <a:pt x="0" y="0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4" y="1"/>
                    <a:pt x="5" y="0"/>
                  </a:cubicBezTo>
                  <a:cubicBezTo>
                    <a:pt x="5" y="0"/>
                    <a:pt x="4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02" name="Freeform 84"/>
            <p:cNvSpPr>
              <a:spLocks/>
            </p:cNvSpPr>
            <p:nvPr/>
          </p:nvSpPr>
          <p:spPr bwMode="auto">
            <a:xfrm>
              <a:off x="9023350" y="4373563"/>
              <a:ext cx="14288" cy="3175"/>
            </a:xfrm>
            <a:custGeom>
              <a:avLst/>
              <a:gdLst>
                <a:gd name="T0" fmla="*/ 2 w 5"/>
                <a:gd name="T1" fmla="*/ 0 h 1"/>
                <a:gd name="T2" fmla="*/ 0 w 5"/>
                <a:gd name="T3" fmla="*/ 1 h 1"/>
                <a:gd name="T4" fmla="*/ 1 w 5"/>
                <a:gd name="T5" fmla="*/ 1 h 1"/>
                <a:gd name="T6" fmla="*/ 1 w 5"/>
                <a:gd name="T7" fmla="*/ 1 h 1"/>
                <a:gd name="T8" fmla="*/ 3 w 5"/>
                <a:gd name="T9" fmla="*/ 1 h 1"/>
                <a:gd name="T10" fmla="*/ 3 w 5"/>
                <a:gd name="T11" fmla="*/ 1 h 1"/>
                <a:gd name="T12" fmla="*/ 3 w 5"/>
                <a:gd name="T13" fmla="*/ 0 h 1"/>
                <a:gd name="T14" fmla="*/ 2 w 5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1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1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5" y="1"/>
                    <a:pt x="5" y="1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03" name="Freeform 85"/>
            <p:cNvSpPr>
              <a:spLocks/>
            </p:cNvSpPr>
            <p:nvPr/>
          </p:nvSpPr>
          <p:spPr bwMode="auto">
            <a:xfrm>
              <a:off x="7915275" y="4224338"/>
              <a:ext cx="134938" cy="30162"/>
            </a:xfrm>
            <a:custGeom>
              <a:avLst/>
              <a:gdLst>
                <a:gd name="T0" fmla="*/ 15 w 50"/>
                <a:gd name="T1" fmla="*/ 0 h 11"/>
                <a:gd name="T2" fmla="*/ 2 w 50"/>
                <a:gd name="T3" fmla="*/ 2 h 11"/>
                <a:gd name="T4" fmla="*/ 2 w 50"/>
                <a:gd name="T5" fmla="*/ 6 h 11"/>
                <a:gd name="T6" fmla="*/ 3 w 50"/>
                <a:gd name="T7" fmla="*/ 9 h 11"/>
                <a:gd name="T8" fmla="*/ 25 w 50"/>
                <a:gd name="T9" fmla="*/ 11 h 11"/>
                <a:gd name="T10" fmla="*/ 28 w 50"/>
                <a:gd name="T11" fmla="*/ 11 h 11"/>
                <a:gd name="T12" fmla="*/ 47 w 50"/>
                <a:gd name="T13" fmla="*/ 8 h 11"/>
                <a:gd name="T14" fmla="*/ 33 w 50"/>
                <a:gd name="T15" fmla="*/ 2 h 11"/>
                <a:gd name="T16" fmla="*/ 15 w 50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">
                  <a:moveTo>
                    <a:pt x="15" y="0"/>
                  </a:moveTo>
                  <a:cubicBezTo>
                    <a:pt x="9" y="0"/>
                    <a:pt x="4" y="1"/>
                    <a:pt x="2" y="2"/>
                  </a:cubicBezTo>
                  <a:cubicBezTo>
                    <a:pt x="0" y="3"/>
                    <a:pt x="0" y="5"/>
                    <a:pt x="2" y="6"/>
                  </a:cubicBezTo>
                  <a:cubicBezTo>
                    <a:pt x="2" y="7"/>
                    <a:pt x="3" y="8"/>
                    <a:pt x="3" y="9"/>
                  </a:cubicBezTo>
                  <a:cubicBezTo>
                    <a:pt x="4" y="10"/>
                    <a:pt x="13" y="11"/>
                    <a:pt x="25" y="11"/>
                  </a:cubicBezTo>
                  <a:cubicBezTo>
                    <a:pt x="26" y="11"/>
                    <a:pt x="27" y="11"/>
                    <a:pt x="28" y="11"/>
                  </a:cubicBezTo>
                  <a:cubicBezTo>
                    <a:pt x="36" y="11"/>
                    <a:pt x="43" y="10"/>
                    <a:pt x="47" y="8"/>
                  </a:cubicBezTo>
                  <a:cubicBezTo>
                    <a:pt x="50" y="5"/>
                    <a:pt x="42" y="3"/>
                    <a:pt x="33" y="2"/>
                  </a:cubicBezTo>
                  <a:cubicBezTo>
                    <a:pt x="27" y="0"/>
                    <a:pt x="20" y="0"/>
                    <a:pt x="1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04" name="Freeform 86"/>
            <p:cNvSpPr>
              <a:spLocks noEditPoints="1"/>
            </p:cNvSpPr>
            <p:nvPr/>
          </p:nvSpPr>
          <p:spPr bwMode="auto">
            <a:xfrm>
              <a:off x="7321550" y="4370388"/>
              <a:ext cx="290513" cy="95250"/>
            </a:xfrm>
            <a:custGeom>
              <a:avLst/>
              <a:gdLst>
                <a:gd name="T0" fmla="*/ 15 w 107"/>
                <a:gd name="T1" fmla="*/ 29 h 35"/>
                <a:gd name="T2" fmla="*/ 14 w 107"/>
                <a:gd name="T3" fmla="*/ 28 h 35"/>
                <a:gd name="T4" fmla="*/ 14 w 107"/>
                <a:gd name="T5" fmla="*/ 28 h 35"/>
                <a:gd name="T6" fmla="*/ 15 w 107"/>
                <a:gd name="T7" fmla="*/ 29 h 35"/>
                <a:gd name="T8" fmla="*/ 95 w 107"/>
                <a:gd name="T9" fmla="*/ 0 h 35"/>
                <a:gd name="T10" fmla="*/ 79 w 107"/>
                <a:gd name="T11" fmla="*/ 3 h 35"/>
                <a:gd name="T12" fmla="*/ 53 w 107"/>
                <a:gd name="T13" fmla="*/ 9 h 35"/>
                <a:gd name="T14" fmla="*/ 53 w 107"/>
                <a:gd name="T15" fmla="*/ 9 h 35"/>
                <a:gd name="T16" fmla="*/ 50 w 107"/>
                <a:gd name="T17" fmla="*/ 9 h 35"/>
                <a:gd name="T18" fmla="*/ 47 w 107"/>
                <a:gd name="T19" fmla="*/ 9 h 35"/>
                <a:gd name="T20" fmla="*/ 42 w 107"/>
                <a:gd name="T21" fmla="*/ 9 h 35"/>
                <a:gd name="T22" fmla="*/ 37 w 107"/>
                <a:gd name="T23" fmla="*/ 11 h 35"/>
                <a:gd name="T24" fmla="*/ 37 w 107"/>
                <a:gd name="T25" fmla="*/ 11 h 35"/>
                <a:gd name="T26" fmla="*/ 37 w 107"/>
                <a:gd name="T27" fmla="*/ 11 h 35"/>
                <a:gd name="T28" fmla="*/ 30 w 107"/>
                <a:gd name="T29" fmla="*/ 13 h 35"/>
                <a:gd name="T30" fmla="*/ 17 w 107"/>
                <a:gd name="T31" fmla="*/ 19 h 35"/>
                <a:gd name="T32" fmla="*/ 7 w 107"/>
                <a:gd name="T33" fmla="*/ 23 h 35"/>
                <a:gd name="T34" fmla="*/ 13 w 107"/>
                <a:gd name="T35" fmla="*/ 24 h 35"/>
                <a:gd name="T36" fmla="*/ 11 w 107"/>
                <a:gd name="T37" fmla="*/ 25 h 35"/>
                <a:gd name="T38" fmla="*/ 11 w 107"/>
                <a:gd name="T39" fmla="*/ 26 h 35"/>
                <a:gd name="T40" fmla="*/ 10 w 107"/>
                <a:gd name="T41" fmla="*/ 27 h 35"/>
                <a:gd name="T42" fmla="*/ 10 w 107"/>
                <a:gd name="T43" fmla="*/ 27 h 35"/>
                <a:gd name="T44" fmla="*/ 10 w 107"/>
                <a:gd name="T45" fmla="*/ 27 h 35"/>
                <a:gd name="T46" fmla="*/ 11 w 107"/>
                <a:gd name="T47" fmla="*/ 27 h 35"/>
                <a:gd name="T48" fmla="*/ 14 w 107"/>
                <a:gd name="T49" fmla="*/ 28 h 35"/>
                <a:gd name="T50" fmla="*/ 13 w 107"/>
                <a:gd name="T51" fmla="*/ 28 h 35"/>
                <a:gd name="T52" fmla="*/ 10 w 107"/>
                <a:gd name="T53" fmla="*/ 29 h 35"/>
                <a:gd name="T54" fmla="*/ 5 w 107"/>
                <a:gd name="T55" fmla="*/ 30 h 35"/>
                <a:gd name="T56" fmla="*/ 5 w 107"/>
                <a:gd name="T57" fmla="*/ 33 h 35"/>
                <a:gd name="T58" fmla="*/ 6 w 107"/>
                <a:gd name="T59" fmla="*/ 33 h 35"/>
                <a:gd name="T60" fmla="*/ 9 w 107"/>
                <a:gd name="T61" fmla="*/ 33 h 35"/>
                <a:gd name="T62" fmla="*/ 11 w 107"/>
                <a:gd name="T63" fmla="*/ 33 h 35"/>
                <a:gd name="T64" fmla="*/ 10 w 107"/>
                <a:gd name="T65" fmla="*/ 33 h 35"/>
                <a:gd name="T66" fmla="*/ 14 w 107"/>
                <a:gd name="T67" fmla="*/ 35 h 35"/>
                <a:gd name="T68" fmla="*/ 16 w 107"/>
                <a:gd name="T69" fmla="*/ 35 h 35"/>
                <a:gd name="T70" fmla="*/ 18 w 107"/>
                <a:gd name="T71" fmla="*/ 35 h 35"/>
                <a:gd name="T72" fmla="*/ 21 w 107"/>
                <a:gd name="T73" fmla="*/ 35 h 35"/>
                <a:gd name="T74" fmla="*/ 25 w 107"/>
                <a:gd name="T75" fmla="*/ 35 h 35"/>
                <a:gd name="T76" fmla="*/ 36 w 107"/>
                <a:gd name="T77" fmla="*/ 33 h 35"/>
                <a:gd name="T78" fmla="*/ 34 w 107"/>
                <a:gd name="T79" fmla="*/ 30 h 35"/>
                <a:gd name="T80" fmla="*/ 34 w 107"/>
                <a:gd name="T81" fmla="*/ 30 h 35"/>
                <a:gd name="T82" fmla="*/ 35 w 107"/>
                <a:gd name="T83" fmla="*/ 30 h 35"/>
                <a:gd name="T84" fmla="*/ 36 w 107"/>
                <a:gd name="T85" fmla="*/ 29 h 35"/>
                <a:gd name="T86" fmla="*/ 36 w 107"/>
                <a:gd name="T87" fmla="*/ 28 h 35"/>
                <a:gd name="T88" fmla="*/ 37 w 107"/>
                <a:gd name="T89" fmla="*/ 28 h 35"/>
                <a:gd name="T90" fmla="*/ 38 w 107"/>
                <a:gd name="T91" fmla="*/ 28 h 35"/>
                <a:gd name="T92" fmla="*/ 39 w 107"/>
                <a:gd name="T93" fmla="*/ 26 h 35"/>
                <a:gd name="T94" fmla="*/ 39 w 107"/>
                <a:gd name="T95" fmla="*/ 25 h 35"/>
                <a:gd name="T96" fmla="*/ 39 w 107"/>
                <a:gd name="T97" fmla="*/ 25 h 35"/>
                <a:gd name="T98" fmla="*/ 40 w 107"/>
                <a:gd name="T99" fmla="*/ 25 h 35"/>
                <a:gd name="T100" fmla="*/ 41 w 107"/>
                <a:gd name="T101" fmla="*/ 24 h 35"/>
                <a:gd name="T102" fmla="*/ 43 w 107"/>
                <a:gd name="T103" fmla="*/ 23 h 35"/>
                <a:gd name="T104" fmla="*/ 44 w 107"/>
                <a:gd name="T105" fmla="*/ 23 h 35"/>
                <a:gd name="T106" fmla="*/ 46 w 107"/>
                <a:gd name="T107" fmla="*/ 23 h 35"/>
                <a:gd name="T108" fmla="*/ 48 w 107"/>
                <a:gd name="T109" fmla="*/ 23 h 35"/>
                <a:gd name="T110" fmla="*/ 53 w 107"/>
                <a:gd name="T111" fmla="*/ 21 h 35"/>
                <a:gd name="T112" fmla="*/ 79 w 107"/>
                <a:gd name="T113" fmla="*/ 13 h 35"/>
                <a:gd name="T114" fmla="*/ 104 w 107"/>
                <a:gd name="T115" fmla="*/ 3 h 35"/>
                <a:gd name="T116" fmla="*/ 95 w 107"/>
                <a:gd name="T11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7" h="35">
                  <a:moveTo>
                    <a:pt x="15" y="29"/>
                  </a:moveTo>
                  <a:cubicBezTo>
                    <a:pt x="15" y="29"/>
                    <a:pt x="15" y="29"/>
                    <a:pt x="14" y="2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5" y="29"/>
                    <a:pt x="16" y="29"/>
                    <a:pt x="15" y="29"/>
                  </a:cubicBezTo>
                  <a:moveTo>
                    <a:pt x="95" y="0"/>
                  </a:moveTo>
                  <a:cubicBezTo>
                    <a:pt x="90" y="0"/>
                    <a:pt x="84" y="2"/>
                    <a:pt x="79" y="3"/>
                  </a:cubicBezTo>
                  <a:cubicBezTo>
                    <a:pt x="67" y="7"/>
                    <a:pt x="53" y="8"/>
                    <a:pt x="53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2" y="9"/>
                    <a:pt x="51" y="9"/>
                    <a:pt x="50" y="9"/>
                  </a:cubicBezTo>
                  <a:cubicBezTo>
                    <a:pt x="49" y="9"/>
                    <a:pt x="48" y="9"/>
                    <a:pt x="47" y="9"/>
                  </a:cubicBezTo>
                  <a:cubicBezTo>
                    <a:pt x="45" y="9"/>
                    <a:pt x="44" y="9"/>
                    <a:pt x="42" y="9"/>
                  </a:cubicBezTo>
                  <a:cubicBezTo>
                    <a:pt x="38" y="10"/>
                    <a:pt x="37" y="11"/>
                    <a:pt x="37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6" y="11"/>
                    <a:pt x="34" y="12"/>
                    <a:pt x="30" y="13"/>
                  </a:cubicBezTo>
                  <a:cubicBezTo>
                    <a:pt x="27" y="14"/>
                    <a:pt x="23" y="17"/>
                    <a:pt x="17" y="19"/>
                  </a:cubicBezTo>
                  <a:cubicBezTo>
                    <a:pt x="12" y="20"/>
                    <a:pt x="3" y="22"/>
                    <a:pt x="7" y="23"/>
                  </a:cubicBezTo>
                  <a:cubicBezTo>
                    <a:pt x="11" y="24"/>
                    <a:pt x="16" y="24"/>
                    <a:pt x="13" y="24"/>
                  </a:cubicBezTo>
                  <a:cubicBezTo>
                    <a:pt x="10" y="24"/>
                    <a:pt x="9" y="25"/>
                    <a:pt x="11" y="25"/>
                  </a:cubicBezTo>
                  <a:cubicBezTo>
                    <a:pt x="13" y="25"/>
                    <a:pt x="13" y="26"/>
                    <a:pt x="11" y="26"/>
                  </a:cubicBezTo>
                  <a:cubicBezTo>
                    <a:pt x="9" y="26"/>
                    <a:pt x="8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2" y="27"/>
                    <a:pt x="12" y="27"/>
                    <a:pt x="11" y="27"/>
                  </a:cubicBezTo>
                  <a:cubicBezTo>
                    <a:pt x="10" y="28"/>
                    <a:pt x="12" y="28"/>
                    <a:pt x="14" y="28"/>
                  </a:cubicBezTo>
                  <a:cubicBezTo>
                    <a:pt x="14" y="28"/>
                    <a:pt x="13" y="28"/>
                    <a:pt x="13" y="28"/>
                  </a:cubicBezTo>
                  <a:cubicBezTo>
                    <a:pt x="12" y="28"/>
                    <a:pt x="11" y="28"/>
                    <a:pt x="10" y="29"/>
                  </a:cubicBezTo>
                  <a:cubicBezTo>
                    <a:pt x="8" y="29"/>
                    <a:pt x="8" y="30"/>
                    <a:pt x="5" y="30"/>
                  </a:cubicBezTo>
                  <a:cubicBezTo>
                    <a:pt x="0" y="32"/>
                    <a:pt x="1" y="33"/>
                    <a:pt x="5" y="33"/>
                  </a:cubicBezTo>
                  <a:cubicBezTo>
                    <a:pt x="5" y="33"/>
                    <a:pt x="5" y="33"/>
                    <a:pt x="6" y="33"/>
                  </a:cubicBezTo>
                  <a:cubicBezTo>
                    <a:pt x="7" y="33"/>
                    <a:pt x="8" y="33"/>
                    <a:pt x="9" y="33"/>
                  </a:cubicBezTo>
                  <a:cubicBezTo>
                    <a:pt x="10" y="33"/>
                    <a:pt x="10" y="33"/>
                    <a:pt x="11" y="33"/>
                  </a:cubicBezTo>
                  <a:cubicBezTo>
                    <a:pt x="12" y="33"/>
                    <a:pt x="11" y="33"/>
                    <a:pt x="10" y="33"/>
                  </a:cubicBezTo>
                  <a:cubicBezTo>
                    <a:pt x="8" y="34"/>
                    <a:pt x="10" y="35"/>
                    <a:pt x="14" y="35"/>
                  </a:cubicBezTo>
                  <a:cubicBezTo>
                    <a:pt x="14" y="35"/>
                    <a:pt x="15" y="35"/>
                    <a:pt x="16" y="35"/>
                  </a:cubicBezTo>
                  <a:cubicBezTo>
                    <a:pt x="16" y="35"/>
                    <a:pt x="17" y="35"/>
                    <a:pt x="18" y="35"/>
                  </a:cubicBezTo>
                  <a:cubicBezTo>
                    <a:pt x="19" y="35"/>
                    <a:pt x="20" y="35"/>
                    <a:pt x="21" y="35"/>
                  </a:cubicBezTo>
                  <a:cubicBezTo>
                    <a:pt x="22" y="35"/>
                    <a:pt x="23" y="35"/>
                    <a:pt x="25" y="35"/>
                  </a:cubicBezTo>
                  <a:cubicBezTo>
                    <a:pt x="30" y="35"/>
                    <a:pt x="36" y="34"/>
                    <a:pt x="36" y="33"/>
                  </a:cubicBezTo>
                  <a:cubicBezTo>
                    <a:pt x="38" y="31"/>
                    <a:pt x="33" y="30"/>
                    <a:pt x="34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7" y="30"/>
                    <a:pt x="36" y="30"/>
                    <a:pt x="36" y="29"/>
                  </a:cubicBezTo>
                  <a:cubicBezTo>
                    <a:pt x="35" y="28"/>
                    <a:pt x="35" y="28"/>
                    <a:pt x="36" y="28"/>
                  </a:cubicBezTo>
                  <a:cubicBezTo>
                    <a:pt x="36" y="28"/>
                    <a:pt x="36" y="28"/>
                    <a:pt x="37" y="28"/>
                  </a:cubicBezTo>
                  <a:cubicBezTo>
                    <a:pt x="37" y="28"/>
                    <a:pt x="37" y="28"/>
                    <a:pt x="38" y="28"/>
                  </a:cubicBezTo>
                  <a:cubicBezTo>
                    <a:pt x="39" y="28"/>
                    <a:pt x="39" y="27"/>
                    <a:pt x="39" y="26"/>
                  </a:cubicBezTo>
                  <a:cubicBezTo>
                    <a:pt x="38" y="25"/>
                    <a:pt x="38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40" y="25"/>
                    <a:pt x="40" y="25"/>
                  </a:cubicBezTo>
                  <a:cubicBezTo>
                    <a:pt x="41" y="25"/>
                    <a:pt x="42" y="24"/>
                    <a:pt x="41" y="24"/>
                  </a:cubicBezTo>
                  <a:cubicBezTo>
                    <a:pt x="41" y="23"/>
                    <a:pt x="42" y="23"/>
                    <a:pt x="43" y="23"/>
                  </a:cubicBezTo>
                  <a:cubicBezTo>
                    <a:pt x="43" y="23"/>
                    <a:pt x="44" y="23"/>
                    <a:pt x="44" y="23"/>
                  </a:cubicBezTo>
                  <a:cubicBezTo>
                    <a:pt x="45" y="23"/>
                    <a:pt x="45" y="23"/>
                    <a:pt x="46" y="23"/>
                  </a:cubicBezTo>
                  <a:cubicBezTo>
                    <a:pt x="47" y="23"/>
                    <a:pt x="49" y="23"/>
                    <a:pt x="48" y="23"/>
                  </a:cubicBezTo>
                  <a:cubicBezTo>
                    <a:pt x="47" y="23"/>
                    <a:pt x="51" y="22"/>
                    <a:pt x="53" y="21"/>
                  </a:cubicBezTo>
                  <a:cubicBezTo>
                    <a:pt x="55" y="20"/>
                    <a:pt x="66" y="17"/>
                    <a:pt x="79" y="13"/>
                  </a:cubicBezTo>
                  <a:cubicBezTo>
                    <a:pt x="93" y="10"/>
                    <a:pt x="107" y="5"/>
                    <a:pt x="104" y="3"/>
                  </a:cubicBezTo>
                  <a:cubicBezTo>
                    <a:pt x="101" y="1"/>
                    <a:pt x="98" y="0"/>
                    <a:pt x="9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05" name="Freeform 87"/>
            <p:cNvSpPr>
              <a:spLocks/>
            </p:cNvSpPr>
            <p:nvPr/>
          </p:nvSpPr>
          <p:spPr bwMode="auto">
            <a:xfrm>
              <a:off x="7381875" y="4406900"/>
              <a:ext cx="9525" cy="1587"/>
            </a:xfrm>
            <a:custGeom>
              <a:avLst/>
              <a:gdLst>
                <a:gd name="T0" fmla="*/ 3 w 4"/>
                <a:gd name="T1" fmla="*/ 0 h 1"/>
                <a:gd name="T2" fmla="*/ 2 w 4"/>
                <a:gd name="T3" fmla="*/ 0 h 1"/>
                <a:gd name="T4" fmla="*/ 1 w 4"/>
                <a:gd name="T5" fmla="*/ 1 h 1"/>
                <a:gd name="T6" fmla="*/ 3 w 4"/>
                <a:gd name="T7" fmla="*/ 0 h 1"/>
                <a:gd name="T8" fmla="*/ 3 w 4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3" y="0"/>
                  </a:moveTo>
                  <a:cubicBezTo>
                    <a:pt x="3" y="0"/>
                    <a:pt x="3" y="0"/>
                    <a:pt x="2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4" y="0"/>
                    <a:pt x="4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06" name="Freeform 88"/>
            <p:cNvSpPr>
              <a:spLocks/>
            </p:cNvSpPr>
            <p:nvPr/>
          </p:nvSpPr>
          <p:spPr bwMode="auto">
            <a:xfrm>
              <a:off x="7527925" y="4521200"/>
              <a:ext cx="61913" cy="12700"/>
            </a:xfrm>
            <a:custGeom>
              <a:avLst/>
              <a:gdLst>
                <a:gd name="T0" fmla="*/ 7 w 23"/>
                <a:gd name="T1" fmla="*/ 0 h 5"/>
                <a:gd name="T2" fmla="*/ 3 w 23"/>
                <a:gd name="T3" fmla="*/ 1 h 5"/>
                <a:gd name="T4" fmla="*/ 1 w 23"/>
                <a:gd name="T5" fmla="*/ 1 h 5"/>
                <a:gd name="T6" fmla="*/ 1 w 23"/>
                <a:gd name="T7" fmla="*/ 1 h 5"/>
                <a:gd name="T8" fmla="*/ 9 w 23"/>
                <a:gd name="T9" fmla="*/ 3 h 5"/>
                <a:gd name="T10" fmla="*/ 23 w 23"/>
                <a:gd name="T11" fmla="*/ 5 h 5"/>
                <a:gd name="T12" fmla="*/ 13 w 23"/>
                <a:gd name="T13" fmla="*/ 1 h 5"/>
                <a:gd name="T14" fmla="*/ 7 w 23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5">
                  <a:moveTo>
                    <a:pt x="7" y="0"/>
                  </a:moveTo>
                  <a:cubicBezTo>
                    <a:pt x="6" y="0"/>
                    <a:pt x="4" y="0"/>
                    <a:pt x="3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2" y="2"/>
                    <a:pt x="9" y="3"/>
                  </a:cubicBezTo>
                  <a:cubicBezTo>
                    <a:pt x="13" y="4"/>
                    <a:pt x="17" y="4"/>
                    <a:pt x="23" y="5"/>
                  </a:cubicBezTo>
                  <a:cubicBezTo>
                    <a:pt x="23" y="4"/>
                    <a:pt x="18" y="2"/>
                    <a:pt x="13" y="1"/>
                  </a:cubicBezTo>
                  <a:cubicBezTo>
                    <a:pt x="11" y="0"/>
                    <a:pt x="9" y="0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07" name="Freeform 89"/>
            <p:cNvSpPr>
              <a:spLocks/>
            </p:cNvSpPr>
            <p:nvPr/>
          </p:nvSpPr>
          <p:spPr bwMode="auto">
            <a:xfrm>
              <a:off x="7351713" y="4506913"/>
              <a:ext cx="19050" cy="4762"/>
            </a:xfrm>
            <a:custGeom>
              <a:avLst/>
              <a:gdLst>
                <a:gd name="T0" fmla="*/ 2 w 7"/>
                <a:gd name="T1" fmla="*/ 0 h 2"/>
                <a:gd name="T2" fmla="*/ 2 w 7"/>
                <a:gd name="T3" fmla="*/ 2 h 2"/>
                <a:gd name="T4" fmla="*/ 6 w 7"/>
                <a:gd name="T5" fmla="*/ 2 h 2"/>
                <a:gd name="T6" fmla="*/ 7 w 7"/>
                <a:gd name="T7" fmla="*/ 2 h 2"/>
                <a:gd name="T8" fmla="*/ 7 w 7"/>
                <a:gd name="T9" fmla="*/ 1 h 2"/>
                <a:gd name="T10" fmla="*/ 2 w 7"/>
                <a:gd name="T11" fmla="*/ 0 h 2"/>
                <a:gd name="T12" fmla="*/ 2 w 7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2">
                  <a:moveTo>
                    <a:pt x="2" y="0"/>
                  </a:moveTo>
                  <a:cubicBezTo>
                    <a:pt x="0" y="0"/>
                    <a:pt x="0" y="1"/>
                    <a:pt x="2" y="2"/>
                  </a:cubicBezTo>
                  <a:cubicBezTo>
                    <a:pt x="4" y="2"/>
                    <a:pt x="5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1"/>
                    <a:pt x="7" y="1"/>
                  </a:cubicBezTo>
                  <a:cubicBezTo>
                    <a:pt x="5" y="1"/>
                    <a:pt x="4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08" name="Freeform 90"/>
            <p:cNvSpPr>
              <a:spLocks/>
            </p:cNvSpPr>
            <p:nvPr/>
          </p:nvSpPr>
          <p:spPr bwMode="auto">
            <a:xfrm>
              <a:off x="7842250" y="4225925"/>
              <a:ext cx="23813" cy="6350"/>
            </a:xfrm>
            <a:custGeom>
              <a:avLst/>
              <a:gdLst>
                <a:gd name="T0" fmla="*/ 5 w 9"/>
                <a:gd name="T1" fmla="*/ 0 h 2"/>
                <a:gd name="T2" fmla="*/ 3 w 9"/>
                <a:gd name="T3" fmla="*/ 0 h 2"/>
                <a:gd name="T4" fmla="*/ 3 w 9"/>
                <a:gd name="T5" fmla="*/ 2 h 2"/>
                <a:gd name="T6" fmla="*/ 7 w 9"/>
                <a:gd name="T7" fmla="*/ 1 h 2"/>
                <a:gd name="T8" fmla="*/ 5 w 9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2">
                  <a:moveTo>
                    <a:pt x="5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1"/>
                    <a:pt x="4" y="2"/>
                    <a:pt x="3" y="2"/>
                  </a:cubicBezTo>
                  <a:cubicBezTo>
                    <a:pt x="4" y="2"/>
                    <a:pt x="5" y="2"/>
                    <a:pt x="7" y="1"/>
                  </a:cubicBezTo>
                  <a:cubicBezTo>
                    <a:pt x="9" y="1"/>
                    <a:pt x="7" y="0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09" name="Freeform 91"/>
            <p:cNvSpPr>
              <a:spLocks/>
            </p:cNvSpPr>
            <p:nvPr/>
          </p:nvSpPr>
          <p:spPr bwMode="auto">
            <a:xfrm>
              <a:off x="7558088" y="4537075"/>
              <a:ext cx="12700" cy="3175"/>
            </a:xfrm>
            <a:custGeom>
              <a:avLst/>
              <a:gdLst>
                <a:gd name="T0" fmla="*/ 0 w 5"/>
                <a:gd name="T1" fmla="*/ 0 h 1"/>
                <a:gd name="T2" fmla="*/ 2 w 5"/>
                <a:gd name="T3" fmla="*/ 1 h 1"/>
                <a:gd name="T4" fmla="*/ 4 w 5"/>
                <a:gd name="T5" fmla="*/ 1 h 1"/>
                <a:gd name="T6" fmla="*/ 3 w 5"/>
                <a:gd name="T7" fmla="*/ 1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cubicBezTo>
                    <a:pt x="0" y="0"/>
                    <a:pt x="1" y="1"/>
                    <a:pt x="2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5" y="1"/>
                    <a:pt x="3" y="1"/>
                  </a:cubicBezTo>
                  <a:cubicBezTo>
                    <a:pt x="2" y="1"/>
                    <a:pt x="1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10" name="Freeform 92"/>
            <p:cNvSpPr>
              <a:spLocks/>
            </p:cNvSpPr>
            <p:nvPr/>
          </p:nvSpPr>
          <p:spPr bwMode="auto">
            <a:xfrm>
              <a:off x="7294563" y="4465638"/>
              <a:ext cx="200025" cy="55562"/>
            </a:xfrm>
            <a:custGeom>
              <a:avLst/>
              <a:gdLst>
                <a:gd name="T0" fmla="*/ 27 w 74"/>
                <a:gd name="T1" fmla="*/ 0 h 20"/>
                <a:gd name="T2" fmla="*/ 22 w 74"/>
                <a:gd name="T3" fmla="*/ 0 h 20"/>
                <a:gd name="T4" fmla="*/ 10 w 74"/>
                <a:gd name="T5" fmla="*/ 5 h 20"/>
                <a:gd name="T6" fmla="*/ 10 w 74"/>
                <a:gd name="T7" fmla="*/ 6 h 20"/>
                <a:gd name="T8" fmla="*/ 10 w 74"/>
                <a:gd name="T9" fmla="*/ 6 h 20"/>
                <a:gd name="T10" fmla="*/ 12 w 74"/>
                <a:gd name="T11" fmla="*/ 6 h 20"/>
                <a:gd name="T12" fmla="*/ 12 w 74"/>
                <a:gd name="T13" fmla="*/ 6 h 20"/>
                <a:gd name="T14" fmla="*/ 12 w 74"/>
                <a:gd name="T15" fmla="*/ 7 h 20"/>
                <a:gd name="T16" fmla="*/ 13 w 74"/>
                <a:gd name="T17" fmla="*/ 6 h 20"/>
                <a:gd name="T18" fmla="*/ 14 w 74"/>
                <a:gd name="T19" fmla="*/ 6 h 20"/>
                <a:gd name="T20" fmla="*/ 16 w 74"/>
                <a:gd name="T21" fmla="*/ 7 h 20"/>
                <a:gd name="T22" fmla="*/ 15 w 74"/>
                <a:gd name="T23" fmla="*/ 9 h 20"/>
                <a:gd name="T24" fmla="*/ 7 w 74"/>
                <a:gd name="T25" fmla="*/ 14 h 20"/>
                <a:gd name="T26" fmla="*/ 13 w 74"/>
                <a:gd name="T27" fmla="*/ 15 h 20"/>
                <a:gd name="T28" fmla="*/ 18 w 74"/>
                <a:gd name="T29" fmla="*/ 14 h 20"/>
                <a:gd name="T30" fmla="*/ 22 w 74"/>
                <a:gd name="T31" fmla="*/ 13 h 20"/>
                <a:gd name="T32" fmla="*/ 22 w 74"/>
                <a:gd name="T33" fmla="*/ 13 h 20"/>
                <a:gd name="T34" fmla="*/ 24 w 74"/>
                <a:gd name="T35" fmla="*/ 14 h 20"/>
                <a:gd name="T36" fmla="*/ 25 w 74"/>
                <a:gd name="T37" fmla="*/ 14 h 20"/>
                <a:gd name="T38" fmla="*/ 26 w 74"/>
                <a:gd name="T39" fmla="*/ 14 h 20"/>
                <a:gd name="T40" fmla="*/ 31 w 74"/>
                <a:gd name="T41" fmla="*/ 15 h 20"/>
                <a:gd name="T42" fmla="*/ 34 w 74"/>
                <a:gd name="T43" fmla="*/ 17 h 20"/>
                <a:gd name="T44" fmla="*/ 43 w 74"/>
                <a:gd name="T45" fmla="*/ 19 h 20"/>
                <a:gd name="T46" fmla="*/ 51 w 74"/>
                <a:gd name="T47" fmla="*/ 20 h 20"/>
                <a:gd name="T48" fmla="*/ 51 w 74"/>
                <a:gd name="T49" fmla="*/ 20 h 20"/>
                <a:gd name="T50" fmla="*/ 51 w 74"/>
                <a:gd name="T51" fmla="*/ 19 h 20"/>
                <a:gd name="T52" fmla="*/ 56 w 74"/>
                <a:gd name="T53" fmla="*/ 20 h 20"/>
                <a:gd name="T54" fmla="*/ 63 w 74"/>
                <a:gd name="T55" fmla="*/ 20 h 20"/>
                <a:gd name="T56" fmla="*/ 64 w 74"/>
                <a:gd name="T57" fmla="*/ 20 h 20"/>
                <a:gd name="T58" fmla="*/ 64 w 74"/>
                <a:gd name="T59" fmla="*/ 20 h 20"/>
                <a:gd name="T60" fmla="*/ 67 w 74"/>
                <a:gd name="T61" fmla="*/ 20 h 20"/>
                <a:gd name="T62" fmla="*/ 70 w 74"/>
                <a:gd name="T63" fmla="*/ 20 h 20"/>
                <a:gd name="T64" fmla="*/ 71 w 74"/>
                <a:gd name="T65" fmla="*/ 20 h 20"/>
                <a:gd name="T66" fmla="*/ 70 w 74"/>
                <a:gd name="T67" fmla="*/ 19 h 20"/>
                <a:gd name="T68" fmla="*/ 49 w 74"/>
                <a:gd name="T69" fmla="*/ 13 h 20"/>
                <a:gd name="T70" fmla="*/ 42 w 74"/>
                <a:gd name="T71" fmla="*/ 8 h 20"/>
                <a:gd name="T72" fmla="*/ 39 w 74"/>
                <a:gd name="T73" fmla="*/ 3 h 20"/>
                <a:gd name="T74" fmla="*/ 39 w 74"/>
                <a:gd name="T75" fmla="*/ 1 h 20"/>
                <a:gd name="T76" fmla="*/ 27 w 74"/>
                <a:gd name="T7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4" h="20">
                  <a:moveTo>
                    <a:pt x="27" y="0"/>
                  </a:moveTo>
                  <a:cubicBezTo>
                    <a:pt x="25" y="0"/>
                    <a:pt x="24" y="0"/>
                    <a:pt x="22" y="0"/>
                  </a:cubicBezTo>
                  <a:cubicBezTo>
                    <a:pt x="12" y="0"/>
                    <a:pt x="12" y="4"/>
                    <a:pt x="10" y="5"/>
                  </a:cubicBezTo>
                  <a:cubicBezTo>
                    <a:pt x="8" y="5"/>
                    <a:pt x="9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3" y="6"/>
                    <a:pt x="12" y="6"/>
                  </a:cubicBezTo>
                  <a:cubicBezTo>
                    <a:pt x="11" y="6"/>
                    <a:pt x="11" y="7"/>
                    <a:pt x="12" y="7"/>
                  </a:cubicBezTo>
                  <a:cubicBezTo>
                    <a:pt x="12" y="7"/>
                    <a:pt x="13" y="7"/>
                    <a:pt x="13" y="6"/>
                  </a:cubicBezTo>
                  <a:cubicBezTo>
                    <a:pt x="13" y="6"/>
                    <a:pt x="14" y="6"/>
                    <a:pt x="14" y="6"/>
                  </a:cubicBezTo>
                  <a:cubicBezTo>
                    <a:pt x="15" y="6"/>
                    <a:pt x="16" y="7"/>
                    <a:pt x="16" y="7"/>
                  </a:cubicBezTo>
                  <a:cubicBezTo>
                    <a:pt x="17" y="8"/>
                    <a:pt x="15" y="8"/>
                    <a:pt x="15" y="9"/>
                  </a:cubicBezTo>
                  <a:cubicBezTo>
                    <a:pt x="14" y="9"/>
                    <a:pt x="0" y="11"/>
                    <a:pt x="7" y="14"/>
                  </a:cubicBezTo>
                  <a:cubicBezTo>
                    <a:pt x="9" y="14"/>
                    <a:pt x="11" y="15"/>
                    <a:pt x="13" y="15"/>
                  </a:cubicBezTo>
                  <a:cubicBezTo>
                    <a:pt x="15" y="15"/>
                    <a:pt x="17" y="14"/>
                    <a:pt x="18" y="14"/>
                  </a:cubicBezTo>
                  <a:cubicBezTo>
                    <a:pt x="20" y="14"/>
                    <a:pt x="21" y="13"/>
                    <a:pt x="22" y="13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3" y="14"/>
                    <a:pt x="23" y="14"/>
                    <a:pt x="24" y="14"/>
                  </a:cubicBezTo>
                  <a:cubicBezTo>
                    <a:pt x="24" y="14"/>
                    <a:pt x="25" y="14"/>
                    <a:pt x="25" y="14"/>
                  </a:cubicBezTo>
                  <a:cubicBezTo>
                    <a:pt x="25" y="14"/>
                    <a:pt x="25" y="14"/>
                    <a:pt x="26" y="14"/>
                  </a:cubicBezTo>
                  <a:cubicBezTo>
                    <a:pt x="27" y="14"/>
                    <a:pt x="29" y="14"/>
                    <a:pt x="31" y="15"/>
                  </a:cubicBezTo>
                  <a:cubicBezTo>
                    <a:pt x="34" y="15"/>
                    <a:pt x="35" y="16"/>
                    <a:pt x="34" y="17"/>
                  </a:cubicBezTo>
                  <a:cubicBezTo>
                    <a:pt x="33" y="17"/>
                    <a:pt x="37" y="18"/>
                    <a:pt x="43" y="19"/>
                  </a:cubicBezTo>
                  <a:cubicBezTo>
                    <a:pt x="47" y="19"/>
                    <a:pt x="50" y="20"/>
                    <a:pt x="51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19"/>
                    <a:pt x="51" y="19"/>
                    <a:pt x="51" y="19"/>
                  </a:cubicBezTo>
                  <a:cubicBezTo>
                    <a:pt x="52" y="19"/>
                    <a:pt x="54" y="19"/>
                    <a:pt x="56" y="20"/>
                  </a:cubicBezTo>
                  <a:cubicBezTo>
                    <a:pt x="59" y="20"/>
                    <a:pt x="61" y="20"/>
                    <a:pt x="63" y="20"/>
                  </a:cubicBezTo>
                  <a:cubicBezTo>
                    <a:pt x="64" y="20"/>
                    <a:pt x="65" y="20"/>
                    <a:pt x="64" y="20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65" y="20"/>
                    <a:pt x="66" y="20"/>
                    <a:pt x="67" y="20"/>
                  </a:cubicBezTo>
                  <a:cubicBezTo>
                    <a:pt x="68" y="20"/>
                    <a:pt x="69" y="20"/>
                    <a:pt x="70" y="20"/>
                  </a:cubicBezTo>
                  <a:cubicBezTo>
                    <a:pt x="71" y="20"/>
                    <a:pt x="71" y="20"/>
                    <a:pt x="71" y="20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4" y="17"/>
                    <a:pt x="57" y="15"/>
                    <a:pt x="49" y="13"/>
                  </a:cubicBezTo>
                  <a:cubicBezTo>
                    <a:pt x="45" y="11"/>
                    <a:pt x="43" y="10"/>
                    <a:pt x="42" y="8"/>
                  </a:cubicBezTo>
                  <a:cubicBezTo>
                    <a:pt x="40" y="5"/>
                    <a:pt x="37" y="3"/>
                    <a:pt x="39" y="3"/>
                  </a:cubicBezTo>
                  <a:cubicBezTo>
                    <a:pt x="42" y="2"/>
                    <a:pt x="38" y="1"/>
                    <a:pt x="39" y="1"/>
                  </a:cubicBezTo>
                  <a:cubicBezTo>
                    <a:pt x="41" y="1"/>
                    <a:pt x="35" y="0"/>
                    <a:pt x="2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11" name="Freeform 93"/>
            <p:cNvSpPr>
              <a:spLocks/>
            </p:cNvSpPr>
            <p:nvPr/>
          </p:nvSpPr>
          <p:spPr bwMode="auto">
            <a:xfrm>
              <a:off x="7964488" y="4457700"/>
              <a:ext cx="20638" cy="6350"/>
            </a:xfrm>
            <a:custGeom>
              <a:avLst/>
              <a:gdLst>
                <a:gd name="T0" fmla="*/ 4 w 8"/>
                <a:gd name="T1" fmla="*/ 0 h 2"/>
                <a:gd name="T2" fmla="*/ 2 w 8"/>
                <a:gd name="T3" fmla="*/ 0 h 2"/>
                <a:gd name="T4" fmla="*/ 0 w 8"/>
                <a:gd name="T5" fmla="*/ 2 h 2"/>
                <a:gd name="T6" fmla="*/ 6 w 8"/>
                <a:gd name="T7" fmla="*/ 1 h 2"/>
                <a:gd name="T8" fmla="*/ 4 w 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4" y="0"/>
                  </a:moveTo>
                  <a:cubicBezTo>
                    <a:pt x="4" y="0"/>
                    <a:pt x="3" y="0"/>
                    <a:pt x="2" y="0"/>
                  </a:cubicBezTo>
                  <a:cubicBezTo>
                    <a:pt x="0" y="1"/>
                    <a:pt x="1" y="2"/>
                    <a:pt x="0" y="2"/>
                  </a:cubicBezTo>
                  <a:cubicBezTo>
                    <a:pt x="2" y="2"/>
                    <a:pt x="4" y="1"/>
                    <a:pt x="6" y="1"/>
                  </a:cubicBezTo>
                  <a:cubicBezTo>
                    <a:pt x="8" y="0"/>
                    <a:pt x="7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12" name="Freeform 94"/>
            <p:cNvSpPr>
              <a:spLocks/>
            </p:cNvSpPr>
            <p:nvPr/>
          </p:nvSpPr>
          <p:spPr bwMode="auto">
            <a:xfrm>
              <a:off x="7969250" y="4267200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13" name="Freeform 95"/>
            <p:cNvSpPr>
              <a:spLocks/>
            </p:cNvSpPr>
            <p:nvPr/>
          </p:nvSpPr>
          <p:spPr bwMode="auto">
            <a:xfrm>
              <a:off x="7278688" y="4545013"/>
              <a:ext cx="47625" cy="11112"/>
            </a:xfrm>
            <a:custGeom>
              <a:avLst/>
              <a:gdLst>
                <a:gd name="T0" fmla="*/ 6 w 18"/>
                <a:gd name="T1" fmla="*/ 0 h 4"/>
                <a:gd name="T2" fmla="*/ 1 w 18"/>
                <a:gd name="T3" fmla="*/ 3 h 4"/>
                <a:gd name="T4" fmla="*/ 4 w 18"/>
                <a:gd name="T5" fmla="*/ 4 h 4"/>
                <a:gd name="T6" fmla="*/ 11 w 18"/>
                <a:gd name="T7" fmla="*/ 4 h 4"/>
                <a:gd name="T8" fmla="*/ 16 w 18"/>
                <a:gd name="T9" fmla="*/ 3 h 4"/>
                <a:gd name="T10" fmla="*/ 16 w 18"/>
                <a:gd name="T11" fmla="*/ 3 h 4"/>
                <a:gd name="T12" fmla="*/ 17 w 18"/>
                <a:gd name="T13" fmla="*/ 3 h 4"/>
                <a:gd name="T14" fmla="*/ 17 w 18"/>
                <a:gd name="T15" fmla="*/ 2 h 4"/>
                <a:gd name="T16" fmla="*/ 6 w 18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4">
                  <a:moveTo>
                    <a:pt x="6" y="0"/>
                  </a:moveTo>
                  <a:cubicBezTo>
                    <a:pt x="2" y="0"/>
                    <a:pt x="0" y="1"/>
                    <a:pt x="1" y="3"/>
                  </a:cubicBezTo>
                  <a:cubicBezTo>
                    <a:pt x="1" y="4"/>
                    <a:pt x="2" y="4"/>
                    <a:pt x="4" y="4"/>
                  </a:cubicBezTo>
                  <a:cubicBezTo>
                    <a:pt x="6" y="4"/>
                    <a:pt x="9" y="4"/>
                    <a:pt x="11" y="4"/>
                  </a:cubicBezTo>
                  <a:cubicBezTo>
                    <a:pt x="13" y="3"/>
                    <a:pt x="15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7" y="3"/>
                  </a:cubicBezTo>
                  <a:cubicBezTo>
                    <a:pt x="17" y="3"/>
                    <a:pt x="18" y="3"/>
                    <a:pt x="17" y="2"/>
                  </a:cubicBezTo>
                  <a:cubicBezTo>
                    <a:pt x="12" y="0"/>
                    <a:pt x="9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14" name="Freeform 96"/>
            <p:cNvSpPr>
              <a:spLocks/>
            </p:cNvSpPr>
            <p:nvPr/>
          </p:nvSpPr>
          <p:spPr bwMode="auto">
            <a:xfrm>
              <a:off x="7864475" y="4449763"/>
              <a:ext cx="15875" cy="4762"/>
            </a:xfrm>
            <a:custGeom>
              <a:avLst/>
              <a:gdLst>
                <a:gd name="T0" fmla="*/ 6 w 6"/>
                <a:gd name="T1" fmla="*/ 0 h 2"/>
                <a:gd name="T2" fmla="*/ 2 w 6"/>
                <a:gd name="T3" fmla="*/ 1 h 2"/>
                <a:gd name="T4" fmla="*/ 4 w 6"/>
                <a:gd name="T5" fmla="*/ 2 h 2"/>
                <a:gd name="T6" fmla="*/ 5 w 6"/>
                <a:gd name="T7" fmla="*/ 1 h 2"/>
                <a:gd name="T8" fmla="*/ 6 w 6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">
                  <a:moveTo>
                    <a:pt x="6" y="0"/>
                  </a:moveTo>
                  <a:cubicBezTo>
                    <a:pt x="5" y="1"/>
                    <a:pt x="0" y="1"/>
                    <a:pt x="2" y="1"/>
                  </a:cubicBezTo>
                  <a:cubicBezTo>
                    <a:pt x="3" y="2"/>
                    <a:pt x="4" y="2"/>
                    <a:pt x="4" y="2"/>
                  </a:cubicBezTo>
                  <a:cubicBezTo>
                    <a:pt x="5" y="2"/>
                    <a:pt x="5" y="2"/>
                    <a:pt x="5" y="1"/>
                  </a:cubicBezTo>
                  <a:cubicBezTo>
                    <a:pt x="5" y="1"/>
                    <a:pt x="5" y="1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15" name="Freeform 97"/>
            <p:cNvSpPr>
              <a:spLocks/>
            </p:cNvSpPr>
            <p:nvPr/>
          </p:nvSpPr>
          <p:spPr bwMode="auto">
            <a:xfrm>
              <a:off x="7872413" y="4438650"/>
              <a:ext cx="12700" cy="3175"/>
            </a:xfrm>
            <a:custGeom>
              <a:avLst/>
              <a:gdLst>
                <a:gd name="T0" fmla="*/ 5 w 5"/>
                <a:gd name="T1" fmla="*/ 0 h 1"/>
                <a:gd name="T2" fmla="*/ 2 w 5"/>
                <a:gd name="T3" fmla="*/ 0 h 1"/>
                <a:gd name="T4" fmla="*/ 1 w 5"/>
                <a:gd name="T5" fmla="*/ 1 h 1"/>
                <a:gd name="T6" fmla="*/ 2 w 5"/>
                <a:gd name="T7" fmla="*/ 1 h 1"/>
                <a:gd name="T8" fmla="*/ 5 w 5"/>
                <a:gd name="T9" fmla="*/ 0 h 1"/>
                <a:gd name="T10" fmla="*/ 5 w 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cubicBezTo>
                    <a:pt x="4" y="0"/>
                    <a:pt x="3" y="0"/>
                    <a:pt x="2" y="0"/>
                  </a:cubicBezTo>
                  <a:cubicBezTo>
                    <a:pt x="1" y="1"/>
                    <a:pt x="0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3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16" name="Freeform 98"/>
            <p:cNvSpPr>
              <a:spLocks/>
            </p:cNvSpPr>
            <p:nvPr/>
          </p:nvSpPr>
          <p:spPr bwMode="auto">
            <a:xfrm>
              <a:off x="7900988" y="4445000"/>
              <a:ext cx="17463" cy="1587"/>
            </a:xfrm>
            <a:custGeom>
              <a:avLst/>
              <a:gdLst>
                <a:gd name="T0" fmla="*/ 3 w 6"/>
                <a:gd name="T1" fmla="*/ 0 h 1"/>
                <a:gd name="T2" fmla="*/ 2 w 6"/>
                <a:gd name="T3" fmla="*/ 1 h 1"/>
                <a:gd name="T4" fmla="*/ 5 w 6"/>
                <a:gd name="T5" fmla="*/ 1 h 1"/>
                <a:gd name="T6" fmla="*/ 6 w 6"/>
                <a:gd name="T7" fmla="*/ 1 h 1"/>
                <a:gd name="T8" fmla="*/ 4 w 6"/>
                <a:gd name="T9" fmla="*/ 0 h 1"/>
                <a:gd name="T10" fmla="*/ 3 w 6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">
                  <a:moveTo>
                    <a:pt x="3" y="0"/>
                  </a:moveTo>
                  <a:cubicBezTo>
                    <a:pt x="2" y="0"/>
                    <a:pt x="0" y="1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17" name="Freeform 99"/>
            <p:cNvSpPr>
              <a:spLocks/>
            </p:cNvSpPr>
            <p:nvPr/>
          </p:nvSpPr>
          <p:spPr bwMode="auto">
            <a:xfrm>
              <a:off x="3046413" y="4311650"/>
              <a:ext cx="57150" cy="7937"/>
            </a:xfrm>
            <a:custGeom>
              <a:avLst/>
              <a:gdLst>
                <a:gd name="T0" fmla="*/ 16 w 21"/>
                <a:gd name="T1" fmla="*/ 0 h 3"/>
                <a:gd name="T2" fmla="*/ 11 w 21"/>
                <a:gd name="T3" fmla="*/ 0 h 3"/>
                <a:gd name="T4" fmla="*/ 2 w 21"/>
                <a:gd name="T5" fmla="*/ 3 h 3"/>
                <a:gd name="T6" fmla="*/ 4 w 21"/>
                <a:gd name="T7" fmla="*/ 3 h 3"/>
                <a:gd name="T8" fmla="*/ 16 w 21"/>
                <a:gd name="T9" fmla="*/ 1 h 3"/>
                <a:gd name="T10" fmla="*/ 16 w 21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3">
                  <a:moveTo>
                    <a:pt x="16" y="0"/>
                  </a:moveTo>
                  <a:cubicBezTo>
                    <a:pt x="15" y="0"/>
                    <a:pt x="13" y="0"/>
                    <a:pt x="11" y="0"/>
                  </a:cubicBezTo>
                  <a:cubicBezTo>
                    <a:pt x="4" y="1"/>
                    <a:pt x="0" y="2"/>
                    <a:pt x="2" y="3"/>
                  </a:cubicBezTo>
                  <a:cubicBezTo>
                    <a:pt x="2" y="3"/>
                    <a:pt x="3" y="3"/>
                    <a:pt x="4" y="3"/>
                  </a:cubicBezTo>
                  <a:cubicBezTo>
                    <a:pt x="7" y="3"/>
                    <a:pt x="12" y="2"/>
                    <a:pt x="16" y="1"/>
                  </a:cubicBezTo>
                  <a:cubicBezTo>
                    <a:pt x="21" y="0"/>
                    <a:pt x="20" y="0"/>
                    <a:pt x="1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18" name="Freeform 100"/>
            <p:cNvSpPr>
              <a:spLocks/>
            </p:cNvSpPr>
            <p:nvPr/>
          </p:nvSpPr>
          <p:spPr bwMode="auto">
            <a:xfrm>
              <a:off x="3475038" y="4397375"/>
              <a:ext cx="180975" cy="44450"/>
            </a:xfrm>
            <a:custGeom>
              <a:avLst/>
              <a:gdLst>
                <a:gd name="T0" fmla="*/ 41 w 67"/>
                <a:gd name="T1" fmla="*/ 0 h 16"/>
                <a:gd name="T2" fmla="*/ 31 w 67"/>
                <a:gd name="T3" fmla="*/ 1 h 16"/>
                <a:gd name="T4" fmla="*/ 27 w 67"/>
                <a:gd name="T5" fmla="*/ 2 h 16"/>
                <a:gd name="T6" fmla="*/ 26 w 67"/>
                <a:gd name="T7" fmla="*/ 2 h 16"/>
                <a:gd name="T8" fmla="*/ 26 w 67"/>
                <a:gd name="T9" fmla="*/ 2 h 16"/>
                <a:gd name="T10" fmla="*/ 11 w 67"/>
                <a:gd name="T11" fmla="*/ 8 h 16"/>
                <a:gd name="T12" fmla="*/ 2 w 67"/>
                <a:gd name="T13" fmla="*/ 15 h 16"/>
                <a:gd name="T14" fmla="*/ 4 w 67"/>
                <a:gd name="T15" fmla="*/ 16 h 16"/>
                <a:gd name="T16" fmla="*/ 5 w 67"/>
                <a:gd name="T17" fmla="*/ 16 h 16"/>
                <a:gd name="T18" fmla="*/ 19 w 67"/>
                <a:gd name="T19" fmla="*/ 14 h 16"/>
                <a:gd name="T20" fmla="*/ 22 w 67"/>
                <a:gd name="T21" fmla="*/ 11 h 16"/>
                <a:gd name="T22" fmla="*/ 22 w 67"/>
                <a:gd name="T23" fmla="*/ 11 h 16"/>
                <a:gd name="T24" fmla="*/ 30 w 67"/>
                <a:gd name="T25" fmla="*/ 11 h 16"/>
                <a:gd name="T26" fmla="*/ 41 w 67"/>
                <a:gd name="T27" fmla="*/ 12 h 16"/>
                <a:gd name="T28" fmla="*/ 58 w 67"/>
                <a:gd name="T29" fmla="*/ 8 h 16"/>
                <a:gd name="T30" fmla="*/ 48 w 67"/>
                <a:gd name="T31" fmla="*/ 0 h 16"/>
                <a:gd name="T32" fmla="*/ 41 w 67"/>
                <a:gd name="T3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16">
                  <a:moveTo>
                    <a:pt x="41" y="0"/>
                  </a:moveTo>
                  <a:cubicBezTo>
                    <a:pt x="36" y="0"/>
                    <a:pt x="33" y="1"/>
                    <a:pt x="31" y="1"/>
                  </a:cubicBezTo>
                  <a:cubicBezTo>
                    <a:pt x="29" y="2"/>
                    <a:pt x="27" y="2"/>
                    <a:pt x="27" y="2"/>
                  </a:cubicBezTo>
                  <a:cubicBezTo>
                    <a:pt x="27" y="2"/>
                    <a:pt x="26" y="2"/>
                    <a:pt x="26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3" y="2"/>
                    <a:pt x="17" y="5"/>
                    <a:pt x="11" y="8"/>
                  </a:cubicBezTo>
                  <a:cubicBezTo>
                    <a:pt x="5" y="12"/>
                    <a:pt x="4" y="15"/>
                    <a:pt x="2" y="15"/>
                  </a:cubicBezTo>
                  <a:cubicBezTo>
                    <a:pt x="0" y="16"/>
                    <a:pt x="1" y="16"/>
                    <a:pt x="4" y="16"/>
                  </a:cubicBezTo>
                  <a:cubicBezTo>
                    <a:pt x="4" y="16"/>
                    <a:pt x="5" y="16"/>
                    <a:pt x="5" y="16"/>
                  </a:cubicBezTo>
                  <a:cubicBezTo>
                    <a:pt x="9" y="16"/>
                    <a:pt x="15" y="16"/>
                    <a:pt x="19" y="14"/>
                  </a:cubicBezTo>
                  <a:cubicBezTo>
                    <a:pt x="24" y="13"/>
                    <a:pt x="23" y="11"/>
                    <a:pt x="22" y="11"/>
                  </a:cubicBezTo>
                  <a:cubicBezTo>
                    <a:pt x="21" y="11"/>
                    <a:pt x="21" y="11"/>
                    <a:pt x="22" y="11"/>
                  </a:cubicBezTo>
                  <a:cubicBezTo>
                    <a:pt x="23" y="11"/>
                    <a:pt x="26" y="11"/>
                    <a:pt x="30" y="11"/>
                  </a:cubicBezTo>
                  <a:cubicBezTo>
                    <a:pt x="34" y="11"/>
                    <a:pt x="38" y="12"/>
                    <a:pt x="41" y="12"/>
                  </a:cubicBezTo>
                  <a:cubicBezTo>
                    <a:pt x="47" y="11"/>
                    <a:pt x="53" y="9"/>
                    <a:pt x="58" y="8"/>
                  </a:cubicBezTo>
                  <a:cubicBezTo>
                    <a:pt x="67" y="6"/>
                    <a:pt x="64" y="2"/>
                    <a:pt x="48" y="0"/>
                  </a:cubicBezTo>
                  <a:cubicBezTo>
                    <a:pt x="45" y="0"/>
                    <a:pt x="43" y="0"/>
                    <a:pt x="4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19" name="Freeform 101"/>
            <p:cNvSpPr>
              <a:spLocks/>
            </p:cNvSpPr>
            <p:nvPr/>
          </p:nvSpPr>
          <p:spPr bwMode="auto">
            <a:xfrm>
              <a:off x="3616325" y="4491038"/>
              <a:ext cx="20638" cy="4762"/>
            </a:xfrm>
            <a:custGeom>
              <a:avLst/>
              <a:gdLst>
                <a:gd name="T0" fmla="*/ 4 w 8"/>
                <a:gd name="T1" fmla="*/ 0 h 2"/>
                <a:gd name="T2" fmla="*/ 2 w 8"/>
                <a:gd name="T3" fmla="*/ 2 h 2"/>
                <a:gd name="T4" fmla="*/ 4 w 8"/>
                <a:gd name="T5" fmla="*/ 2 h 2"/>
                <a:gd name="T6" fmla="*/ 7 w 8"/>
                <a:gd name="T7" fmla="*/ 1 h 2"/>
                <a:gd name="T8" fmla="*/ 4 w 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4" y="0"/>
                  </a:moveTo>
                  <a:cubicBezTo>
                    <a:pt x="4" y="1"/>
                    <a:pt x="0" y="1"/>
                    <a:pt x="2" y="2"/>
                  </a:cubicBezTo>
                  <a:cubicBezTo>
                    <a:pt x="3" y="2"/>
                    <a:pt x="3" y="2"/>
                    <a:pt x="4" y="2"/>
                  </a:cubicBezTo>
                  <a:cubicBezTo>
                    <a:pt x="6" y="2"/>
                    <a:pt x="8" y="1"/>
                    <a:pt x="7" y="1"/>
                  </a:cubicBezTo>
                  <a:cubicBezTo>
                    <a:pt x="5" y="1"/>
                    <a:pt x="4" y="1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20" name="Freeform 102"/>
            <p:cNvSpPr>
              <a:spLocks/>
            </p:cNvSpPr>
            <p:nvPr/>
          </p:nvSpPr>
          <p:spPr bwMode="auto">
            <a:xfrm>
              <a:off x="3563938" y="4529138"/>
              <a:ext cx="15875" cy="4762"/>
            </a:xfrm>
            <a:custGeom>
              <a:avLst/>
              <a:gdLst>
                <a:gd name="T0" fmla="*/ 2 w 6"/>
                <a:gd name="T1" fmla="*/ 0 h 2"/>
                <a:gd name="T2" fmla="*/ 1 w 6"/>
                <a:gd name="T3" fmla="*/ 0 h 2"/>
                <a:gd name="T4" fmla="*/ 2 w 6"/>
                <a:gd name="T5" fmla="*/ 2 h 2"/>
                <a:gd name="T6" fmla="*/ 3 w 6"/>
                <a:gd name="T7" fmla="*/ 2 h 2"/>
                <a:gd name="T8" fmla="*/ 4 w 6"/>
                <a:gd name="T9" fmla="*/ 1 h 2"/>
                <a:gd name="T10" fmla="*/ 2 w 6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2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0" y="1"/>
                    <a:pt x="0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5" y="1"/>
                    <a:pt x="6" y="1"/>
                    <a:pt x="4" y="1"/>
                  </a:cubicBezTo>
                  <a:cubicBezTo>
                    <a:pt x="3" y="1"/>
                    <a:pt x="3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21" name="Freeform 103"/>
            <p:cNvSpPr>
              <a:spLocks/>
            </p:cNvSpPr>
            <p:nvPr/>
          </p:nvSpPr>
          <p:spPr bwMode="auto">
            <a:xfrm>
              <a:off x="3908425" y="4635500"/>
              <a:ext cx="19050" cy="4762"/>
            </a:xfrm>
            <a:custGeom>
              <a:avLst/>
              <a:gdLst>
                <a:gd name="T0" fmla="*/ 0 w 7"/>
                <a:gd name="T1" fmla="*/ 0 h 2"/>
                <a:gd name="T2" fmla="*/ 1 w 7"/>
                <a:gd name="T3" fmla="*/ 1 h 2"/>
                <a:gd name="T4" fmla="*/ 1 w 7"/>
                <a:gd name="T5" fmla="*/ 2 h 2"/>
                <a:gd name="T6" fmla="*/ 3 w 7"/>
                <a:gd name="T7" fmla="*/ 1 h 2"/>
                <a:gd name="T8" fmla="*/ 0 w 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">
                  <a:moveTo>
                    <a:pt x="0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2" y="1"/>
                    <a:pt x="2" y="1"/>
                    <a:pt x="1" y="2"/>
                  </a:cubicBezTo>
                  <a:cubicBezTo>
                    <a:pt x="2" y="1"/>
                    <a:pt x="7" y="1"/>
                    <a:pt x="3" y="1"/>
                  </a:cubicBezTo>
                  <a:cubicBezTo>
                    <a:pt x="1" y="1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22" name="Freeform 104"/>
            <p:cNvSpPr>
              <a:spLocks/>
            </p:cNvSpPr>
            <p:nvPr/>
          </p:nvSpPr>
          <p:spPr bwMode="auto">
            <a:xfrm>
              <a:off x="3311525" y="4392613"/>
              <a:ext cx="185738" cy="57150"/>
            </a:xfrm>
            <a:custGeom>
              <a:avLst/>
              <a:gdLst>
                <a:gd name="T0" fmla="*/ 38 w 68"/>
                <a:gd name="T1" fmla="*/ 0 h 21"/>
                <a:gd name="T2" fmla="*/ 32 w 68"/>
                <a:gd name="T3" fmla="*/ 1 h 21"/>
                <a:gd name="T4" fmla="*/ 30 w 68"/>
                <a:gd name="T5" fmla="*/ 3 h 21"/>
                <a:gd name="T6" fmla="*/ 30 w 68"/>
                <a:gd name="T7" fmla="*/ 3 h 21"/>
                <a:gd name="T8" fmla="*/ 28 w 68"/>
                <a:gd name="T9" fmla="*/ 3 h 21"/>
                <a:gd name="T10" fmla="*/ 25 w 68"/>
                <a:gd name="T11" fmla="*/ 4 h 21"/>
                <a:gd name="T12" fmla="*/ 34 w 68"/>
                <a:gd name="T13" fmla="*/ 6 h 21"/>
                <a:gd name="T14" fmla="*/ 26 w 68"/>
                <a:gd name="T15" fmla="*/ 7 h 21"/>
                <a:gd name="T16" fmla="*/ 25 w 68"/>
                <a:gd name="T17" fmla="*/ 8 h 21"/>
                <a:gd name="T18" fmla="*/ 19 w 68"/>
                <a:gd name="T19" fmla="*/ 7 h 21"/>
                <a:gd name="T20" fmla="*/ 11 w 68"/>
                <a:gd name="T21" fmla="*/ 6 h 21"/>
                <a:gd name="T22" fmla="*/ 6 w 68"/>
                <a:gd name="T23" fmla="*/ 7 h 21"/>
                <a:gd name="T24" fmla="*/ 3 w 68"/>
                <a:gd name="T25" fmla="*/ 12 h 21"/>
                <a:gd name="T26" fmla="*/ 14 w 68"/>
                <a:gd name="T27" fmla="*/ 19 h 21"/>
                <a:gd name="T28" fmla="*/ 23 w 68"/>
                <a:gd name="T29" fmla="*/ 21 h 21"/>
                <a:gd name="T30" fmla="*/ 38 w 68"/>
                <a:gd name="T31" fmla="*/ 19 h 21"/>
                <a:gd name="T32" fmla="*/ 51 w 68"/>
                <a:gd name="T33" fmla="*/ 16 h 21"/>
                <a:gd name="T34" fmla="*/ 54 w 68"/>
                <a:gd name="T35" fmla="*/ 15 h 21"/>
                <a:gd name="T36" fmla="*/ 59 w 68"/>
                <a:gd name="T37" fmla="*/ 13 h 21"/>
                <a:gd name="T38" fmla="*/ 58 w 68"/>
                <a:gd name="T39" fmla="*/ 12 h 21"/>
                <a:gd name="T40" fmla="*/ 57 w 68"/>
                <a:gd name="T41" fmla="*/ 12 h 21"/>
                <a:gd name="T42" fmla="*/ 57 w 68"/>
                <a:gd name="T43" fmla="*/ 12 h 21"/>
                <a:gd name="T44" fmla="*/ 55 w 68"/>
                <a:gd name="T45" fmla="*/ 9 h 21"/>
                <a:gd name="T46" fmla="*/ 55 w 68"/>
                <a:gd name="T47" fmla="*/ 7 h 21"/>
                <a:gd name="T48" fmla="*/ 63 w 68"/>
                <a:gd name="T49" fmla="*/ 4 h 21"/>
                <a:gd name="T50" fmla="*/ 58 w 68"/>
                <a:gd name="T51" fmla="*/ 1 h 21"/>
                <a:gd name="T52" fmla="*/ 42 w 68"/>
                <a:gd name="T53" fmla="*/ 0 h 21"/>
                <a:gd name="T54" fmla="*/ 42 w 68"/>
                <a:gd name="T55" fmla="*/ 0 h 21"/>
                <a:gd name="T56" fmla="*/ 42 w 68"/>
                <a:gd name="T57" fmla="*/ 0 h 21"/>
                <a:gd name="T58" fmla="*/ 41 w 68"/>
                <a:gd name="T59" fmla="*/ 0 h 21"/>
                <a:gd name="T60" fmla="*/ 38 w 68"/>
                <a:gd name="T6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8" h="21">
                  <a:moveTo>
                    <a:pt x="38" y="0"/>
                  </a:moveTo>
                  <a:cubicBezTo>
                    <a:pt x="36" y="0"/>
                    <a:pt x="33" y="0"/>
                    <a:pt x="32" y="1"/>
                  </a:cubicBezTo>
                  <a:cubicBezTo>
                    <a:pt x="30" y="2"/>
                    <a:pt x="30" y="3"/>
                    <a:pt x="30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29" y="3"/>
                    <a:pt x="29" y="3"/>
                    <a:pt x="28" y="3"/>
                  </a:cubicBezTo>
                  <a:cubicBezTo>
                    <a:pt x="26" y="3"/>
                    <a:pt x="24" y="3"/>
                    <a:pt x="25" y="4"/>
                  </a:cubicBezTo>
                  <a:cubicBezTo>
                    <a:pt x="27" y="5"/>
                    <a:pt x="33" y="5"/>
                    <a:pt x="34" y="6"/>
                  </a:cubicBezTo>
                  <a:cubicBezTo>
                    <a:pt x="34" y="6"/>
                    <a:pt x="29" y="6"/>
                    <a:pt x="26" y="7"/>
                  </a:cubicBezTo>
                  <a:cubicBezTo>
                    <a:pt x="26" y="8"/>
                    <a:pt x="25" y="8"/>
                    <a:pt x="25" y="8"/>
                  </a:cubicBezTo>
                  <a:cubicBezTo>
                    <a:pt x="23" y="8"/>
                    <a:pt x="22" y="7"/>
                    <a:pt x="19" y="7"/>
                  </a:cubicBezTo>
                  <a:cubicBezTo>
                    <a:pt x="17" y="7"/>
                    <a:pt x="14" y="6"/>
                    <a:pt x="11" y="6"/>
                  </a:cubicBezTo>
                  <a:cubicBezTo>
                    <a:pt x="9" y="6"/>
                    <a:pt x="8" y="6"/>
                    <a:pt x="6" y="7"/>
                  </a:cubicBezTo>
                  <a:cubicBezTo>
                    <a:pt x="1" y="7"/>
                    <a:pt x="0" y="9"/>
                    <a:pt x="3" y="12"/>
                  </a:cubicBezTo>
                  <a:cubicBezTo>
                    <a:pt x="5" y="14"/>
                    <a:pt x="9" y="17"/>
                    <a:pt x="14" y="19"/>
                  </a:cubicBezTo>
                  <a:cubicBezTo>
                    <a:pt x="17" y="21"/>
                    <a:pt x="20" y="21"/>
                    <a:pt x="23" y="21"/>
                  </a:cubicBezTo>
                  <a:cubicBezTo>
                    <a:pt x="28" y="21"/>
                    <a:pt x="32" y="20"/>
                    <a:pt x="38" y="19"/>
                  </a:cubicBezTo>
                  <a:cubicBezTo>
                    <a:pt x="47" y="19"/>
                    <a:pt x="49" y="16"/>
                    <a:pt x="51" y="16"/>
                  </a:cubicBezTo>
                  <a:cubicBezTo>
                    <a:pt x="52" y="15"/>
                    <a:pt x="53" y="15"/>
                    <a:pt x="54" y="15"/>
                  </a:cubicBezTo>
                  <a:cubicBezTo>
                    <a:pt x="56" y="14"/>
                    <a:pt x="57" y="14"/>
                    <a:pt x="59" y="13"/>
                  </a:cubicBezTo>
                  <a:cubicBezTo>
                    <a:pt x="60" y="12"/>
                    <a:pt x="60" y="12"/>
                    <a:pt x="58" y="12"/>
                  </a:cubicBezTo>
                  <a:cubicBezTo>
                    <a:pt x="58" y="12"/>
                    <a:pt x="58" y="12"/>
                    <a:pt x="57" y="1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56" y="12"/>
                    <a:pt x="58" y="11"/>
                    <a:pt x="55" y="9"/>
                  </a:cubicBezTo>
                  <a:cubicBezTo>
                    <a:pt x="52" y="8"/>
                    <a:pt x="49" y="8"/>
                    <a:pt x="55" y="7"/>
                  </a:cubicBezTo>
                  <a:cubicBezTo>
                    <a:pt x="62" y="6"/>
                    <a:pt x="62" y="4"/>
                    <a:pt x="63" y="4"/>
                  </a:cubicBezTo>
                  <a:cubicBezTo>
                    <a:pt x="63" y="4"/>
                    <a:pt x="68" y="2"/>
                    <a:pt x="58" y="1"/>
                  </a:cubicBezTo>
                  <a:cubicBezTo>
                    <a:pt x="50" y="1"/>
                    <a:pt x="44" y="0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23" name="Freeform 105"/>
            <p:cNvSpPr>
              <a:spLocks/>
            </p:cNvSpPr>
            <p:nvPr/>
          </p:nvSpPr>
          <p:spPr bwMode="auto">
            <a:xfrm>
              <a:off x="3208338" y="4495800"/>
              <a:ext cx="14288" cy="3175"/>
            </a:xfrm>
            <a:custGeom>
              <a:avLst/>
              <a:gdLst>
                <a:gd name="T0" fmla="*/ 4 w 5"/>
                <a:gd name="T1" fmla="*/ 0 h 1"/>
                <a:gd name="T2" fmla="*/ 2 w 5"/>
                <a:gd name="T3" fmla="*/ 0 h 1"/>
                <a:gd name="T4" fmla="*/ 0 w 5"/>
                <a:gd name="T5" fmla="*/ 1 h 1"/>
                <a:gd name="T6" fmla="*/ 5 w 5"/>
                <a:gd name="T7" fmla="*/ 0 h 1"/>
                <a:gd name="T8" fmla="*/ 4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1"/>
                    <a:pt x="0" y="1"/>
                  </a:cubicBezTo>
                  <a:cubicBezTo>
                    <a:pt x="1" y="1"/>
                    <a:pt x="4" y="1"/>
                    <a:pt x="5" y="0"/>
                  </a:cubicBezTo>
                  <a:cubicBezTo>
                    <a:pt x="5" y="0"/>
                    <a:pt x="5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24" name="Freeform 106"/>
            <p:cNvSpPr>
              <a:spLocks/>
            </p:cNvSpPr>
            <p:nvPr/>
          </p:nvSpPr>
          <p:spPr bwMode="auto">
            <a:xfrm>
              <a:off x="3360738" y="4492625"/>
              <a:ext cx="15875" cy="3175"/>
            </a:xfrm>
            <a:custGeom>
              <a:avLst/>
              <a:gdLst>
                <a:gd name="T0" fmla="*/ 4 w 6"/>
                <a:gd name="T1" fmla="*/ 0 h 1"/>
                <a:gd name="T2" fmla="*/ 2 w 6"/>
                <a:gd name="T3" fmla="*/ 0 h 1"/>
                <a:gd name="T4" fmla="*/ 2 w 6"/>
                <a:gd name="T5" fmla="*/ 1 h 1"/>
                <a:gd name="T6" fmla="*/ 4 w 6"/>
                <a:gd name="T7" fmla="*/ 1 h 1"/>
                <a:gd name="T8" fmla="*/ 5 w 6"/>
                <a:gd name="T9" fmla="*/ 0 h 1"/>
                <a:gd name="T10" fmla="*/ 4 w 6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">
                  <a:moveTo>
                    <a:pt x="4" y="0"/>
                  </a:moveTo>
                  <a:cubicBezTo>
                    <a:pt x="3" y="0"/>
                    <a:pt x="3" y="0"/>
                    <a:pt x="2" y="0"/>
                  </a:cubicBezTo>
                  <a:cubicBezTo>
                    <a:pt x="0" y="0"/>
                    <a:pt x="1" y="1"/>
                    <a:pt x="2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5" y="1"/>
                    <a:pt x="5" y="0"/>
                  </a:cubicBezTo>
                  <a:cubicBezTo>
                    <a:pt x="6" y="0"/>
                    <a:pt x="5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25" name="Freeform 107"/>
            <p:cNvSpPr>
              <a:spLocks/>
            </p:cNvSpPr>
            <p:nvPr/>
          </p:nvSpPr>
          <p:spPr bwMode="auto">
            <a:xfrm>
              <a:off x="3843338" y="4511675"/>
              <a:ext cx="14288" cy="3175"/>
            </a:xfrm>
            <a:custGeom>
              <a:avLst/>
              <a:gdLst>
                <a:gd name="T0" fmla="*/ 4 w 5"/>
                <a:gd name="T1" fmla="*/ 0 h 1"/>
                <a:gd name="T2" fmla="*/ 2 w 5"/>
                <a:gd name="T3" fmla="*/ 0 h 1"/>
                <a:gd name="T4" fmla="*/ 1 w 5"/>
                <a:gd name="T5" fmla="*/ 1 h 1"/>
                <a:gd name="T6" fmla="*/ 3 w 5"/>
                <a:gd name="T7" fmla="*/ 1 h 1"/>
                <a:gd name="T8" fmla="*/ 4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cubicBezTo>
                    <a:pt x="4" y="0"/>
                    <a:pt x="3" y="0"/>
                    <a:pt x="2" y="0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1"/>
                    <a:pt x="2" y="1"/>
                    <a:pt x="3" y="1"/>
                  </a:cubicBezTo>
                  <a:cubicBezTo>
                    <a:pt x="5" y="0"/>
                    <a:pt x="4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26" name="Freeform 108"/>
            <p:cNvSpPr>
              <a:spLocks/>
            </p:cNvSpPr>
            <p:nvPr/>
          </p:nvSpPr>
          <p:spPr bwMode="auto">
            <a:xfrm>
              <a:off x="3211513" y="4483100"/>
              <a:ext cx="11113" cy="1587"/>
            </a:xfrm>
            <a:custGeom>
              <a:avLst/>
              <a:gdLst>
                <a:gd name="T0" fmla="*/ 3 w 4"/>
                <a:gd name="T1" fmla="*/ 0 h 1"/>
                <a:gd name="T2" fmla="*/ 2 w 4"/>
                <a:gd name="T3" fmla="*/ 1 h 1"/>
                <a:gd name="T4" fmla="*/ 0 w 4"/>
                <a:gd name="T5" fmla="*/ 1 h 1"/>
                <a:gd name="T6" fmla="*/ 4 w 4"/>
                <a:gd name="T7" fmla="*/ 1 h 1"/>
                <a:gd name="T8" fmla="*/ 3 w 4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3" y="0"/>
                  </a:moveTo>
                  <a:cubicBezTo>
                    <a:pt x="2" y="0"/>
                    <a:pt x="2" y="0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1" y="1"/>
                    <a:pt x="3" y="1"/>
                    <a:pt x="4" y="1"/>
                  </a:cubicBezTo>
                  <a:cubicBezTo>
                    <a:pt x="4" y="1"/>
                    <a:pt x="3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27" name="Freeform 109"/>
            <p:cNvSpPr>
              <a:spLocks/>
            </p:cNvSpPr>
            <p:nvPr/>
          </p:nvSpPr>
          <p:spPr bwMode="auto">
            <a:xfrm>
              <a:off x="3870325" y="4521200"/>
              <a:ext cx="15875" cy="4762"/>
            </a:xfrm>
            <a:custGeom>
              <a:avLst/>
              <a:gdLst>
                <a:gd name="T0" fmla="*/ 2 w 6"/>
                <a:gd name="T1" fmla="*/ 0 h 2"/>
                <a:gd name="T2" fmla="*/ 0 w 6"/>
                <a:gd name="T3" fmla="*/ 0 h 2"/>
                <a:gd name="T4" fmla="*/ 2 w 6"/>
                <a:gd name="T5" fmla="*/ 2 h 2"/>
                <a:gd name="T6" fmla="*/ 5 w 6"/>
                <a:gd name="T7" fmla="*/ 1 h 2"/>
                <a:gd name="T8" fmla="*/ 2 w 6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">
                  <a:moveTo>
                    <a:pt x="2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2" y="1"/>
                    <a:pt x="2" y="2"/>
                  </a:cubicBezTo>
                  <a:cubicBezTo>
                    <a:pt x="2" y="1"/>
                    <a:pt x="4" y="1"/>
                    <a:pt x="5" y="1"/>
                  </a:cubicBezTo>
                  <a:cubicBezTo>
                    <a:pt x="6" y="0"/>
                    <a:pt x="3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28" name="Freeform 110"/>
            <p:cNvSpPr>
              <a:spLocks/>
            </p:cNvSpPr>
            <p:nvPr/>
          </p:nvSpPr>
          <p:spPr bwMode="auto">
            <a:xfrm>
              <a:off x="3813175" y="4540250"/>
              <a:ext cx="98425" cy="19050"/>
            </a:xfrm>
            <a:custGeom>
              <a:avLst/>
              <a:gdLst>
                <a:gd name="T0" fmla="*/ 22 w 36"/>
                <a:gd name="T1" fmla="*/ 0 h 7"/>
                <a:gd name="T2" fmla="*/ 18 w 36"/>
                <a:gd name="T3" fmla="*/ 0 h 7"/>
                <a:gd name="T4" fmla="*/ 10 w 36"/>
                <a:gd name="T5" fmla="*/ 7 h 7"/>
                <a:gd name="T6" fmla="*/ 18 w 36"/>
                <a:gd name="T7" fmla="*/ 6 h 7"/>
                <a:gd name="T8" fmla="*/ 22 w 36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7">
                  <a:moveTo>
                    <a:pt x="22" y="0"/>
                  </a:moveTo>
                  <a:cubicBezTo>
                    <a:pt x="21" y="0"/>
                    <a:pt x="19" y="0"/>
                    <a:pt x="18" y="0"/>
                  </a:cubicBezTo>
                  <a:cubicBezTo>
                    <a:pt x="9" y="1"/>
                    <a:pt x="0" y="7"/>
                    <a:pt x="10" y="7"/>
                  </a:cubicBezTo>
                  <a:cubicBezTo>
                    <a:pt x="12" y="7"/>
                    <a:pt x="15" y="6"/>
                    <a:pt x="18" y="6"/>
                  </a:cubicBezTo>
                  <a:cubicBezTo>
                    <a:pt x="31" y="4"/>
                    <a:pt x="36" y="0"/>
                    <a:pt x="2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29" name="Freeform 111"/>
            <p:cNvSpPr>
              <a:spLocks/>
            </p:cNvSpPr>
            <p:nvPr/>
          </p:nvSpPr>
          <p:spPr bwMode="auto">
            <a:xfrm>
              <a:off x="3792538" y="4506913"/>
              <a:ext cx="20638" cy="3175"/>
            </a:xfrm>
            <a:custGeom>
              <a:avLst/>
              <a:gdLst>
                <a:gd name="T0" fmla="*/ 3 w 8"/>
                <a:gd name="T1" fmla="*/ 0 h 1"/>
                <a:gd name="T2" fmla="*/ 2 w 8"/>
                <a:gd name="T3" fmla="*/ 0 h 1"/>
                <a:gd name="T4" fmla="*/ 1 w 8"/>
                <a:gd name="T5" fmla="*/ 1 h 1"/>
                <a:gd name="T6" fmla="*/ 4 w 8"/>
                <a:gd name="T7" fmla="*/ 1 h 1"/>
                <a:gd name="T8" fmla="*/ 6 w 8"/>
                <a:gd name="T9" fmla="*/ 1 h 1"/>
                <a:gd name="T10" fmla="*/ 5 w 8"/>
                <a:gd name="T11" fmla="*/ 0 h 1"/>
                <a:gd name="T12" fmla="*/ 3 w 8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">
                  <a:moveTo>
                    <a:pt x="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3" y="1"/>
                    <a:pt x="4" y="1"/>
                  </a:cubicBezTo>
                  <a:cubicBezTo>
                    <a:pt x="5" y="1"/>
                    <a:pt x="6" y="1"/>
                    <a:pt x="6" y="1"/>
                  </a:cubicBezTo>
                  <a:cubicBezTo>
                    <a:pt x="8" y="1"/>
                    <a:pt x="5" y="1"/>
                    <a:pt x="5" y="0"/>
                  </a:cubicBezTo>
                  <a:cubicBezTo>
                    <a:pt x="6" y="0"/>
                    <a:pt x="4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30" name="Freeform 112"/>
            <p:cNvSpPr>
              <a:spLocks/>
            </p:cNvSpPr>
            <p:nvPr/>
          </p:nvSpPr>
          <p:spPr bwMode="auto">
            <a:xfrm>
              <a:off x="3908425" y="4545013"/>
              <a:ext cx="26988" cy="4762"/>
            </a:xfrm>
            <a:custGeom>
              <a:avLst/>
              <a:gdLst>
                <a:gd name="T0" fmla="*/ 2 w 10"/>
                <a:gd name="T1" fmla="*/ 0 h 2"/>
                <a:gd name="T2" fmla="*/ 3 w 10"/>
                <a:gd name="T3" fmla="*/ 2 h 2"/>
                <a:gd name="T4" fmla="*/ 5 w 10"/>
                <a:gd name="T5" fmla="*/ 2 h 2"/>
                <a:gd name="T6" fmla="*/ 8 w 10"/>
                <a:gd name="T7" fmla="*/ 1 h 2"/>
                <a:gd name="T8" fmla="*/ 2 w 1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">
                  <a:moveTo>
                    <a:pt x="2" y="0"/>
                  </a:moveTo>
                  <a:cubicBezTo>
                    <a:pt x="3" y="1"/>
                    <a:pt x="0" y="1"/>
                    <a:pt x="3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8" y="2"/>
                    <a:pt x="10" y="1"/>
                    <a:pt x="8" y="1"/>
                  </a:cubicBezTo>
                  <a:cubicBezTo>
                    <a:pt x="6" y="0"/>
                    <a:pt x="4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31" name="Freeform 113"/>
            <p:cNvSpPr>
              <a:spLocks/>
            </p:cNvSpPr>
            <p:nvPr/>
          </p:nvSpPr>
          <p:spPr bwMode="auto">
            <a:xfrm>
              <a:off x="3805238" y="4518025"/>
              <a:ext cx="41275" cy="4762"/>
            </a:xfrm>
            <a:custGeom>
              <a:avLst/>
              <a:gdLst>
                <a:gd name="T0" fmla="*/ 13 w 15"/>
                <a:gd name="T1" fmla="*/ 0 h 2"/>
                <a:gd name="T2" fmla="*/ 11 w 15"/>
                <a:gd name="T3" fmla="*/ 0 h 2"/>
                <a:gd name="T4" fmla="*/ 11 w 15"/>
                <a:gd name="T5" fmla="*/ 0 h 2"/>
                <a:gd name="T6" fmla="*/ 3 w 15"/>
                <a:gd name="T7" fmla="*/ 1 h 2"/>
                <a:gd name="T8" fmla="*/ 4 w 15"/>
                <a:gd name="T9" fmla="*/ 2 h 2"/>
                <a:gd name="T10" fmla="*/ 7 w 15"/>
                <a:gd name="T11" fmla="*/ 2 h 2"/>
                <a:gd name="T12" fmla="*/ 13 w 15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">
                  <a:moveTo>
                    <a:pt x="13" y="0"/>
                  </a:moveTo>
                  <a:cubicBezTo>
                    <a:pt x="12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8" y="1"/>
                    <a:pt x="5" y="1"/>
                    <a:pt x="3" y="1"/>
                  </a:cubicBezTo>
                  <a:cubicBezTo>
                    <a:pt x="0" y="2"/>
                    <a:pt x="1" y="2"/>
                    <a:pt x="4" y="2"/>
                  </a:cubicBezTo>
                  <a:cubicBezTo>
                    <a:pt x="5" y="2"/>
                    <a:pt x="6" y="2"/>
                    <a:pt x="7" y="2"/>
                  </a:cubicBezTo>
                  <a:cubicBezTo>
                    <a:pt x="12" y="1"/>
                    <a:pt x="15" y="0"/>
                    <a:pt x="1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32" name="Freeform 114"/>
            <p:cNvSpPr>
              <a:spLocks/>
            </p:cNvSpPr>
            <p:nvPr/>
          </p:nvSpPr>
          <p:spPr bwMode="auto">
            <a:xfrm>
              <a:off x="3905250" y="4530725"/>
              <a:ext cx="7938" cy="9525"/>
            </a:xfrm>
            <a:custGeom>
              <a:avLst/>
              <a:gdLst>
                <a:gd name="T0" fmla="*/ 2 w 3"/>
                <a:gd name="T1" fmla="*/ 0 h 3"/>
                <a:gd name="T2" fmla="*/ 0 w 3"/>
                <a:gd name="T3" fmla="*/ 2 h 3"/>
                <a:gd name="T4" fmla="*/ 2 w 3"/>
                <a:gd name="T5" fmla="*/ 3 h 3"/>
                <a:gd name="T6" fmla="*/ 2 w 3"/>
                <a:gd name="T7" fmla="*/ 3 h 3"/>
                <a:gd name="T8" fmla="*/ 3 w 3"/>
                <a:gd name="T9" fmla="*/ 2 h 3"/>
                <a:gd name="T10" fmla="*/ 2 w 3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0" y="2"/>
                    <a:pt x="1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2" y="1"/>
                    <a:pt x="2" y="1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33" name="Freeform 115"/>
            <p:cNvSpPr>
              <a:spLocks/>
            </p:cNvSpPr>
            <p:nvPr/>
          </p:nvSpPr>
          <p:spPr bwMode="auto">
            <a:xfrm>
              <a:off x="3440113" y="4340225"/>
              <a:ext cx="34925" cy="3175"/>
            </a:xfrm>
            <a:custGeom>
              <a:avLst/>
              <a:gdLst>
                <a:gd name="T0" fmla="*/ 10 w 13"/>
                <a:gd name="T1" fmla="*/ 0 h 1"/>
                <a:gd name="T2" fmla="*/ 8 w 13"/>
                <a:gd name="T3" fmla="*/ 0 h 1"/>
                <a:gd name="T4" fmla="*/ 0 w 13"/>
                <a:gd name="T5" fmla="*/ 1 h 1"/>
                <a:gd name="T6" fmla="*/ 9 w 13"/>
                <a:gd name="T7" fmla="*/ 1 h 1"/>
                <a:gd name="T8" fmla="*/ 10 w 1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">
                  <a:moveTo>
                    <a:pt x="10" y="0"/>
                  </a:moveTo>
                  <a:cubicBezTo>
                    <a:pt x="10" y="0"/>
                    <a:pt x="9" y="0"/>
                    <a:pt x="8" y="0"/>
                  </a:cubicBezTo>
                  <a:cubicBezTo>
                    <a:pt x="6" y="1"/>
                    <a:pt x="3" y="1"/>
                    <a:pt x="0" y="1"/>
                  </a:cubicBezTo>
                  <a:cubicBezTo>
                    <a:pt x="3" y="1"/>
                    <a:pt x="6" y="1"/>
                    <a:pt x="9" y="1"/>
                  </a:cubicBezTo>
                  <a:cubicBezTo>
                    <a:pt x="13" y="1"/>
                    <a:pt x="13" y="0"/>
                    <a:pt x="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34" name="Freeform 116"/>
            <p:cNvSpPr>
              <a:spLocks/>
            </p:cNvSpPr>
            <p:nvPr/>
          </p:nvSpPr>
          <p:spPr bwMode="auto">
            <a:xfrm>
              <a:off x="3379788" y="4351338"/>
              <a:ext cx="26988" cy="6350"/>
            </a:xfrm>
            <a:custGeom>
              <a:avLst/>
              <a:gdLst>
                <a:gd name="T0" fmla="*/ 5 w 10"/>
                <a:gd name="T1" fmla="*/ 0 h 2"/>
                <a:gd name="T2" fmla="*/ 3 w 10"/>
                <a:gd name="T3" fmla="*/ 0 h 2"/>
                <a:gd name="T4" fmla="*/ 0 w 10"/>
                <a:gd name="T5" fmla="*/ 2 h 2"/>
                <a:gd name="T6" fmla="*/ 8 w 10"/>
                <a:gd name="T7" fmla="*/ 1 h 2"/>
                <a:gd name="T8" fmla="*/ 5 w 1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">
                  <a:moveTo>
                    <a:pt x="5" y="0"/>
                  </a:moveTo>
                  <a:cubicBezTo>
                    <a:pt x="4" y="0"/>
                    <a:pt x="4" y="0"/>
                    <a:pt x="3" y="0"/>
                  </a:cubicBezTo>
                  <a:cubicBezTo>
                    <a:pt x="1" y="0"/>
                    <a:pt x="1" y="1"/>
                    <a:pt x="0" y="2"/>
                  </a:cubicBezTo>
                  <a:cubicBezTo>
                    <a:pt x="4" y="1"/>
                    <a:pt x="7" y="2"/>
                    <a:pt x="8" y="1"/>
                  </a:cubicBezTo>
                  <a:cubicBezTo>
                    <a:pt x="10" y="0"/>
                    <a:pt x="8" y="0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35" name="Freeform 117"/>
            <p:cNvSpPr>
              <a:spLocks/>
            </p:cNvSpPr>
            <p:nvPr/>
          </p:nvSpPr>
          <p:spPr bwMode="auto">
            <a:xfrm>
              <a:off x="3441700" y="4338638"/>
              <a:ext cx="30163" cy="0"/>
            </a:xfrm>
            <a:custGeom>
              <a:avLst/>
              <a:gdLst>
                <a:gd name="T0" fmla="*/ 9 w 11"/>
                <a:gd name="T1" fmla="*/ 8 w 11"/>
                <a:gd name="T2" fmla="*/ 0 w 11"/>
                <a:gd name="T3" fmla="*/ 8 w 11"/>
                <a:gd name="T4" fmla="*/ 9 w 11"/>
                <a:gd name="T5" fmla="*/ 11 w 11"/>
                <a:gd name="T6" fmla="*/ 9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11">
                  <a:moveTo>
                    <a:pt x="9" y="0"/>
                  </a:moveTo>
                  <a:cubicBezTo>
                    <a:pt x="9" y="0"/>
                    <a:pt x="8" y="0"/>
                    <a:pt x="8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4" y="0"/>
                    <a:pt x="6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36" name="Freeform 118"/>
            <p:cNvSpPr>
              <a:spLocks/>
            </p:cNvSpPr>
            <p:nvPr/>
          </p:nvSpPr>
          <p:spPr bwMode="auto">
            <a:xfrm>
              <a:off x="3506788" y="4378325"/>
              <a:ext cx="22225" cy="3175"/>
            </a:xfrm>
            <a:custGeom>
              <a:avLst/>
              <a:gdLst>
                <a:gd name="T0" fmla="*/ 6 w 8"/>
                <a:gd name="T1" fmla="*/ 0 h 1"/>
                <a:gd name="T2" fmla="*/ 2 w 8"/>
                <a:gd name="T3" fmla="*/ 1 h 1"/>
                <a:gd name="T4" fmla="*/ 1 w 8"/>
                <a:gd name="T5" fmla="*/ 1 h 1"/>
                <a:gd name="T6" fmla="*/ 1 w 8"/>
                <a:gd name="T7" fmla="*/ 1 h 1"/>
                <a:gd name="T8" fmla="*/ 4 w 8"/>
                <a:gd name="T9" fmla="*/ 1 h 1"/>
                <a:gd name="T10" fmla="*/ 5 w 8"/>
                <a:gd name="T11" fmla="*/ 1 h 1"/>
                <a:gd name="T12" fmla="*/ 6 w 8"/>
                <a:gd name="T13" fmla="*/ 0 h 1"/>
                <a:gd name="T14" fmla="*/ 6 w 8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">
                  <a:moveTo>
                    <a:pt x="6" y="0"/>
                  </a:moveTo>
                  <a:cubicBezTo>
                    <a:pt x="5" y="0"/>
                    <a:pt x="3" y="1"/>
                    <a:pt x="2" y="1"/>
                  </a:cubicBezTo>
                  <a:cubicBezTo>
                    <a:pt x="1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4" y="1"/>
                    <a:pt x="4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8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37" name="Freeform 119"/>
            <p:cNvSpPr>
              <a:spLocks/>
            </p:cNvSpPr>
            <p:nvPr/>
          </p:nvSpPr>
          <p:spPr bwMode="auto">
            <a:xfrm>
              <a:off x="3448050" y="4389438"/>
              <a:ext cx="49213" cy="6350"/>
            </a:xfrm>
            <a:custGeom>
              <a:avLst/>
              <a:gdLst>
                <a:gd name="T0" fmla="*/ 9 w 18"/>
                <a:gd name="T1" fmla="*/ 0 h 2"/>
                <a:gd name="T2" fmla="*/ 5 w 18"/>
                <a:gd name="T3" fmla="*/ 0 h 2"/>
                <a:gd name="T4" fmla="*/ 2 w 18"/>
                <a:gd name="T5" fmla="*/ 1 h 2"/>
                <a:gd name="T6" fmla="*/ 10 w 18"/>
                <a:gd name="T7" fmla="*/ 2 h 2"/>
                <a:gd name="T8" fmla="*/ 10 w 18"/>
                <a:gd name="T9" fmla="*/ 2 h 2"/>
                <a:gd name="T10" fmla="*/ 14 w 18"/>
                <a:gd name="T11" fmla="*/ 0 h 2"/>
                <a:gd name="T12" fmla="*/ 9 w 18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">
                  <a:moveTo>
                    <a:pt x="9" y="0"/>
                  </a:moveTo>
                  <a:cubicBezTo>
                    <a:pt x="7" y="0"/>
                    <a:pt x="6" y="0"/>
                    <a:pt x="5" y="0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3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6" y="2"/>
                    <a:pt x="18" y="1"/>
                    <a:pt x="14" y="0"/>
                  </a:cubicBezTo>
                  <a:cubicBezTo>
                    <a:pt x="12" y="0"/>
                    <a:pt x="10" y="0"/>
                    <a:pt x="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38" name="Freeform 120"/>
            <p:cNvSpPr>
              <a:spLocks/>
            </p:cNvSpPr>
            <p:nvPr/>
          </p:nvSpPr>
          <p:spPr bwMode="auto">
            <a:xfrm>
              <a:off x="3257550" y="4483100"/>
              <a:ext cx="106363" cy="26987"/>
            </a:xfrm>
            <a:custGeom>
              <a:avLst/>
              <a:gdLst>
                <a:gd name="T0" fmla="*/ 25 w 39"/>
                <a:gd name="T1" fmla="*/ 0 h 10"/>
                <a:gd name="T2" fmla="*/ 22 w 39"/>
                <a:gd name="T3" fmla="*/ 1 h 10"/>
                <a:gd name="T4" fmla="*/ 18 w 39"/>
                <a:gd name="T5" fmla="*/ 2 h 10"/>
                <a:gd name="T6" fmla="*/ 17 w 39"/>
                <a:gd name="T7" fmla="*/ 2 h 10"/>
                <a:gd name="T8" fmla="*/ 17 w 39"/>
                <a:gd name="T9" fmla="*/ 2 h 10"/>
                <a:gd name="T10" fmla="*/ 6 w 39"/>
                <a:gd name="T11" fmla="*/ 4 h 10"/>
                <a:gd name="T12" fmla="*/ 1 w 39"/>
                <a:gd name="T13" fmla="*/ 6 h 10"/>
                <a:gd name="T14" fmla="*/ 1 w 39"/>
                <a:gd name="T15" fmla="*/ 6 h 10"/>
                <a:gd name="T16" fmla="*/ 2 w 39"/>
                <a:gd name="T17" fmla="*/ 6 h 10"/>
                <a:gd name="T18" fmla="*/ 7 w 39"/>
                <a:gd name="T19" fmla="*/ 7 h 10"/>
                <a:gd name="T20" fmla="*/ 10 w 39"/>
                <a:gd name="T21" fmla="*/ 9 h 10"/>
                <a:gd name="T22" fmla="*/ 24 w 39"/>
                <a:gd name="T23" fmla="*/ 10 h 10"/>
                <a:gd name="T24" fmla="*/ 25 w 39"/>
                <a:gd name="T25" fmla="*/ 10 h 10"/>
                <a:gd name="T26" fmla="*/ 37 w 39"/>
                <a:gd name="T27" fmla="*/ 7 h 10"/>
                <a:gd name="T28" fmla="*/ 37 w 39"/>
                <a:gd name="T29" fmla="*/ 7 h 10"/>
                <a:gd name="T30" fmla="*/ 35 w 39"/>
                <a:gd name="T31" fmla="*/ 7 h 10"/>
                <a:gd name="T32" fmla="*/ 35 w 39"/>
                <a:gd name="T33" fmla="*/ 7 h 10"/>
                <a:gd name="T34" fmla="*/ 34 w 39"/>
                <a:gd name="T35" fmla="*/ 4 h 10"/>
                <a:gd name="T36" fmla="*/ 26 w 39"/>
                <a:gd name="T37" fmla="*/ 1 h 10"/>
                <a:gd name="T38" fmla="*/ 25 w 39"/>
                <a:gd name="T3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9" h="10">
                  <a:moveTo>
                    <a:pt x="25" y="0"/>
                  </a:moveTo>
                  <a:cubicBezTo>
                    <a:pt x="24" y="0"/>
                    <a:pt x="23" y="0"/>
                    <a:pt x="22" y="1"/>
                  </a:cubicBezTo>
                  <a:cubicBezTo>
                    <a:pt x="20" y="2"/>
                    <a:pt x="19" y="2"/>
                    <a:pt x="18" y="2"/>
                  </a:cubicBezTo>
                  <a:cubicBezTo>
                    <a:pt x="18" y="2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5" y="2"/>
                    <a:pt x="12" y="3"/>
                    <a:pt x="6" y="4"/>
                  </a:cubicBezTo>
                  <a:cubicBezTo>
                    <a:pt x="0" y="5"/>
                    <a:pt x="0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2" y="6"/>
                  </a:cubicBezTo>
                  <a:cubicBezTo>
                    <a:pt x="3" y="6"/>
                    <a:pt x="4" y="6"/>
                    <a:pt x="7" y="7"/>
                  </a:cubicBezTo>
                  <a:cubicBezTo>
                    <a:pt x="8" y="7"/>
                    <a:pt x="9" y="8"/>
                    <a:pt x="10" y="9"/>
                  </a:cubicBezTo>
                  <a:cubicBezTo>
                    <a:pt x="13" y="10"/>
                    <a:pt x="18" y="10"/>
                    <a:pt x="24" y="10"/>
                  </a:cubicBezTo>
                  <a:cubicBezTo>
                    <a:pt x="24" y="10"/>
                    <a:pt x="24" y="10"/>
                    <a:pt x="25" y="10"/>
                  </a:cubicBezTo>
                  <a:cubicBezTo>
                    <a:pt x="34" y="10"/>
                    <a:pt x="35" y="8"/>
                    <a:pt x="37" y="7"/>
                  </a:cubicBezTo>
                  <a:cubicBezTo>
                    <a:pt x="39" y="7"/>
                    <a:pt x="38" y="7"/>
                    <a:pt x="37" y="7"/>
                  </a:cubicBezTo>
                  <a:cubicBezTo>
                    <a:pt x="36" y="7"/>
                    <a:pt x="36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5" y="6"/>
                    <a:pt x="34" y="4"/>
                  </a:cubicBezTo>
                  <a:cubicBezTo>
                    <a:pt x="33" y="3"/>
                    <a:pt x="26" y="2"/>
                    <a:pt x="26" y="1"/>
                  </a:cubicBezTo>
                  <a:cubicBezTo>
                    <a:pt x="27" y="1"/>
                    <a:pt x="26" y="0"/>
                    <a:pt x="2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39" name="Freeform 121"/>
            <p:cNvSpPr>
              <a:spLocks/>
            </p:cNvSpPr>
            <p:nvPr/>
          </p:nvSpPr>
          <p:spPr bwMode="auto">
            <a:xfrm>
              <a:off x="3471863" y="4414838"/>
              <a:ext cx="11113" cy="1587"/>
            </a:xfrm>
            <a:custGeom>
              <a:avLst/>
              <a:gdLst>
                <a:gd name="T0" fmla="*/ 4 w 4"/>
                <a:gd name="T1" fmla="*/ 0 h 1"/>
                <a:gd name="T2" fmla="*/ 0 w 4"/>
                <a:gd name="T3" fmla="*/ 1 h 1"/>
                <a:gd name="T4" fmla="*/ 1 w 4"/>
                <a:gd name="T5" fmla="*/ 1 h 1"/>
                <a:gd name="T6" fmla="*/ 2 w 4"/>
                <a:gd name="T7" fmla="*/ 1 h 1"/>
                <a:gd name="T8" fmla="*/ 4 w 4"/>
                <a:gd name="T9" fmla="*/ 1 h 1"/>
                <a:gd name="T10" fmla="*/ 4 w 4"/>
                <a:gd name="T11" fmla="*/ 1 h 1"/>
                <a:gd name="T12" fmla="*/ 4 w 4"/>
                <a:gd name="T13" fmla="*/ 0 h 1"/>
                <a:gd name="T14" fmla="*/ 4 w 4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cubicBezTo>
                    <a:pt x="3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40" name="Freeform 122"/>
            <p:cNvSpPr>
              <a:spLocks/>
            </p:cNvSpPr>
            <p:nvPr/>
          </p:nvSpPr>
          <p:spPr bwMode="auto">
            <a:xfrm>
              <a:off x="3152775" y="4495800"/>
              <a:ext cx="7938" cy="6350"/>
            </a:xfrm>
            <a:custGeom>
              <a:avLst/>
              <a:gdLst>
                <a:gd name="T0" fmla="*/ 3 w 3"/>
                <a:gd name="T1" fmla="*/ 0 h 2"/>
                <a:gd name="T2" fmla="*/ 1 w 3"/>
                <a:gd name="T3" fmla="*/ 1 h 2"/>
                <a:gd name="T4" fmla="*/ 2 w 3"/>
                <a:gd name="T5" fmla="*/ 2 h 2"/>
                <a:gd name="T6" fmla="*/ 2 w 3"/>
                <a:gd name="T7" fmla="*/ 1 h 2"/>
                <a:gd name="T8" fmla="*/ 3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3" y="0"/>
                    <a:pt x="2" y="1"/>
                    <a:pt x="1" y="1"/>
                  </a:cubicBezTo>
                  <a:cubicBezTo>
                    <a:pt x="0" y="1"/>
                    <a:pt x="1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cubicBezTo>
                    <a:pt x="3" y="1"/>
                    <a:pt x="2" y="1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41" name="Freeform 123"/>
            <p:cNvSpPr>
              <a:spLocks/>
            </p:cNvSpPr>
            <p:nvPr/>
          </p:nvSpPr>
          <p:spPr bwMode="auto">
            <a:xfrm>
              <a:off x="2946400" y="4510088"/>
              <a:ext cx="7938" cy="0"/>
            </a:xfrm>
            <a:custGeom>
              <a:avLst/>
              <a:gdLst>
                <a:gd name="T0" fmla="*/ 2 w 3"/>
                <a:gd name="T1" fmla="*/ 2 w 3"/>
                <a:gd name="T2" fmla="*/ 0 w 3"/>
                <a:gd name="T3" fmla="*/ 1 w 3"/>
                <a:gd name="T4" fmla="*/ 3 w 3"/>
                <a:gd name="T5" fmla="*/ 2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42" name="Freeform 124"/>
            <p:cNvSpPr>
              <a:spLocks/>
            </p:cNvSpPr>
            <p:nvPr/>
          </p:nvSpPr>
          <p:spPr bwMode="auto">
            <a:xfrm>
              <a:off x="3273425" y="4460875"/>
              <a:ext cx="9525" cy="3175"/>
            </a:xfrm>
            <a:custGeom>
              <a:avLst/>
              <a:gdLst>
                <a:gd name="T0" fmla="*/ 2 w 3"/>
                <a:gd name="T1" fmla="*/ 0 h 1"/>
                <a:gd name="T2" fmla="*/ 0 w 3"/>
                <a:gd name="T3" fmla="*/ 1 h 1"/>
                <a:gd name="T4" fmla="*/ 2 w 3"/>
                <a:gd name="T5" fmla="*/ 1 h 1"/>
                <a:gd name="T6" fmla="*/ 3 w 3"/>
                <a:gd name="T7" fmla="*/ 1 h 1"/>
                <a:gd name="T8" fmla="*/ 2 w 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43" name="Freeform 125"/>
            <p:cNvSpPr>
              <a:spLocks/>
            </p:cNvSpPr>
            <p:nvPr/>
          </p:nvSpPr>
          <p:spPr bwMode="auto">
            <a:xfrm>
              <a:off x="2789238" y="4378325"/>
              <a:ext cx="455613" cy="114300"/>
            </a:xfrm>
            <a:custGeom>
              <a:avLst/>
              <a:gdLst>
                <a:gd name="T0" fmla="*/ 81 w 168"/>
                <a:gd name="T1" fmla="*/ 0 h 42"/>
                <a:gd name="T2" fmla="*/ 18 w 168"/>
                <a:gd name="T3" fmla="*/ 9 h 42"/>
                <a:gd name="T4" fmla="*/ 33 w 168"/>
                <a:gd name="T5" fmla="*/ 13 h 42"/>
                <a:gd name="T6" fmla="*/ 44 w 168"/>
                <a:gd name="T7" fmla="*/ 14 h 42"/>
                <a:gd name="T8" fmla="*/ 40 w 168"/>
                <a:gd name="T9" fmla="*/ 14 h 42"/>
                <a:gd name="T10" fmla="*/ 39 w 168"/>
                <a:gd name="T11" fmla="*/ 14 h 42"/>
                <a:gd name="T12" fmla="*/ 17 w 168"/>
                <a:gd name="T13" fmla="*/ 15 h 42"/>
                <a:gd name="T14" fmla="*/ 49 w 168"/>
                <a:gd name="T15" fmla="*/ 22 h 42"/>
                <a:gd name="T16" fmla="*/ 36 w 168"/>
                <a:gd name="T17" fmla="*/ 24 h 42"/>
                <a:gd name="T18" fmla="*/ 1 w 168"/>
                <a:gd name="T19" fmla="*/ 27 h 42"/>
                <a:gd name="T20" fmla="*/ 22 w 168"/>
                <a:gd name="T21" fmla="*/ 35 h 42"/>
                <a:gd name="T22" fmla="*/ 52 w 168"/>
                <a:gd name="T23" fmla="*/ 40 h 42"/>
                <a:gd name="T24" fmla="*/ 101 w 168"/>
                <a:gd name="T25" fmla="*/ 35 h 42"/>
                <a:gd name="T26" fmla="*/ 101 w 168"/>
                <a:gd name="T27" fmla="*/ 36 h 42"/>
                <a:gd name="T28" fmla="*/ 109 w 168"/>
                <a:gd name="T29" fmla="*/ 40 h 42"/>
                <a:gd name="T30" fmla="*/ 112 w 168"/>
                <a:gd name="T31" fmla="*/ 40 h 42"/>
                <a:gd name="T32" fmla="*/ 119 w 168"/>
                <a:gd name="T33" fmla="*/ 41 h 42"/>
                <a:gd name="T34" fmla="*/ 136 w 168"/>
                <a:gd name="T35" fmla="*/ 42 h 42"/>
                <a:gd name="T36" fmla="*/ 140 w 168"/>
                <a:gd name="T37" fmla="*/ 38 h 42"/>
                <a:gd name="T38" fmla="*/ 134 w 168"/>
                <a:gd name="T39" fmla="*/ 38 h 42"/>
                <a:gd name="T40" fmla="*/ 138 w 168"/>
                <a:gd name="T41" fmla="*/ 36 h 42"/>
                <a:gd name="T42" fmla="*/ 143 w 168"/>
                <a:gd name="T43" fmla="*/ 37 h 42"/>
                <a:gd name="T44" fmla="*/ 152 w 168"/>
                <a:gd name="T45" fmla="*/ 35 h 42"/>
                <a:gd name="T46" fmla="*/ 154 w 168"/>
                <a:gd name="T47" fmla="*/ 36 h 42"/>
                <a:gd name="T48" fmla="*/ 157 w 168"/>
                <a:gd name="T49" fmla="*/ 36 h 42"/>
                <a:gd name="T50" fmla="*/ 160 w 168"/>
                <a:gd name="T51" fmla="*/ 36 h 42"/>
                <a:gd name="T52" fmla="*/ 161 w 168"/>
                <a:gd name="T53" fmla="*/ 37 h 42"/>
                <a:gd name="T54" fmla="*/ 168 w 168"/>
                <a:gd name="T55" fmla="*/ 33 h 42"/>
                <a:gd name="T56" fmla="*/ 156 w 168"/>
                <a:gd name="T57" fmla="*/ 28 h 42"/>
                <a:gd name="T58" fmla="*/ 156 w 168"/>
                <a:gd name="T59" fmla="*/ 28 h 42"/>
                <a:gd name="T60" fmla="*/ 158 w 168"/>
                <a:gd name="T61" fmla="*/ 16 h 42"/>
                <a:gd name="T62" fmla="*/ 154 w 168"/>
                <a:gd name="T63" fmla="*/ 5 h 42"/>
                <a:gd name="T64" fmla="*/ 138 w 168"/>
                <a:gd name="T65" fmla="*/ 11 h 42"/>
                <a:gd name="T66" fmla="*/ 127 w 168"/>
                <a:gd name="T67" fmla="*/ 19 h 42"/>
                <a:gd name="T68" fmla="*/ 126 w 168"/>
                <a:gd name="T69" fmla="*/ 12 h 42"/>
                <a:gd name="T70" fmla="*/ 121 w 168"/>
                <a:gd name="T71" fmla="*/ 8 h 42"/>
                <a:gd name="T72" fmla="*/ 120 w 168"/>
                <a:gd name="T73" fmla="*/ 9 h 42"/>
                <a:gd name="T74" fmla="*/ 119 w 168"/>
                <a:gd name="T75" fmla="*/ 10 h 42"/>
                <a:gd name="T76" fmla="*/ 114 w 168"/>
                <a:gd name="T77" fmla="*/ 11 h 42"/>
                <a:gd name="T78" fmla="*/ 102 w 168"/>
                <a:gd name="T79" fmla="*/ 10 h 42"/>
                <a:gd name="T80" fmla="*/ 98 w 168"/>
                <a:gd name="T81" fmla="*/ 4 h 42"/>
                <a:gd name="T82" fmla="*/ 86 w 168"/>
                <a:gd name="T83" fmla="*/ 5 h 42"/>
                <a:gd name="T84" fmla="*/ 87 w 168"/>
                <a:gd name="T85" fmla="*/ 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8" h="42">
                  <a:moveTo>
                    <a:pt x="85" y="0"/>
                  </a:moveTo>
                  <a:cubicBezTo>
                    <a:pt x="84" y="0"/>
                    <a:pt x="83" y="0"/>
                    <a:pt x="81" y="0"/>
                  </a:cubicBezTo>
                  <a:cubicBezTo>
                    <a:pt x="76" y="1"/>
                    <a:pt x="65" y="1"/>
                    <a:pt x="54" y="2"/>
                  </a:cubicBezTo>
                  <a:cubicBezTo>
                    <a:pt x="40" y="4"/>
                    <a:pt x="25" y="7"/>
                    <a:pt x="18" y="9"/>
                  </a:cubicBezTo>
                  <a:cubicBezTo>
                    <a:pt x="12" y="11"/>
                    <a:pt x="24" y="12"/>
                    <a:pt x="21" y="12"/>
                  </a:cubicBezTo>
                  <a:cubicBezTo>
                    <a:pt x="19" y="12"/>
                    <a:pt x="24" y="13"/>
                    <a:pt x="33" y="13"/>
                  </a:cubicBezTo>
                  <a:cubicBezTo>
                    <a:pt x="42" y="14"/>
                    <a:pt x="47" y="14"/>
                    <a:pt x="44" y="14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42" y="14"/>
                    <a:pt x="41" y="14"/>
                    <a:pt x="40" y="14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1" y="14"/>
                    <a:pt x="40" y="14"/>
                    <a:pt x="40" y="14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39" y="14"/>
                    <a:pt x="38" y="14"/>
                    <a:pt x="38" y="14"/>
                  </a:cubicBezTo>
                  <a:cubicBezTo>
                    <a:pt x="34" y="14"/>
                    <a:pt x="25" y="14"/>
                    <a:pt x="17" y="15"/>
                  </a:cubicBezTo>
                  <a:cubicBezTo>
                    <a:pt x="9" y="16"/>
                    <a:pt x="9" y="18"/>
                    <a:pt x="23" y="20"/>
                  </a:cubicBezTo>
                  <a:cubicBezTo>
                    <a:pt x="32" y="21"/>
                    <a:pt x="41" y="21"/>
                    <a:pt x="49" y="22"/>
                  </a:cubicBezTo>
                  <a:cubicBezTo>
                    <a:pt x="60" y="23"/>
                    <a:pt x="56" y="25"/>
                    <a:pt x="45" y="25"/>
                  </a:cubicBezTo>
                  <a:cubicBezTo>
                    <a:pt x="42" y="25"/>
                    <a:pt x="39" y="25"/>
                    <a:pt x="36" y="24"/>
                  </a:cubicBezTo>
                  <a:cubicBezTo>
                    <a:pt x="28" y="24"/>
                    <a:pt x="21" y="23"/>
                    <a:pt x="15" y="23"/>
                  </a:cubicBezTo>
                  <a:cubicBezTo>
                    <a:pt x="6" y="23"/>
                    <a:pt x="0" y="24"/>
                    <a:pt x="1" y="27"/>
                  </a:cubicBezTo>
                  <a:cubicBezTo>
                    <a:pt x="4" y="31"/>
                    <a:pt x="17" y="30"/>
                    <a:pt x="20" y="32"/>
                  </a:cubicBezTo>
                  <a:cubicBezTo>
                    <a:pt x="23" y="33"/>
                    <a:pt x="23" y="34"/>
                    <a:pt x="22" y="35"/>
                  </a:cubicBezTo>
                  <a:cubicBezTo>
                    <a:pt x="20" y="37"/>
                    <a:pt x="34" y="40"/>
                    <a:pt x="51" y="40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9" y="40"/>
                    <a:pt x="66" y="39"/>
                    <a:pt x="72" y="39"/>
                  </a:cubicBezTo>
                  <a:cubicBezTo>
                    <a:pt x="90" y="38"/>
                    <a:pt x="100" y="35"/>
                    <a:pt x="101" y="35"/>
                  </a:cubicBezTo>
                  <a:cubicBezTo>
                    <a:pt x="101" y="35"/>
                    <a:pt x="101" y="35"/>
                    <a:pt x="101" y="35"/>
                  </a:cubicBezTo>
                  <a:cubicBezTo>
                    <a:pt x="101" y="35"/>
                    <a:pt x="101" y="36"/>
                    <a:pt x="101" y="36"/>
                  </a:cubicBezTo>
                  <a:cubicBezTo>
                    <a:pt x="100" y="37"/>
                    <a:pt x="102" y="38"/>
                    <a:pt x="106" y="38"/>
                  </a:cubicBezTo>
                  <a:cubicBezTo>
                    <a:pt x="109" y="39"/>
                    <a:pt x="111" y="39"/>
                    <a:pt x="109" y="40"/>
                  </a:cubicBezTo>
                  <a:cubicBezTo>
                    <a:pt x="108" y="40"/>
                    <a:pt x="109" y="40"/>
                    <a:pt x="111" y="40"/>
                  </a:cubicBezTo>
                  <a:cubicBezTo>
                    <a:pt x="111" y="40"/>
                    <a:pt x="112" y="40"/>
                    <a:pt x="112" y="40"/>
                  </a:cubicBezTo>
                  <a:cubicBezTo>
                    <a:pt x="112" y="40"/>
                    <a:pt x="112" y="40"/>
                    <a:pt x="112" y="40"/>
                  </a:cubicBezTo>
                  <a:cubicBezTo>
                    <a:pt x="113" y="40"/>
                    <a:pt x="116" y="41"/>
                    <a:pt x="119" y="41"/>
                  </a:cubicBezTo>
                  <a:cubicBezTo>
                    <a:pt x="123" y="42"/>
                    <a:pt x="127" y="42"/>
                    <a:pt x="133" y="42"/>
                  </a:cubicBezTo>
                  <a:cubicBezTo>
                    <a:pt x="134" y="42"/>
                    <a:pt x="135" y="42"/>
                    <a:pt x="136" y="42"/>
                  </a:cubicBezTo>
                  <a:cubicBezTo>
                    <a:pt x="148" y="42"/>
                    <a:pt x="144" y="38"/>
                    <a:pt x="140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8"/>
                    <a:pt x="136" y="39"/>
                    <a:pt x="135" y="39"/>
                  </a:cubicBezTo>
                  <a:cubicBezTo>
                    <a:pt x="134" y="39"/>
                    <a:pt x="134" y="38"/>
                    <a:pt x="134" y="38"/>
                  </a:cubicBezTo>
                  <a:cubicBezTo>
                    <a:pt x="136" y="38"/>
                    <a:pt x="136" y="37"/>
                    <a:pt x="137" y="36"/>
                  </a:cubicBezTo>
                  <a:cubicBezTo>
                    <a:pt x="137" y="36"/>
                    <a:pt x="137" y="36"/>
                    <a:pt x="138" y="36"/>
                  </a:cubicBezTo>
                  <a:cubicBezTo>
                    <a:pt x="139" y="36"/>
                    <a:pt x="140" y="36"/>
                    <a:pt x="142" y="37"/>
                  </a:cubicBezTo>
                  <a:cubicBezTo>
                    <a:pt x="142" y="37"/>
                    <a:pt x="142" y="37"/>
                    <a:pt x="143" y="37"/>
                  </a:cubicBezTo>
                  <a:cubicBezTo>
                    <a:pt x="144" y="37"/>
                    <a:pt x="146" y="36"/>
                    <a:pt x="148" y="35"/>
                  </a:cubicBezTo>
                  <a:cubicBezTo>
                    <a:pt x="150" y="35"/>
                    <a:pt x="151" y="35"/>
                    <a:pt x="152" y="35"/>
                  </a:cubicBezTo>
                  <a:cubicBezTo>
                    <a:pt x="152" y="35"/>
                    <a:pt x="153" y="35"/>
                    <a:pt x="153" y="35"/>
                  </a:cubicBezTo>
                  <a:cubicBezTo>
                    <a:pt x="154" y="35"/>
                    <a:pt x="154" y="35"/>
                    <a:pt x="154" y="36"/>
                  </a:cubicBezTo>
                  <a:cubicBezTo>
                    <a:pt x="154" y="36"/>
                    <a:pt x="154" y="36"/>
                    <a:pt x="155" y="36"/>
                  </a:cubicBezTo>
                  <a:cubicBezTo>
                    <a:pt x="156" y="36"/>
                    <a:pt x="156" y="36"/>
                    <a:pt x="157" y="36"/>
                  </a:cubicBezTo>
                  <a:cubicBezTo>
                    <a:pt x="158" y="36"/>
                    <a:pt x="159" y="36"/>
                    <a:pt x="160" y="36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59" y="37"/>
                    <a:pt x="160" y="37"/>
                    <a:pt x="161" y="37"/>
                  </a:cubicBezTo>
                  <a:cubicBezTo>
                    <a:pt x="161" y="37"/>
                    <a:pt x="161" y="37"/>
                    <a:pt x="161" y="37"/>
                  </a:cubicBezTo>
                  <a:cubicBezTo>
                    <a:pt x="162" y="37"/>
                    <a:pt x="166" y="37"/>
                    <a:pt x="167" y="36"/>
                  </a:cubicBezTo>
                  <a:cubicBezTo>
                    <a:pt x="167" y="35"/>
                    <a:pt x="168" y="34"/>
                    <a:pt x="168" y="33"/>
                  </a:cubicBezTo>
                  <a:cubicBezTo>
                    <a:pt x="164" y="33"/>
                    <a:pt x="162" y="32"/>
                    <a:pt x="160" y="31"/>
                  </a:cubicBezTo>
                  <a:cubicBezTo>
                    <a:pt x="158" y="30"/>
                    <a:pt x="157" y="28"/>
                    <a:pt x="156" y="28"/>
                  </a:cubicBezTo>
                  <a:cubicBezTo>
                    <a:pt x="156" y="28"/>
                    <a:pt x="156" y="28"/>
                    <a:pt x="156" y="28"/>
                  </a:cubicBezTo>
                  <a:cubicBezTo>
                    <a:pt x="156" y="28"/>
                    <a:pt x="156" y="28"/>
                    <a:pt x="156" y="28"/>
                  </a:cubicBezTo>
                  <a:cubicBezTo>
                    <a:pt x="154" y="28"/>
                    <a:pt x="148" y="26"/>
                    <a:pt x="149" y="23"/>
                  </a:cubicBezTo>
                  <a:cubicBezTo>
                    <a:pt x="150" y="20"/>
                    <a:pt x="153" y="18"/>
                    <a:pt x="158" y="16"/>
                  </a:cubicBezTo>
                  <a:cubicBezTo>
                    <a:pt x="162" y="15"/>
                    <a:pt x="164" y="13"/>
                    <a:pt x="165" y="10"/>
                  </a:cubicBezTo>
                  <a:cubicBezTo>
                    <a:pt x="166" y="7"/>
                    <a:pt x="155" y="6"/>
                    <a:pt x="154" y="5"/>
                  </a:cubicBezTo>
                  <a:cubicBezTo>
                    <a:pt x="153" y="5"/>
                    <a:pt x="153" y="5"/>
                    <a:pt x="153" y="5"/>
                  </a:cubicBezTo>
                  <a:cubicBezTo>
                    <a:pt x="150" y="5"/>
                    <a:pt x="142" y="7"/>
                    <a:pt x="138" y="11"/>
                  </a:cubicBezTo>
                  <a:cubicBezTo>
                    <a:pt x="132" y="14"/>
                    <a:pt x="129" y="18"/>
                    <a:pt x="130" y="18"/>
                  </a:cubicBezTo>
                  <a:cubicBezTo>
                    <a:pt x="131" y="18"/>
                    <a:pt x="129" y="19"/>
                    <a:pt x="127" y="19"/>
                  </a:cubicBezTo>
                  <a:cubicBezTo>
                    <a:pt x="127" y="19"/>
                    <a:pt x="127" y="19"/>
                    <a:pt x="126" y="19"/>
                  </a:cubicBezTo>
                  <a:cubicBezTo>
                    <a:pt x="124" y="19"/>
                    <a:pt x="122" y="16"/>
                    <a:pt x="126" y="12"/>
                  </a:cubicBezTo>
                  <a:cubicBezTo>
                    <a:pt x="130" y="9"/>
                    <a:pt x="123" y="7"/>
                    <a:pt x="121" y="7"/>
                  </a:cubicBezTo>
                  <a:cubicBezTo>
                    <a:pt x="121" y="7"/>
                    <a:pt x="121" y="7"/>
                    <a:pt x="121" y="8"/>
                  </a:cubicBezTo>
                  <a:cubicBezTo>
                    <a:pt x="122" y="8"/>
                    <a:pt x="121" y="9"/>
                    <a:pt x="121" y="9"/>
                  </a:cubicBezTo>
                  <a:cubicBezTo>
                    <a:pt x="120" y="9"/>
                    <a:pt x="120" y="9"/>
                    <a:pt x="120" y="9"/>
                  </a:cubicBezTo>
                  <a:cubicBezTo>
                    <a:pt x="120" y="9"/>
                    <a:pt x="120" y="8"/>
                    <a:pt x="120" y="8"/>
                  </a:cubicBezTo>
                  <a:cubicBezTo>
                    <a:pt x="119" y="8"/>
                    <a:pt x="119" y="9"/>
                    <a:pt x="119" y="10"/>
                  </a:cubicBezTo>
                  <a:cubicBezTo>
                    <a:pt x="119" y="10"/>
                    <a:pt x="117" y="10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2" y="11"/>
                    <a:pt x="110" y="10"/>
                    <a:pt x="111" y="10"/>
                  </a:cubicBezTo>
                  <a:cubicBezTo>
                    <a:pt x="111" y="10"/>
                    <a:pt x="107" y="10"/>
                    <a:pt x="102" y="10"/>
                  </a:cubicBezTo>
                  <a:cubicBezTo>
                    <a:pt x="97" y="10"/>
                    <a:pt x="104" y="10"/>
                    <a:pt x="107" y="7"/>
                  </a:cubicBezTo>
                  <a:cubicBezTo>
                    <a:pt x="109" y="6"/>
                    <a:pt x="106" y="5"/>
                    <a:pt x="98" y="4"/>
                  </a:cubicBezTo>
                  <a:cubicBezTo>
                    <a:pt x="97" y="4"/>
                    <a:pt x="97" y="4"/>
                    <a:pt x="96" y="4"/>
                  </a:cubicBezTo>
                  <a:cubicBezTo>
                    <a:pt x="93" y="4"/>
                    <a:pt x="90" y="5"/>
                    <a:pt x="86" y="5"/>
                  </a:cubicBezTo>
                  <a:cubicBezTo>
                    <a:pt x="85" y="5"/>
                    <a:pt x="84" y="6"/>
                    <a:pt x="83" y="6"/>
                  </a:cubicBezTo>
                  <a:cubicBezTo>
                    <a:pt x="81" y="6"/>
                    <a:pt x="82" y="4"/>
                    <a:pt x="87" y="3"/>
                  </a:cubicBezTo>
                  <a:cubicBezTo>
                    <a:pt x="90" y="1"/>
                    <a:pt x="91" y="0"/>
                    <a:pt x="8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44" name="Freeform 126"/>
            <p:cNvSpPr>
              <a:spLocks/>
            </p:cNvSpPr>
            <p:nvPr/>
          </p:nvSpPr>
          <p:spPr bwMode="auto">
            <a:xfrm>
              <a:off x="3233738" y="4381500"/>
              <a:ext cx="95250" cy="25400"/>
            </a:xfrm>
            <a:custGeom>
              <a:avLst/>
              <a:gdLst>
                <a:gd name="T0" fmla="*/ 10 w 35"/>
                <a:gd name="T1" fmla="*/ 0 h 9"/>
                <a:gd name="T2" fmla="*/ 7 w 35"/>
                <a:gd name="T3" fmla="*/ 9 h 9"/>
                <a:gd name="T4" fmla="*/ 22 w 35"/>
                <a:gd name="T5" fmla="*/ 2 h 9"/>
                <a:gd name="T6" fmla="*/ 10 w 3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9">
                  <a:moveTo>
                    <a:pt x="10" y="0"/>
                  </a:moveTo>
                  <a:cubicBezTo>
                    <a:pt x="0" y="0"/>
                    <a:pt x="5" y="7"/>
                    <a:pt x="7" y="9"/>
                  </a:cubicBezTo>
                  <a:cubicBezTo>
                    <a:pt x="15" y="7"/>
                    <a:pt x="35" y="4"/>
                    <a:pt x="22" y="2"/>
                  </a:cubicBezTo>
                  <a:cubicBezTo>
                    <a:pt x="17" y="1"/>
                    <a:pt x="13" y="0"/>
                    <a:pt x="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45" name="Freeform 127"/>
            <p:cNvSpPr>
              <a:spLocks/>
            </p:cNvSpPr>
            <p:nvPr/>
          </p:nvSpPr>
          <p:spPr bwMode="auto">
            <a:xfrm>
              <a:off x="3571875" y="4365625"/>
              <a:ext cx="68263" cy="15875"/>
            </a:xfrm>
            <a:custGeom>
              <a:avLst/>
              <a:gdLst>
                <a:gd name="T0" fmla="*/ 11 w 25"/>
                <a:gd name="T1" fmla="*/ 0 h 6"/>
                <a:gd name="T2" fmla="*/ 10 w 25"/>
                <a:gd name="T3" fmla="*/ 1 h 6"/>
                <a:gd name="T4" fmla="*/ 4 w 25"/>
                <a:gd name="T5" fmla="*/ 2 h 6"/>
                <a:gd name="T6" fmla="*/ 0 w 25"/>
                <a:gd name="T7" fmla="*/ 3 h 6"/>
                <a:gd name="T8" fmla="*/ 9 w 25"/>
                <a:gd name="T9" fmla="*/ 6 h 6"/>
                <a:gd name="T10" fmla="*/ 13 w 25"/>
                <a:gd name="T11" fmla="*/ 6 h 6"/>
                <a:gd name="T12" fmla="*/ 25 w 25"/>
                <a:gd name="T13" fmla="*/ 2 h 6"/>
                <a:gd name="T14" fmla="*/ 17 w 25"/>
                <a:gd name="T15" fmla="*/ 0 h 6"/>
                <a:gd name="T16" fmla="*/ 14 w 25"/>
                <a:gd name="T17" fmla="*/ 0 h 6"/>
                <a:gd name="T18" fmla="*/ 13 w 25"/>
                <a:gd name="T19" fmla="*/ 0 h 6"/>
                <a:gd name="T20" fmla="*/ 12 w 25"/>
                <a:gd name="T21" fmla="*/ 0 h 6"/>
                <a:gd name="T22" fmla="*/ 11 w 25"/>
                <a:gd name="T2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6">
                  <a:moveTo>
                    <a:pt x="11" y="0"/>
                  </a:moveTo>
                  <a:cubicBezTo>
                    <a:pt x="10" y="0"/>
                    <a:pt x="10" y="0"/>
                    <a:pt x="10" y="1"/>
                  </a:cubicBezTo>
                  <a:cubicBezTo>
                    <a:pt x="9" y="1"/>
                    <a:pt x="6" y="1"/>
                    <a:pt x="4" y="2"/>
                  </a:cubicBezTo>
                  <a:cubicBezTo>
                    <a:pt x="3" y="2"/>
                    <a:pt x="2" y="2"/>
                    <a:pt x="0" y="3"/>
                  </a:cubicBezTo>
                  <a:cubicBezTo>
                    <a:pt x="2" y="4"/>
                    <a:pt x="4" y="5"/>
                    <a:pt x="9" y="6"/>
                  </a:cubicBezTo>
                  <a:cubicBezTo>
                    <a:pt x="10" y="6"/>
                    <a:pt x="12" y="6"/>
                    <a:pt x="13" y="6"/>
                  </a:cubicBezTo>
                  <a:cubicBezTo>
                    <a:pt x="19" y="6"/>
                    <a:pt x="25" y="4"/>
                    <a:pt x="25" y="2"/>
                  </a:cubicBezTo>
                  <a:cubicBezTo>
                    <a:pt x="24" y="0"/>
                    <a:pt x="20" y="0"/>
                    <a:pt x="17" y="0"/>
                  </a:cubicBezTo>
                  <a:cubicBezTo>
                    <a:pt x="16" y="0"/>
                    <a:pt x="15" y="0"/>
                    <a:pt x="14" y="0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1" y="0"/>
                    <a:pt x="1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46" name="Freeform 128"/>
            <p:cNvSpPr>
              <a:spLocks/>
            </p:cNvSpPr>
            <p:nvPr/>
          </p:nvSpPr>
          <p:spPr bwMode="auto">
            <a:xfrm>
              <a:off x="2935288" y="4514850"/>
              <a:ext cx="7938" cy="3175"/>
            </a:xfrm>
            <a:custGeom>
              <a:avLst/>
              <a:gdLst>
                <a:gd name="T0" fmla="*/ 3 w 3"/>
                <a:gd name="T1" fmla="*/ 0 h 1"/>
                <a:gd name="T2" fmla="*/ 1 w 3"/>
                <a:gd name="T3" fmla="*/ 0 h 1"/>
                <a:gd name="T4" fmla="*/ 2 w 3"/>
                <a:gd name="T5" fmla="*/ 1 h 1"/>
                <a:gd name="T6" fmla="*/ 2 w 3"/>
                <a:gd name="T7" fmla="*/ 1 h 1"/>
                <a:gd name="T8" fmla="*/ 2 w 3"/>
                <a:gd name="T9" fmla="*/ 0 h 1"/>
                <a:gd name="T10" fmla="*/ 3 w 3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1">
                  <a:moveTo>
                    <a:pt x="3" y="0"/>
                  </a:moveTo>
                  <a:cubicBezTo>
                    <a:pt x="3" y="0"/>
                    <a:pt x="2" y="0"/>
                    <a:pt x="1" y="0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47" name="Freeform 129"/>
            <p:cNvSpPr>
              <a:spLocks/>
            </p:cNvSpPr>
            <p:nvPr/>
          </p:nvSpPr>
          <p:spPr bwMode="auto">
            <a:xfrm>
              <a:off x="3943350" y="4673600"/>
              <a:ext cx="19050" cy="1587"/>
            </a:xfrm>
            <a:custGeom>
              <a:avLst/>
              <a:gdLst>
                <a:gd name="T0" fmla="*/ 7 w 7"/>
                <a:gd name="T1" fmla="*/ 0 h 1"/>
                <a:gd name="T2" fmla="*/ 2 w 7"/>
                <a:gd name="T3" fmla="*/ 1 h 1"/>
                <a:gd name="T4" fmla="*/ 4 w 7"/>
                <a:gd name="T5" fmla="*/ 1 h 1"/>
                <a:gd name="T6" fmla="*/ 5 w 7"/>
                <a:gd name="T7" fmla="*/ 1 h 1"/>
                <a:gd name="T8" fmla="*/ 7 w 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">
                  <a:moveTo>
                    <a:pt x="7" y="0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1"/>
                    <a:pt x="2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6" y="1"/>
                    <a:pt x="6" y="0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48" name="Freeform 130"/>
            <p:cNvSpPr>
              <a:spLocks noEditPoints="1"/>
            </p:cNvSpPr>
            <p:nvPr/>
          </p:nvSpPr>
          <p:spPr bwMode="auto">
            <a:xfrm>
              <a:off x="5789613" y="4730750"/>
              <a:ext cx="241300" cy="104775"/>
            </a:xfrm>
            <a:custGeom>
              <a:avLst/>
              <a:gdLst>
                <a:gd name="T0" fmla="*/ 51 w 89"/>
                <a:gd name="T1" fmla="*/ 36 h 39"/>
                <a:gd name="T2" fmla="*/ 55 w 89"/>
                <a:gd name="T3" fmla="*/ 36 h 39"/>
                <a:gd name="T4" fmla="*/ 21 w 89"/>
                <a:gd name="T5" fmla="*/ 0 h 39"/>
                <a:gd name="T6" fmla="*/ 9 w 89"/>
                <a:gd name="T7" fmla="*/ 1 h 39"/>
                <a:gd name="T8" fmla="*/ 6 w 89"/>
                <a:gd name="T9" fmla="*/ 3 h 39"/>
                <a:gd name="T10" fmla="*/ 4 w 89"/>
                <a:gd name="T11" fmla="*/ 4 h 39"/>
                <a:gd name="T12" fmla="*/ 2 w 89"/>
                <a:gd name="T13" fmla="*/ 5 h 39"/>
                <a:gd name="T14" fmla="*/ 3 w 89"/>
                <a:gd name="T15" fmla="*/ 5 h 39"/>
                <a:gd name="T16" fmla="*/ 3 w 89"/>
                <a:gd name="T17" fmla="*/ 6 h 39"/>
                <a:gd name="T18" fmla="*/ 4 w 89"/>
                <a:gd name="T19" fmla="*/ 6 h 39"/>
                <a:gd name="T20" fmla="*/ 5 w 89"/>
                <a:gd name="T21" fmla="*/ 6 h 39"/>
                <a:gd name="T22" fmla="*/ 2 w 89"/>
                <a:gd name="T23" fmla="*/ 8 h 39"/>
                <a:gd name="T24" fmla="*/ 4 w 89"/>
                <a:gd name="T25" fmla="*/ 8 h 39"/>
                <a:gd name="T26" fmla="*/ 4 w 89"/>
                <a:gd name="T27" fmla="*/ 13 h 39"/>
                <a:gd name="T28" fmla="*/ 9 w 89"/>
                <a:gd name="T29" fmla="*/ 11 h 39"/>
                <a:gd name="T30" fmla="*/ 8 w 89"/>
                <a:gd name="T31" fmla="*/ 12 h 39"/>
                <a:gd name="T32" fmla="*/ 10 w 89"/>
                <a:gd name="T33" fmla="*/ 11 h 39"/>
                <a:gd name="T34" fmla="*/ 11 w 89"/>
                <a:gd name="T35" fmla="*/ 11 h 39"/>
                <a:gd name="T36" fmla="*/ 11 w 89"/>
                <a:gd name="T37" fmla="*/ 11 h 39"/>
                <a:gd name="T38" fmla="*/ 12 w 89"/>
                <a:gd name="T39" fmla="*/ 15 h 39"/>
                <a:gd name="T40" fmla="*/ 14 w 89"/>
                <a:gd name="T41" fmla="*/ 18 h 39"/>
                <a:gd name="T42" fmla="*/ 23 w 89"/>
                <a:gd name="T43" fmla="*/ 16 h 39"/>
                <a:gd name="T44" fmla="*/ 27 w 89"/>
                <a:gd name="T45" fmla="*/ 18 h 39"/>
                <a:gd name="T46" fmla="*/ 33 w 89"/>
                <a:gd name="T47" fmla="*/ 24 h 39"/>
                <a:gd name="T48" fmla="*/ 33 w 89"/>
                <a:gd name="T49" fmla="*/ 24 h 39"/>
                <a:gd name="T50" fmla="*/ 30 w 89"/>
                <a:gd name="T51" fmla="*/ 24 h 39"/>
                <a:gd name="T52" fmla="*/ 29 w 89"/>
                <a:gd name="T53" fmla="*/ 24 h 39"/>
                <a:gd name="T54" fmla="*/ 16 w 89"/>
                <a:gd name="T55" fmla="*/ 26 h 39"/>
                <a:gd name="T56" fmla="*/ 17 w 89"/>
                <a:gd name="T57" fmla="*/ 26 h 39"/>
                <a:gd name="T58" fmla="*/ 8 w 89"/>
                <a:gd name="T59" fmla="*/ 31 h 39"/>
                <a:gd name="T60" fmla="*/ 19 w 89"/>
                <a:gd name="T61" fmla="*/ 32 h 39"/>
                <a:gd name="T62" fmla="*/ 29 w 89"/>
                <a:gd name="T63" fmla="*/ 32 h 39"/>
                <a:gd name="T64" fmla="*/ 21 w 89"/>
                <a:gd name="T65" fmla="*/ 35 h 39"/>
                <a:gd name="T66" fmla="*/ 5 w 89"/>
                <a:gd name="T67" fmla="*/ 39 h 39"/>
                <a:gd name="T68" fmla="*/ 58 w 89"/>
                <a:gd name="T69" fmla="*/ 36 h 39"/>
                <a:gd name="T70" fmla="*/ 80 w 89"/>
                <a:gd name="T71" fmla="*/ 32 h 39"/>
                <a:gd name="T72" fmla="*/ 77 w 89"/>
                <a:gd name="T73" fmla="*/ 32 h 39"/>
                <a:gd name="T74" fmla="*/ 75 w 89"/>
                <a:gd name="T75" fmla="*/ 32 h 39"/>
                <a:gd name="T76" fmla="*/ 76 w 89"/>
                <a:gd name="T77" fmla="*/ 32 h 39"/>
                <a:gd name="T78" fmla="*/ 79 w 89"/>
                <a:gd name="T79" fmla="*/ 30 h 39"/>
                <a:gd name="T80" fmla="*/ 84 w 89"/>
                <a:gd name="T81" fmla="*/ 26 h 39"/>
                <a:gd name="T82" fmla="*/ 72 w 89"/>
                <a:gd name="T83" fmla="*/ 25 h 39"/>
                <a:gd name="T84" fmla="*/ 69 w 89"/>
                <a:gd name="T85" fmla="*/ 26 h 39"/>
                <a:gd name="T86" fmla="*/ 61 w 89"/>
                <a:gd name="T87" fmla="*/ 22 h 39"/>
                <a:gd name="T88" fmla="*/ 62 w 89"/>
                <a:gd name="T89" fmla="*/ 22 h 39"/>
                <a:gd name="T90" fmla="*/ 29 w 89"/>
                <a:gd name="T91" fmla="*/ 11 h 39"/>
                <a:gd name="T92" fmla="*/ 40 w 89"/>
                <a:gd name="T93" fmla="*/ 5 h 39"/>
                <a:gd name="T94" fmla="*/ 24 w 89"/>
                <a:gd name="T95" fmla="*/ 4 h 39"/>
                <a:gd name="T96" fmla="*/ 21 w 89"/>
                <a:gd name="T97" fmla="*/ 4 h 39"/>
                <a:gd name="T98" fmla="*/ 21 w 89"/>
                <a:gd name="T99" fmla="*/ 3 h 39"/>
                <a:gd name="T100" fmla="*/ 21 w 89"/>
                <a:gd name="T10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9" h="39">
                  <a:moveTo>
                    <a:pt x="53" y="36"/>
                  </a:moveTo>
                  <a:cubicBezTo>
                    <a:pt x="51" y="36"/>
                    <a:pt x="50" y="36"/>
                    <a:pt x="51" y="36"/>
                  </a:cubicBezTo>
                  <a:cubicBezTo>
                    <a:pt x="51" y="36"/>
                    <a:pt x="53" y="36"/>
                    <a:pt x="53" y="36"/>
                  </a:cubicBezTo>
                  <a:cubicBezTo>
                    <a:pt x="53" y="36"/>
                    <a:pt x="55" y="36"/>
                    <a:pt x="55" y="36"/>
                  </a:cubicBezTo>
                  <a:cubicBezTo>
                    <a:pt x="56" y="36"/>
                    <a:pt x="54" y="36"/>
                    <a:pt x="53" y="36"/>
                  </a:cubicBezTo>
                  <a:moveTo>
                    <a:pt x="21" y="0"/>
                  </a:moveTo>
                  <a:cubicBezTo>
                    <a:pt x="21" y="0"/>
                    <a:pt x="21" y="0"/>
                    <a:pt x="20" y="0"/>
                  </a:cubicBezTo>
                  <a:cubicBezTo>
                    <a:pt x="15" y="0"/>
                    <a:pt x="10" y="0"/>
                    <a:pt x="9" y="1"/>
                  </a:cubicBezTo>
                  <a:cubicBezTo>
                    <a:pt x="7" y="2"/>
                    <a:pt x="8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4" y="3"/>
                    <a:pt x="4" y="3"/>
                    <a:pt x="4" y="4"/>
                  </a:cubicBezTo>
                  <a:cubicBezTo>
                    <a:pt x="4" y="4"/>
                    <a:pt x="3" y="4"/>
                    <a:pt x="2" y="4"/>
                  </a:cubicBezTo>
                  <a:cubicBezTo>
                    <a:pt x="3" y="5"/>
                    <a:pt x="2" y="5"/>
                    <a:pt x="2" y="5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6" y="6"/>
                    <a:pt x="4" y="6"/>
                    <a:pt x="2" y="7"/>
                  </a:cubicBezTo>
                  <a:cubicBezTo>
                    <a:pt x="0" y="8"/>
                    <a:pt x="0" y="8"/>
                    <a:pt x="2" y="8"/>
                  </a:cubicBezTo>
                  <a:cubicBezTo>
                    <a:pt x="2" y="8"/>
                    <a:pt x="3" y="8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ubicBezTo>
                    <a:pt x="6" y="8"/>
                    <a:pt x="6" y="9"/>
                    <a:pt x="4" y="11"/>
                  </a:cubicBezTo>
                  <a:cubicBezTo>
                    <a:pt x="3" y="12"/>
                    <a:pt x="3" y="13"/>
                    <a:pt x="4" y="13"/>
                  </a:cubicBezTo>
                  <a:cubicBezTo>
                    <a:pt x="4" y="13"/>
                    <a:pt x="5" y="13"/>
                    <a:pt x="6" y="12"/>
                  </a:cubicBezTo>
                  <a:cubicBezTo>
                    <a:pt x="7" y="12"/>
                    <a:pt x="9" y="11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9" y="12"/>
                    <a:pt x="9" y="11"/>
                  </a:cubicBezTo>
                  <a:cubicBezTo>
                    <a:pt x="9" y="11"/>
                    <a:pt x="9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1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2" y="11"/>
                    <a:pt x="12" y="11"/>
                  </a:cubicBezTo>
                  <a:cubicBezTo>
                    <a:pt x="13" y="12"/>
                    <a:pt x="13" y="13"/>
                    <a:pt x="12" y="15"/>
                  </a:cubicBezTo>
                  <a:cubicBezTo>
                    <a:pt x="11" y="16"/>
                    <a:pt x="12" y="17"/>
                    <a:pt x="13" y="17"/>
                  </a:cubicBezTo>
                  <a:cubicBezTo>
                    <a:pt x="13" y="18"/>
                    <a:pt x="13" y="18"/>
                    <a:pt x="14" y="18"/>
                  </a:cubicBezTo>
                  <a:cubicBezTo>
                    <a:pt x="15" y="18"/>
                    <a:pt x="17" y="17"/>
                    <a:pt x="17" y="17"/>
                  </a:cubicBezTo>
                  <a:cubicBezTo>
                    <a:pt x="16" y="17"/>
                    <a:pt x="19" y="16"/>
                    <a:pt x="23" y="16"/>
                  </a:cubicBezTo>
                  <a:cubicBezTo>
                    <a:pt x="23" y="16"/>
                    <a:pt x="23" y="16"/>
                    <a:pt x="24" y="16"/>
                  </a:cubicBezTo>
                  <a:cubicBezTo>
                    <a:pt x="28" y="16"/>
                    <a:pt x="27" y="17"/>
                    <a:pt x="27" y="18"/>
                  </a:cubicBezTo>
                  <a:cubicBezTo>
                    <a:pt x="26" y="20"/>
                    <a:pt x="34" y="21"/>
                    <a:pt x="34" y="22"/>
                  </a:cubicBezTo>
                  <a:cubicBezTo>
                    <a:pt x="34" y="23"/>
                    <a:pt x="35" y="24"/>
                    <a:pt x="33" y="24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1" y="24"/>
                    <a:pt x="30" y="24"/>
                    <a:pt x="31" y="24"/>
                  </a:cubicBezTo>
                  <a:cubicBezTo>
                    <a:pt x="31" y="24"/>
                    <a:pt x="31" y="24"/>
                    <a:pt x="30" y="24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4"/>
                    <a:pt x="30" y="24"/>
                    <a:pt x="29" y="24"/>
                  </a:cubicBezTo>
                  <a:cubicBezTo>
                    <a:pt x="27" y="24"/>
                    <a:pt x="25" y="24"/>
                    <a:pt x="22" y="25"/>
                  </a:cubicBezTo>
                  <a:cubicBezTo>
                    <a:pt x="17" y="25"/>
                    <a:pt x="15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7" y="26"/>
                  </a:cubicBezTo>
                  <a:cubicBezTo>
                    <a:pt x="19" y="26"/>
                    <a:pt x="22" y="28"/>
                    <a:pt x="17" y="29"/>
                  </a:cubicBezTo>
                  <a:cubicBezTo>
                    <a:pt x="12" y="30"/>
                    <a:pt x="7" y="31"/>
                    <a:pt x="8" y="31"/>
                  </a:cubicBezTo>
                  <a:cubicBezTo>
                    <a:pt x="10" y="31"/>
                    <a:pt x="10" y="31"/>
                    <a:pt x="14" y="31"/>
                  </a:cubicBezTo>
                  <a:cubicBezTo>
                    <a:pt x="17" y="32"/>
                    <a:pt x="19" y="31"/>
                    <a:pt x="19" y="32"/>
                  </a:cubicBezTo>
                  <a:cubicBezTo>
                    <a:pt x="18" y="32"/>
                    <a:pt x="22" y="32"/>
                    <a:pt x="28" y="32"/>
                  </a:cubicBezTo>
                  <a:cubicBezTo>
                    <a:pt x="28" y="32"/>
                    <a:pt x="29" y="32"/>
                    <a:pt x="29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5" y="32"/>
                    <a:pt x="32" y="34"/>
                    <a:pt x="21" y="35"/>
                  </a:cubicBezTo>
                  <a:cubicBezTo>
                    <a:pt x="10" y="37"/>
                    <a:pt x="2" y="39"/>
                    <a:pt x="4" y="39"/>
                  </a:cubicBezTo>
                  <a:cubicBezTo>
                    <a:pt x="4" y="39"/>
                    <a:pt x="4" y="39"/>
                    <a:pt x="5" y="39"/>
                  </a:cubicBezTo>
                  <a:cubicBezTo>
                    <a:pt x="7" y="39"/>
                    <a:pt x="21" y="38"/>
                    <a:pt x="38" y="37"/>
                  </a:cubicBezTo>
                  <a:cubicBezTo>
                    <a:pt x="44" y="37"/>
                    <a:pt x="51" y="36"/>
                    <a:pt x="58" y="36"/>
                  </a:cubicBezTo>
                  <a:cubicBezTo>
                    <a:pt x="75" y="35"/>
                    <a:pt x="83" y="32"/>
                    <a:pt x="80" y="32"/>
                  </a:cubicBezTo>
                  <a:cubicBezTo>
                    <a:pt x="80" y="32"/>
                    <a:pt x="80" y="32"/>
                    <a:pt x="80" y="32"/>
                  </a:cubicBezTo>
                  <a:cubicBezTo>
                    <a:pt x="80" y="32"/>
                    <a:pt x="80" y="32"/>
                    <a:pt x="80" y="32"/>
                  </a:cubicBezTo>
                  <a:cubicBezTo>
                    <a:pt x="78" y="32"/>
                    <a:pt x="78" y="32"/>
                    <a:pt x="77" y="32"/>
                  </a:cubicBezTo>
                  <a:cubicBezTo>
                    <a:pt x="76" y="32"/>
                    <a:pt x="76" y="32"/>
                    <a:pt x="75" y="32"/>
                  </a:cubicBezTo>
                  <a:cubicBezTo>
                    <a:pt x="75" y="32"/>
                    <a:pt x="75" y="32"/>
                    <a:pt x="75" y="32"/>
                  </a:cubicBezTo>
                  <a:cubicBezTo>
                    <a:pt x="75" y="32"/>
                    <a:pt x="75" y="32"/>
                    <a:pt x="75" y="32"/>
                  </a:cubicBezTo>
                  <a:cubicBezTo>
                    <a:pt x="74" y="32"/>
                    <a:pt x="74" y="32"/>
                    <a:pt x="76" y="32"/>
                  </a:cubicBezTo>
                  <a:cubicBezTo>
                    <a:pt x="77" y="31"/>
                    <a:pt x="79" y="31"/>
                    <a:pt x="78" y="31"/>
                  </a:cubicBezTo>
                  <a:cubicBezTo>
                    <a:pt x="77" y="31"/>
                    <a:pt x="78" y="31"/>
                    <a:pt x="79" y="30"/>
                  </a:cubicBezTo>
                  <a:cubicBezTo>
                    <a:pt x="81" y="30"/>
                    <a:pt x="82" y="30"/>
                    <a:pt x="81" y="30"/>
                  </a:cubicBezTo>
                  <a:cubicBezTo>
                    <a:pt x="81" y="29"/>
                    <a:pt x="89" y="28"/>
                    <a:pt x="84" y="26"/>
                  </a:cubicBezTo>
                  <a:cubicBezTo>
                    <a:pt x="82" y="25"/>
                    <a:pt x="80" y="25"/>
                    <a:pt x="77" y="25"/>
                  </a:cubicBezTo>
                  <a:cubicBezTo>
                    <a:pt x="76" y="25"/>
                    <a:pt x="74" y="25"/>
                    <a:pt x="72" y="25"/>
                  </a:cubicBezTo>
                  <a:cubicBezTo>
                    <a:pt x="71" y="26"/>
                    <a:pt x="70" y="26"/>
                    <a:pt x="69" y="26"/>
                  </a:cubicBezTo>
                  <a:cubicBezTo>
                    <a:pt x="69" y="26"/>
                    <a:pt x="69" y="26"/>
                    <a:pt x="69" y="26"/>
                  </a:cubicBezTo>
                  <a:cubicBezTo>
                    <a:pt x="67" y="25"/>
                    <a:pt x="68" y="24"/>
                    <a:pt x="66" y="23"/>
                  </a:cubicBezTo>
                  <a:cubicBezTo>
                    <a:pt x="64" y="22"/>
                    <a:pt x="61" y="22"/>
                    <a:pt x="61" y="22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5" y="22"/>
                    <a:pt x="62" y="19"/>
                    <a:pt x="50" y="15"/>
                  </a:cubicBezTo>
                  <a:cubicBezTo>
                    <a:pt x="38" y="12"/>
                    <a:pt x="26" y="11"/>
                    <a:pt x="29" y="11"/>
                  </a:cubicBezTo>
                  <a:cubicBezTo>
                    <a:pt x="33" y="10"/>
                    <a:pt x="34" y="10"/>
                    <a:pt x="32" y="10"/>
                  </a:cubicBezTo>
                  <a:cubicBezTo>
                    <a:pt x="30" y="10"/>
                    <a:pt x="46" y="8"/>
                    <a:pt x="40" y="5"/>
                  </a:cubicBezTo>
                  <a:cubicBezTo>
                    <a:pt x="38" y="4"/>
                    <a:pt x="34" y="3"/>
                    <a:pt x="30" y="3"/>
                  </a:cubicBezTo>
                  <a:cubicBezTo>
                    <a:pt x="28" y="3"/>
                    <a:pt x="26" y="3"/>
                    <a:pt x="24" y="4"/>
                  </a:cubicBezTo>
                  <a:cubicBezTo>
                    <a:pt x="22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2" y="3"/>
                    <a:pt x="22" y="3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0" y="3"/>
                    <a:pt x="23" y="2"/>
                    <a:pt x="25" y="1"/>
                  </a:cubicBezTo>
                  <a:cubicBezTo>
                    <a:pt x="28" y="0"/>
                    <a:pt x="26" y="0"/>
                    <a:pt x="2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49" name="Freeform 131"/>
            <p:cNvSpPr>
              <a:spLocks noEditPoints="1"/>
            </p:cNvSpPr>
            <p:nvPr/>
          </p:nvSpPr>
          <p:spPr bwMode="auto">
            <a:xfrm>
              <a:off x="4111625" y="4629150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0 h 1"/>
                <a:gd name="T10" fmla="*/ 1 w 1"/>
                <a:gd name="T11" fmla="*/ 0 h 1"/>
                <a:gd name="T12" fmla="*/ 1 w 1"/>
                <a:gd name="T13" fmla="*/ 0 h 1"/>
                <a:gd name="T14" fmla="*/ 1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50" name="Freeform 132"/>
            <p:cNvSpPr>
              <a:spLocks/>
            </p:cNvSpPr>
            <p:nvPr/>
          </p:nvSpPr>
          <p:spPr bwMode="auto">
            <a:xfrm>
              <a:off x="4054475" y="4492625"/>
              <a:ext cx="17463" cy="3175"/>
            </a:xfrm>
            <a:custGeom>
              <a:avLst/>
              <a:gdLst>
                <a:gd name="T0" fmla="*/ 6 w 6"/>
                <a:gd name="T1" fmla="*/ 0 h 1"/>
                <a:gd name="T2" fmla="*/ 5 w 6"/>
                <a:gd name="T3" fmla="*/ 0 h 1"/>
                <a:gd name="T4" fmla="*/ 5 w 6"/>
                <a:gd name="T5" fmla="*/ 0 h 1"/>
                <a:gd name="T6" fmla="*/ 3 w 6"/>
                <a:gd name="T7" fmla="*/ 0 h 1"/>
                <a:gd name="T8" fmla="*/ 1 w 6"/>
                <a:gd name="T9" fmla="*/ 0 h 1"/>
                <a:gd name="T10" fmla="*/ 3 w 6"/>
                <a:gd name="T11" fmla="*/ 1 h 1"/>
                <a:gd name="T12" fmla="*/ 5 w 6"/>
                <a:gd name="T13" fmla="*/ 1 h 1"/>
                <a:gd name="T14" fmla="*/ 6 w 6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cubicBezTo>
                    <a:pt x="6" y="0"/>
                    <a:pt x="6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1"/>
                    <a:pt x="1" y="1"/>
                    <a:pt x="3" y="1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51" name="Freeform 133"/>
            <p:cNvSpPr>
              <a:spLocks noEditPoints="1"/>
            </p:cNvSpPr>
            <p:nvPr/>
          </p:nvSpPr>
          <p:spPr bwMode="auto">
            <a:xfrm>
              <a:off x="3571875" y="4416425"/>
              <a:ext cx="681038" cy="231775"/>
            </a:xfrm>
            <a:custGeom>
              <a:avLst/>
              <a:gdLst>
                <a:gd name="T0" fmla="*/ 74 w 251"/>
                <a:gd name="T1" fmla="*/ 0 h 85"/>
                <a:gd name="T2" fmla="*/ 11 w 251"/>
                <a:gd name="T3" fmla="*/ 21 h 85"/>
                <a:gd name="T4" fmla="*/ 20 w 251"/>
                <a:gd name="T5" fmla="*/ 26 h 85"/>
                <a:gd name="T6" fmla="*/ 35 w 251"/>
                <a:gd name="T7" fmla="*/ 28 h 85"/>
                <a:gd name="T8" fmla="*/ 70 w 251"/>
                <a:gd name="T9" fmla="*/ 31 h 85"/>
                <a:gd name="T10" fmla="*/ 101 w 251"/>
                <a:gd name="T11" fmla="*/ 30 h 85"/>
                <a:gd name="T12" fmla="*/ 121 w 251"/>
                <a:gd name="T13" fmla="*/ 39 h 85"/>
                <a:gd name="T14" fmla="*/ 134 w 251"/>
                <a:gd name="T15" fmla="*/ 44 h 85"/>
                <a:gd name="T16" fmla="*/ 144 w 251"/>
                <a:gd name="T17" fmla="*/ 49 h 85"/>
                <a:gd name="T18" fmla="*/ 106 w 251"/>
                <a:gd name="T19" fmla="*/ 64 h 85"/>
                <a:gd name="T20" fmla="*/ 86 w 251"/>
                <a:gd name="T21" fmla="*/ 64 h 85"/>
                <a:gd name="T22" fmla="*/ 101 w 251"/>
                <a:gd name="T23" fmla="*/ 69 h 85"/>
                <a:gd name="T24" fmla="*/ 108 w 251"/>
                <a:gd name="T25" fmla="*/ 70 h 85"/>
                <a:gd name="T26" fmla="*/ 122 w 251"/>
                <a:gd name="T27" fmla="*/ 75 h 85"/>
                <a:gd name="T28" fmla="*/ 157 w 251"/>
                <a:gd name="T29" fmla="*/ 77 h 85"/>
                <a:gd name="T30" fmla="*/ 173 w 251"/>
                <a:gd name="T31" fmla="*/ 79 h 85"/>
                <a:gd name="T32" fmla="*/ 180 w 251"/>
                <a:gd name="T33" fmla="*/ 81 h 85"/>
                <a:gd name="T34" fmla="*/ 190 w 251"/>
                <a:gd name="T35" fmla="*/ 81 h 85"/>
                <a:gd name="T36" fmla="*/ 195 w 251"/>
                <a:gd name="T37" fmla="*/ 73 h 85"/>
                <a:gd name="T38" fmla="*/ 185 w 251"/>
                <a:gd name="T39" fmla="*/ 69 h 85"/>
                <a:gd name="T40" fmla="*/ 176 w 251"/>
                <a:gd name="T41" fmla="*/ 65 h 85"/>
                <a:gd name="T42" fmla="*/ 184 w 251"/>
                <a:gd name="T43" fmla="*/ 60 h 85"/>
                <a:gd name="T44" fmla="*/ 199 w 251"/>
                <a:gd name="T45" fmla="*/ 62 h 85"/>
                <a:gd name="T46" fmla="*/ 208 w 251"/>
                <a:gd name="T47" fmla="*/ 63 h 85"/>
                <a:gd name="T48" fmla="*/ 205 w 251"/>
                <a:gd name="T49" fmla="*/ 65 h 85"/>
                <a:gd name="T50" fmla="*/ 207 w 251"/>
                <a:gd name="T51" fmla="*/ 68 h 85"/>
                <a:gd name="T52" fmla="*/ 216 w 251"/>
                <a:gd name="T53" fmla="*/ 70 h 85"/>
                <a:gd name="T54" fmla="*/ 231 w 251"/>
                <a:gd name="T55" fmla="*/ 65 h 85"/>
                <a:gd name="T56" fmla="*/ 236 w 251"/>
                <a:gd name="T57" fmla="*/ 63 h 85"/>
                <a:gd name="T58" fmla="*/ 243 w 251"/>
                <a:gd name="T59" fmla="*/ 62 h 85"/>
                <a:gd name="T60" fmla="*/ 245 w 251"/>
                <a:gd name="T61" fmla="*/ 62 h 85"/>
                <a:gd name="T62" fmla="*/ 244 w 251"/>
                <a:gd name="T63" fmla="*/ 58 h 85"/>
                <a:gd name="T64" fmla="*/ 235 w 251"/>
                <a:gd name="T65" fmla="*/ 58 h 85"/>
                <a:gd name="T66" fmla="*/ 230 w 251"/>
                <a:gd name="T67" fmla="*/ 57 h 85"/>
                <a:gd name="T68" fmla="*/ 226 w 251"/>
                <a:gd name="T69" fmla="*/ 54 h 85"/>
                <a:gd name="T70" fmla="*/ 216 w 251"/>
                <a:gd name="T71" fmla="*/ 53 h 85"/>
                <a:gd name="T72" fmla="*/ 209 w 251"/>
                <a:gd name="T73" fmla="*/ 51 h 85"/>
                <a:gd name="T74" fmla="*/ 202 w 251"/>
                <a:gd name="T75" fmla="*/ 49 h 85"/>
                <a:gd name="T76" fmla="*/ 192 w 251"/>
                <a:gd name="T77" fmla="*/ 46 h 85"/>
                <a:gd name="T78" fmla="*/ 200 w 251"/>
                <a:gd name="T79" fmla="*/ 44 h 85"/>
                <a:gd name="T80" fmla="*/ 199 w 251"/>
                <a:gd name="T81" fmla="*/ 42 h 85"/>
                <a:gd name="T82" fmla="*/ 212 w 251"/>
                <a:gd name="T83" fmla="*/ 35 h 85"/>
                <a:gd name="T84" fmla="*/ 186 w 251"/>
                <a:gd name="T85" fmla="*/ 36 h 85"/>
                <a:gd name="T86" fmla="*/ 204 w 251"/>
                <a:gd name="T87" fmla="*/ 31 h 85"/>
                <a:gd name="T88" fmla="*/ 180 w 251"/>
                <a:gd name="T89" fmla="*/ 33 h 85"/>
                <a:gd name="T90" fmla="*/ 178 w 251"/>
                <a:gd name="T91" fmla="*/ 32 h 85"/>
                <a:gd name="T92" fmla="*/ 178 w 251"/>
                <a:gd name="T93" fmla="*/ 30 h 85"/>
                <a:gd name="T94" fmla="*/ 181 w 251"/>
                <a:gd name="T95" fmla="*/ 28 h 85"/>
                <a:gd name="T96" fmla="*/ 170 w 251"/>
                <a:gd name="T97" fmla="*/ 25 h 85"/>
                <a:gd name="T98" fmla="*/ 166 w 251"/>
                <a:gd name="T99" fmla="*/ 23 h 85"/>
                <a:gd name="T100" fmla="*/ 157 w 251"/>
                <a:gd name="T101" fmla="*/ 22 h 85"/>
                <a:gd name="T102" fmla="*/ 151 w 251"/>
                <a:gd name="T103" fmla="*/ 21 h 85"/>
                <a:gd name="T104" fmla="*/ 147 w 251"/>
                <a:gd name="T105" fmla="*/ 14 h 85"/>
                <a:gd name="T106" fmla="*/ 126 w 251"/>
                <a:gd name="T107" fmla="*/ 16 h 85"/>
                <a:gd name="T108" fmla="*/ 121 w 251"/>
                <a:gd name="T109" fmla="*/ 16 h 85"/>
                <a:gd name="T110" fmla="*/ 113 w 251"/>
                <a:gd name="T111" fmla="*/ 16 h 85"/>
                <a:gd name="T112" fmla="*/ 110 w 251"/>
                <a:gd name="T113" fmla="*/ 13 h 85"/>
                <a:gd name="T114" fmla="*/ 94 w 251"/>
                <a:gd name="T115" fmla="*/ 4 h 85"/>
                <a:gd name="T116" fmla="*/ 77 w 251"/>
                <a:gd name="T117" fmla="*/ 6 h 85"/>
                <a:gd name="T118" fmla="*/ 70 w 251"/>
                <a:gd name="T119" fmla="*/ 13 h 85"/>
                <a:gd name="T120" fmla="*/ 50 w 251"/>
                <a:gd name="T121" fmla="*/ 2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51" h="85">
                  <a:moveTo>
                    <a:pt x="76" y="7"/>
                  </a:moveTo>
                  <a:cubicBezTo>
                    <a:pt x="76" y="7"/>
                    <a:pt x="77" y="7"/>
                    <a:pt x="77" y="8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8"/>
                    <a:pt x="77" y="8"/>
                    <a:pt x="76" y="8"/>
                  </a:cubicBezTo>
                  <a:cubicBezTo>
                    <a:pt x="76" y="7"/>
                    <a:pt x="76" y="7"/>
                    <a:pt x="76" y="7"/>
                  </a:cubicBezTo>
                  <a:moveTo>
                    <a:pt x="74" y="0"/>
                  </a:moveTo>
                  <a:cubicBezTo>
                    <a:pt x="69" y="0"/>
                    <a:pt x="64" y="0"/>
                    <a:pt x="59" y="0"/>
                  </a:cubicBezTo>
                  <a:cubicBezTo>
                    <a:pt x="49" y="1"/>
                    <a:pt x="41" y="3"/>
                    <a:pt x="37" y="4"/>
                  </a:cubicBezTo>
                  <a:cubicBezTo>
                    <a:pt x="33" y="5"/>
                    <a:pt x="27" y="7"/>
                    <a:pt x="24" y="8"/>
                  </a:cubicBezTo>
                  <a:cubicBezTo>
                    <a:pt x="20" y="9"/>
                    <a:pt x="0" y="13"/>
                    <a:pt x="9" y="16"/>
                  </a:cubicBezTo>
                  <a:cubicBezTo>
                    <a:pt x="17" y="19"/>
                    <a:pt x="22" y="21"/>
                    <a:pt x="18" y="21"/>
                  </a:cubicBezTo>
                  <a:cubicBezTo>
                    <a:pt x="18" y="21"/>
                    <a:pt x="17" y="21"/>
                    <a:pt x="16" y="21"/>
                  </a:cubicBezTo>
                  <a:cubicBezTo>
                    <a:pt x="15" y="21"/>
                    <a:pt x="13" y="21"/>
                    <a:pt x="11" y="21"/>
                  </a:cubicBezTo>
                  <a:cubicBezTo>
                    <a:pt x="7" y="21"/>
                    <a:pt x="3" y="21"/>
                    <a:pt x="4" y="23"/>
                  </a:cubicBezTo>
                  <a:cubicBezTo>
                    <a:pt x="6" y="24"/>
                    <a:pt x="10" y="25"/>
                    <a:pt x="9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9" y="25"/>
                    <a:pt x="11" y="26"/>
                    <a:pt x="13" y="26"/>
                  </a:cubicBezTo>
                  <a:cubicBezTo>
                    <a:pt x="15" y="26"/>
                    <a:pt x="16" y="26"/>
                    <a:pt x="17" y="26"/>
                  </a:cubicBezTo>
                  <a:cubicBezTo>
                    <a:pt x="19" y="26"/>
                    <a:pt x="20" y="26"/>
                    <a:pt x="20" y="26"/>
                  </a:cubicBezTo>
                  <a:cubicBezTo>
                    <a:pt x="20" y="26"/>
                    <a:pt x="21" y="26"/>
                    <a:pt x="21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3" y="26"/>
                    <a:pt x="25" y="26"/>
                    <a:pt x="26" y="26"/>
                  </a:cubicBezTo>
                  <a:cubicBezTo>
                    <a:pt x="26" y="26"/>
                    <a:pt x="27" y="26"/>
                    <a:pt x="27" y="26"/>
                  </a:cubicBezTo>
                  <a:cubicBezTo>
                    <a:pt x="28" y="26"/>
                    <a:pt x="28" y="26"/>
                    <a:pt x="28" y="27"/>
                  </a:cubicBezTo>
                  <a:cubicBezTo>
                    <a:pt x="27" y="28"/>
                    <a:pt x="32" y="28"/>
                    <a:pt x="35" y="28"/>
                  </a:cubicBezTo>
                  <a:cubicBezTo>
                    <a:pt x="37" y="28"/>
                    <a:pt x="38" y="28"/>
                    <a:pt x="39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43" y="28"/>
                    <a:pt x="43" y="30"/>
                    <a:pt x="52" y="31"/>
                  </a:cubicBezTo>
                  <a:cubicBezTo>
                    <a:pt x="55" y="31"/>
                    <a:pt x="58" y="31"/>
                    <a:pt x="60" y="31"/>
                  </a:cubicBezTo>
                  <a:cubicBezTo>
                    <a:pt x="65" y="31"/>
                    <a:pt x="66" y="31"/>
                    <a:pt x="65" y="30"/>
                  </a:cubicBezTo>
                  <a:cubicBezTo>
                    <a:pt x="64" y="30"/>
                    <a:pt x="64" y="29"/>
                    <a:pt x="64" y="29"/>
                  </a:cubicBezTo>
                  <a:cubicBezTo>
                    <a:pt x="65" y="29"/>
                    <a:pt x="67" y="30"/>
                    <a:pt x="70" y="31"/>
                  </a:cubicBezTo>
                  <a:cubicBezTo>
                    <a:pt x="74" y="32"/>
                    <a:pt x="77" y="32"/>
                    <a:pt x="78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2"/>
                    <a:pt x="78" y="32"/>
                    <a:pt x="79" y="32"/>
                  </a:cubicBezTo>
                  <a:cubicBezTo>
                    <a:pt x="81" y="32"/>
                    <a:pt x="84" y="32"/>
                    <a:pt x="88" y="33"/>
                  </a:cubicBezTo>
                  <a:cubicBezTo>
                    <a:pt x="91" y="33"/>
                    <a:pt x="94" y="33"/>
                    <a:pt x="96" y="33"/>
                  </a:cubicBezTo>
                  <a:cubicBezTo>
                    <a:pt x="98" y="33"/>
                    <a:pt x="99" y="33"/>
                    <a:pt x="101" y="33"/>
                  </a:cubicBezTo>
                  <a:cubicBezTo>
                    <a:pt x="105" y="32"/>
                    <a:pt x="103" y="31"/>
                    <a:pt x="101" y="30"/>
                  </a:cubicBezTo>
                  <a:cubicBezTo>
                    <a:pt x="98" y="28"/>
                    <a:pt x="101" y="28"/>
                    <a:pt x="102" y="27"/>
                  </a:cubicBezTo>
                  <a:cubicBezTo>
                    <a:pt x="102" y="27"/>
                    <a:pt x="102" y="27"/>
                    <a:pt x="103" y="27"/>
                  </a:cubicBezTo>
                  <a:cubicBezTo>
                    <a:pt x="103" y="27"/>
                    <a:pt x="103" y="28"/>
                    <a:pt x="105" y="29"/>
                  </a:cubicBezTo>
                  <a:cubicBezTo>
                    <a:pt x="107" y="31"/>
                    <a:pt x="113" y="31"/>
                    <a:pt x="112" y="32"/>
                  </a:cubicBezTo>
                  <a:cubicBezTo>
                    <a:pt x="111" y="34"/>
                    <a:pt x="111" y="35"/>
                    <a:pt x="114" y="35"/>
                  </a:cubicBezTo>
                  <a:cubicBezTo>
                    <a:pt x="117" y="35"/>
                    <a:pt x="118" y="35"/>
                    <a:pt x="116" y="35"/>
                  </a:cubicBezTo>
                  <a:cubicBezTo>
                    <a:pt x="114" y="36"/>
                    <a:pt x="121" y="37"/>
                    <a:pt x="121" y="39"/>
                  </a:cubicBezTo>
                  <a:cubicBezTo>
                    <a:pt x="121" y="41"/>
                    <a:pt x="118" y="41"/>
                    <a:pt x="121" y="41"/>
                  </a:cubicBezTo>
                  <a:cubicBezTo>
                    <a:pt x="121" y="41"/>
                    <a:pt x="122" y="41"/>
                    <a:pt x="123" y="41"/>
                  </a:cubicBezTo>
                  <a:cubicBezTo>
                    <a:pt x="126" y="41"/>
                    <a:pt x="129" y="41"/>
                    <a:pt x="129" y="41"/>
                  </a:cubicBezTo>
                  <a:cubicBezTo>
                    <a:pt x="130" y="41"/>
                    <a:pt x="130" y="41"/>
                    <a:pt x="130" y="41"/>
                  </a:cubicBezTo>
                  <a:cubicBezTo>
                    <a:pt x="129" y="42"/>
                    <a:pt x="129" y="42"/>
                    <a:pt x="131" y="43"/>
                  </a:cubicBezTo>
                  <a:cubicBezTo>
                    <a:pt x="132" y="43"/>
                    <a:pt x="133" y="44"/>
                    <a:pt x="133" y="44"/>
                  </a:cubicBezTo>
                  <a:cubicBezTo>
                    <a:pt x="134" y="44"/>
                    <a:pt x="134" y="44"/>
                    <a:pt x="134" y="44"/>
                  </a:cubicBezTo>
                  <a:cubicBezTo>
                    <a:pt x="134" y="43"/>
                    <a:pt x="135" y="43"/>
                    <a:pt x="135" y="43"/>
                  </a:cubicBezTo>
                  <a:cubicBezTo>
                    <a:pt x="136" y="43"/>
                    <a:pt x="137" y="44"/>
                    <a:pt x="138" y="44"/>
                  </a:cubicBezTo>
                  <a:cubicBezTo>
                    <a:pt x="139" y="45"/>
                    <a:pt x="138" y="46"/>
                    <a:pt x="140" y="46"/>
                  </a:cubicBezTo>
                  <a:cubicBezTo>
                    <a:pt x="142" y="47"/>
                    <a:pt x="143" y="47"/>
                    <a:pt x="144" y="47"/>
                  </a:cubicBezTo>
                  <a:cubicBezTo>
                    <a:pt x="144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5" y="48"/>
                    <a:pt x="144" y="49"/>
                  </a:cubicBezTo>
                  <a:cubicBezTo>
                    <a:pt x="144" y="50"/>
                    <a:pt x="144" y="51"/>
                    <a:pt x="143" y="52"/>
                  </a:cubicBezTo>
                  <a:cubicBezTo>
                    <a:pt x="143" y="53"/>
                    <a:pt x="140" y="54"/>
                    <a:pt x="138" y="54"/>
                  </a:cubicBezTo>
                  <a:cubicBezTo>
                    <a:pt x="133" y="55"/>
                    <a:pt x="119" y="57"/>
                    <a:pt x="115" y="59"/>
                  </a:cubicBezTo>
                  <a:cubicBezTo>
                    <a:pt x="111" y="62"/>
                    <a:pt x="110" y="64"/>
                    <a:pt x="110" y="64"/>
                  </a:cubicBezTo>
                  <a:cubicBezTo>
                    <a:pt x="110" y="64"/>
                    <a:pt x="110" y="64"/>
                    <a:pt x="110" y="64"/>
                  </a:cubicBezTo>
                  <a:cubicBezTo>
                    <a:pt x="110" y="64"/>
                    <a:pt x="109" y="64"/>
                    <a:pt x="108" y="64"/>
                  </a:cubicBezTo>
                  <a:cubicBezTo>
                    <a:pt x="108" y="64"/>
                    <a:pt x="107" y="64"/>
                    <a:pt x="106" y="64"/>
                  </a:cubicBezTo>
                  <a:cubicBezTo>
                    <a:pt x="105" y="64"/>
                    <a:pt x="103" y="65"/>
                    <a:pt x="103" y="65"/>
                  </a:cubicBezTo>
                  <a:cubicBezTo>
                    <a:pt x="103" y="65"/>
                    <a:pt x="103" y="65"/>
                    <a:pt x="103" y="65"/>
                  </a:cubicBezTo>
                  <a:cubicBezTo>
                    <a:pt x="101" y="65"/>
                    <a:pt x="101" y="64"/>
                    <a:pt x="101" y="64"/>
                  </a:cubicBezTo>
                  <a:cubicBezTo>
                    <a:pt x="101" y="64"/>
                    <a:pt x="101" y="64"/>
                    <a:pt x="101" y="64"/>
                  </a:cubicBezTo>
                  <a:cubicBezTo>
                    <a:pt x="101" y="64"/>
                    <a:pt x="100" y="64"/>
                    <a:pt x="98" y="64"/>
                  </a:cubicBezTo>
                  <a:cubicBezTo>
                    <a:pt x="96" y="65"/>
                    <a:pt x="94" y="65"/>
                    <a:pt x="92" y="65"/>
                  </a:cubicBezTo>
                  <a:cubicBezTo>
                    <a:pt x="90" y="65"/>
                    <a:pt x="88" y="65"/>
                    <a:pt x="86" y="64"/>
                  </a:cubicBezTo>
                  <a:cubicBezTo>
                    <a:pt x="82" y="64"/>
                    <a:pt x="78" y="64"/>
                    <a:pt x="74" y="64"/>
                  </a:cubicBezTo>
                  <a:cubicBezTo>
                    <a:pt x="70" y="64"/>
                    <a:pt x="67" y="64"/>
                    <a:pt x="65" y="65"/>
                  </a:cubicBezTo>
                  <a:cubicBezTo>
                    <a:pt x="61" y="66"/>
                    <a:pt x="58" y="67"/>
                    <a:pt x="59" y="68"/>
                  </a:cubicBezTo>
                  <a:cubicBezTo>
                    <a:pt x="61" y="69"/>
                    <a:pt x="66" y="70"/>
                    <a:pt x="71" y="70"/>
                  </a:cubicBezTo>
                  <a:cubicBezTo>
                    <a:pt x="80" y="70"/>
                    <a:pt x="88" y="69"/>
                    <a:pt x="93" y="69"/>
                  </a:cubicBezTo>
                  <a:cubicBezTo>
                    <a:pt x="96" y="69"/>
                    <a:pt x="98" y="69"/>
                    <a:pt x="100" y="69"/>
                  </a:cubicBezTo>
                  <a:cubicBezTo>
                    <a:pt x="101" y="69"/>
                    <a:pt x="102" y="69"/>
                    <a:pt x="101" y="69"/>
                  </a:cubicBezTo>
                  <a:cubicBezTo>
                    <a:pt x="101" y="70"/>
                    <a:pt x="101" y="70"/>
                    <a:pt x="102" y="70"/>
                  </a:cubicBezTo>
                  <a:cubicBezTo>
                    <a:pt x="102" y="70"/>
                    <a:pt x="102" y="70"/>
                    <a:pt x="103" y="70"/>
                  </a:cubicBezTo>
                  <a:cubicBezTo>
                    <a:pt x="104" y="70"/>
                    <a:pt x="104" y="69"/>
                    <a:pt x="105" y="69"/>
                  </a:cubicBezTo>
                  <a:cubicBezTo>
                    <a:pt x="105" y="69"/>
                    <a:pt x="105" y="69"/>
                    <a:pt x="105" y="69"/>
                  </a:cubicBezTo>
                  <a:cubicBezTo>
                    <a:pt x="106" y="69"/>
                    <a:pt x="106" y="70"/>
                    <a:pt x="106" y="70"/>
                  </a:cubicBezTo>
                  <a:cubicBezTo>
                    <a:pt x="106" y="70"/>
                    <a:pt x="106" y="70"/>
                    <a:pt x="106" y="70"/>
                  </a:cubicBezTo>
                  <a:cubicBezTo>
                    <a:pt x="107" y="70"/>
                    <a:pt x="108" y="70"/>
                    <a:pt x="108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10" y="70"/>
                    <a:pt x="110" y="70"/>
                    <a:pt x="112" y="71"/>
                  </a:cubicBezTo>
                  <a:cubicBezTo>
                    <a:pt x="113" y="72"/>
                    <a:pt x="117" y="73"/>
                    <a:pt x="117" y="74"/>
                  </a:cubicBezTo>
                  <a:cubicBezTo>
                    <a:pt x="117" y="74"/>
                    <a:pt x="117" y="75"/>
                    <a:pt x="118" y="75"/>
                  </a:cubicBezTo>
                  <a:cubicBezTo>
                    <a:pt x="118" y="75"/>
                    <a:pt x="118" y="74"/>
                    <a:pt x="119" y="74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20" y="74"/>
                    <a:pt x="121" y="74"/>
                    <a:pt x="122" y="75"/>
                  </a:cubicBezTo>
                  <a:cubicBezTo>
                    <a:pt x="124" y="75"/>
                    <a:pt x="124" y="76"/>
                    <a:pt x="121" y="76"/>
                  </a:cubicBezTo>
                  <a:cubicBezTo>
                    <a:pt x="118" y="76"/>
                    <a:pt x="119" y="78"/>
                    <a:pt x="126" y="80"/>
                  </a:cubicBezTo>
                  <a:cubicBezTo>
                    <a:pt x="132" y="81"/>
                    <a:pt x="143" y="83"/>
                    <a:pt x="153" y="85"/>
                  </a:cubicBezTo>
                  <a:cubicBezTo>
                    <a:pt x="155" y="85"/>
                    <a:pt x="157" y="85"/>
                    <a:pt x="159" y="85"/>
                  </a:cubicBezTo>
                  <a:cubicBezTo>
                    <a:pt x="166" y="85"/>
                    <a:pt x="170" y="83"/>
                    <a:pt x="163" y="81"/>
                  </a:cubicBezTo>
                  <a:cubicBezTo>
                    <a:pt x="156" y="79"/>
                    <a:pt x="154" y="77"/>
                    <a:pt x="156" y="77"/>
                  </a:cubicBezTo>
                  <a:cubicBezTo>
                    <a:pt x="157" y="77"/>
                    <a:pt x="157" y="77"/>
                    <a:pt x="157" y="77"/>
                  </a:cubicBezTo>
                  <a:cubicBezTo>
                    <a:pt x="160" y="77"/>
                    <a:pt x="162" y="77"/>
                    <a:pt x="163" y="77"/>
                  </a:cubicBezTo>
                  <a:cubicBezTo>
                    <a:pt x="163" y="77"/>
                    <a:pt x="163" y="77"/>
                    <a:pt x="163" y="77"/>
                  </a:cubicBezTo>
                  <a:cubicBezTo>
                    <a:pt x="163" y="77"/>
                    <a:pt x="163" y="77"/>
                    <a:pt x="163" y="77"/>
                  </a:cubicBezTo>
                  <a:cubicBezTo>
                    <a:pt x="164" y="77"/>
                    <a:pt x="166" y="78"/>
                    <a:pt x="168" y="78"/>
                  </a:cubicBezTo>
                  <a:cubicBezTo>
                    <a:pt x="169" y="79"/>
                    <a:pt x="171" y="80"/>
                    <a:pt x="172" y="80"/>
                  </a:cubicBezTo>
                  <a:cubicBezTo>
                    <a:pt x="172" y="80"/>
                    <a:pt x="172" y="79"/>
                    <a:pt x="173" y="79"/>
                  </a:cubicBezTo>
                  <a:cubicBezTo>
                    <a:pt x="173" y="79"/>
                    <a:pt x="173" y="79"/>
                    <a:pt x="173" y="79"/>
                  </a:cubicBezTo>
                  <a:cubicBezTo>
                    <a:pt x="174" y="79"/>
                    <a:pt x="174" y="79"/>
                    <a:pt x="175" y="79"/>
                  </a:cubicBezTo>
                  <a:cubicBezTo>
                    <a:pt x="176" y="80"/>
                    <a:pt x="177" y="80"/>
                    <a:pt x="178" y="80"/>
                  </a:cubicBezTo>
                  <a:cubicBezTo>
                    <a:pt x="178" y="80"/>
                    <a:pt x="178" y="80"/>
                    <a:pt x="178" y="80"/>
                  </a:cubicBezTo>
                  <a:cubicBezTo>
                    <a:pt x="178" y="80"/>
                    <a:pt x="178" y="80"/>
                    <a:pt x="178" y="80"/>
                  </a:cubicBezTo>
                  <a:cubicBezTo>
                    <a:pt x="178" y="80"/>
                    <a:pt x="179" y="80"/>
                    <a:pt x="179" y="80"/>
                  </a:cubicBezTo>
                  <a:cubicBezTo>
                    <a:pt x="179" y="81"/>
                    <a:pt x="179" y="81"/>
                    <a:pt x="180" y="81"/>
                  </a:cubicBezTo>
                  <a:cubicBezTo>
                    <a:pt x="180" y="81"/>
                    <a:pt x="180" y="81"/>
                    <a:pt x="180" y="81"/>
                  </a:cubicBezTo>
                  <a:cubicBezTo>
                    <a:pt x="180" y="81"/>
                    <a:pt x="180" y="81"/>
                    <a:pt x="180" y="81"/>
                  </a:cubicBezTo>
                  <a:cubicBezTo>
                    <a:pt x="181" y="81"/>
                    <a:pt x="182" y="81"/>
                    <a:pt x="183" y="81"/>
                  </a:cubicBezTo>
                  <a:cubicBezTo>
                    <a:pt x="183" y="82"/>
                    <a:pt x="185" y="82"/>
                    <a:pt x="186" y="83"/>
                  </a:cubicBezTo>
                  <a:cubicBezTo>
                    <a:pt x="187" y="83"/>
                    <a:pt x="187" y="83"/>
                    <a:pt x="188" y="83"/>
                  </a:cubicBezTo>
                  <a:cubicBezTo>
                    <a:pt x="188" y="83"/>
                    <a:pt x="189" y="83"/>
                    <a:pt x="188" y="82"/>
                  </a:cubicBezTo>
                  <a:cubicBezTo>
                    <a:pt x="188" y="82"/>
                    <a:pt x="188" y="81"/>
                    <a:pt x="189" y="81"/>
                  </a:cubicBezTo>
                  <a:cubicBezTo>
                    <a:pt x="189" y="81"/>
                    <a:pt x="190" y="81"/>
                    <a:pt x="190" y="81"/>
                  </a:cubicBezTo>
                  <a:cubicBezTo>
                    <a:pt x="190" y="81"/>
                    <a:pt x="190" y="81"/>
                    <a:pt x="190" y="81"/>
                  </a:cubicBezTo>
                  <a:cubicBezTo>
                    <a:pt x="191" y="81"/>
                    <a:pt x="193" y="80"/>
                    <a:pt x="193" y="79"/>
                  </a:cubicBezTo>
                  <a:cubicBezTo>
                    <a:pt x="193" y="78"/>
                    <a:pt x="193" y="78"/>
                    <a:pt x="193" y="78"/>
                  </a:cubicBezTo>
                  <a:cubicBezTo>
                    <a:pt x="193" y="78"/>
                    <a:pt x="193" y="78"/>
                    <a:pt x="194" y="78"/>
                  </a:cubicBezTo>
                  <a:cubicBezTo>
                    <a:pt x="194" y="78"/>
                    <a:pt x="195" y="79"/>
                    <a:pt x="195" y="79"/>
                  </a:cubicBezTo>
                  <a:cubicBezTo>
                    <a:pt x="197" y="79"/>
                    <a:pt x="199" y="78"/>
                    <a:pt x="198" y="76"/>
                  </a:cubicBezTo>
                  <a:cubicBezTo>
                    <a:pt x="197" y="74"/>
                    <a:pt x="193" y="73"/>
                    <a:pt x="195" y="73"/>
                  </a:cubicBezTo>
                  <a:cubicBezTo>
                    <a:pt x="197" y="73"/>
                    <a:pt x="196" y="72"/>
                    <a:pt x="194" y="72"/>
                  </a:cubicBezTo>
                  <a:cubicBezTo>
                    <a:pt x="192" y="72"/>
                    <a:pt x="191" y="72"/>
                    <a:pt x="192" y="71"/>
                  </a:cubicBezTo>
                  <a:cubicBezTo>
                    <a:pt x="193" y="71"/>
                    <a:pt x="192" y="71"/>
                    <a:pt x="191" y="71"/>
                  </a:cubicBezTo>
                  <a:cubicBezTo>
                    <a:pt x="190" y="71"/>
                    <a:pt x="190" y="71"/>
                    <a:pt x="189" y="71"/>
                  </a:cubicBezTo>
                  <a:cubicBezTo>
                    <a:pt x="189" y="71"/>
                    <a:pt x="189" y="71"/>
                    <a:pt x="189" y="71"/>
                  </a:cubicBezTo>
                  <a:cubicBezTo>
                    <a:pt x="187" y="71"/>
                    <a:pt x="187" y="70"/>
                    <a:pt x="187" y="70"/>
                  </a:cubicBezTo>
                  <a:cubicBezTo>
                    <a:pt x="187" y="69"/>
                    <a:pt x="186" y="69"/>
                    <a:pt x="185" y="69"/>
                  </a:cubicBezTo>
                  <a:cubicBezTo>
                    <a:pt x="184" y="69"/>
                    <a:pt x="184" y="69"/>
                    <a:pt x="184" y="69"/>
                  </a:cubicBezTo>
                  <a:cubicBezTo>
                    <a:pt x="184" y="69"/>
                    <a:pt x="184" y="69"/>
                    <a:pt x="184" y="69"/>
                  </a:cubicBezTo>
                  <a:cubicBezTo>
                    <a:pt x="183" y="69"/>
                    <a:pt x="181" y="69"/>
                    <a:pt x="181" y="68"/>
                  </a:cubicBezTo>
                  <a:cubicBezTo>
                    <a:pt x="180" y="67"/>
                    <a:pt x="182" y="66"/>
                    <a:pt x="180" y="66"/>
                  </a:cubicBezTo>
                  <a:cubicBezTo>
                    <a:pt x="178" y="66"/>
                    <a:pt x="179" y="65"/>
                    <a:pt x="177" y="65"/>
                  </a:cubicBezTo>
                  <a:cubicBezTo>
                    <a:pt x="177" y="65"/>
                    <a:pt x="177" y="65"/>
                    <a:pt x="176" y="65"/>
                  </a:cubicBezTo>
                  <a:cubicBezTo>
                    <a:pt x="176" y="65"/>
                    <a:pt x="176" y="65"/>
                    <a:pt x="176" y="65"/>
                  </a:cubicBezTo>
                  <a:cubicBezTo>
                    <a:pt x="174" y="65"/>
                    <a:pt x="178" y="64"/>
                    <a:pt x="175" y="63"/>
                  </a:cubicBezTo>
                  <a:cubicBezTo>
                    <a:pt x="174" y="62"/>
                    <a:pt x="172" y="61"/>
                    <a:pt x="173" y="61"/>
                  </a:cubicBezTo>
                  <a:cubicBezTo>
                    <a:pt x="173" y="61"/>
                    <a:pt x="174" y="61"/>
                    <a:pt x="176" y="62"/>
                  </a:cubicBezTo>
                  <a:cubicBezTo>
                    <a:pt x="179" y="62"/>
                    <a:pt x="181" y="62"/>
                    <a:pt x="182" y="62"/>
                  </a:cubicBezTo>
                  <a:cubicBezTo>
                    <a:pt x="184" y="62"/>
                    <a:pt x="184" y="62"/>
                    <a:pt x="184" y="61"/>
                  </a:cubicBezTo>
                  <a:cubicBezTo>
                    <a:pt x="183" y="61"/>
                    <a:pt x="183" y="60"/>
                    <a:pt x="183" y="60"/>
                  </a:cubicBezTo>
                  <a:cubicBezTo>
                    <a:pt x="184" y="60"/>
                    <a:pt x="184" y="60"/>
                    <a:pt x="184" y="60"/>
                  </a:cubicBezTo>
                  <a:cubicBezTo>
                    <a:pt x="185" y="61"/>
                    <a:pt x="185" y="61"/>
                    <a:pt x="186" y="61"/>
                  </a:cubicBezTo>
                  <a:cubicBezTo>
                    <a:pt x="186" y="61"/>
                    <a:pt x="186" y="61"/>
                    <a:pt x="187" y="61"/>
                  </a:cubicBezTo>
                  <a:cubicBezTo>
                    <a:pt x="187" y="61"/>
                    <a:pt x="188" y="60"/>
                    <a:pt x="186" y="60"/>
                  </a:cubicBezTo>
                  <a:cubicBezTo>
                    <a:pt x="185" y="60"/>
                    <a:pt x="186" y="59"/>
                    <a:pt x="187" y="59"/>
                  </a:cubicBezTo>
                  <a:cubicBezTo>
                    <a:pt x="187" y="59"/>
                    <a:pt x="188" y="59"/>
                    <a:pt x="188" y="59"/>
                  </a:cubicBezTo>
                  <a:cubicBezTo>
                    <a:pt x="190" y="60"/>
                    <a:pt x="189" y="61"/>
                    <a:pt x="194" y="62"/>
                  </a:cubicBezTo>
                  <a:cubicBezTo>
                    <a:pt x="196" y="62"/>
                    <a:pt x="197" y="62"/>
                    <a:pt x="199" y="62"/>
                  </a:cubicBezTo>
                  <a:cubicBezTo>
                    <a:pt x="200" y="62"/>
                    <a:pt x="200" y="62"/>
                    <a:pt x="201" y="62"/>
                  </a:cubicBezTo>
                  <a:cubicBezTo>
                    <a:pt x="201" y="62"/>
                    <a:pt x="202" y="62"/>
                    <a:pt x="202" y="62"/>
                  </a:cubicBezTo>
                  <a:cubicBezTo>
                    <a:pt x="202" y="62"/>
                    <a:pt x="202" y="62"/>
                    <a:pt x="201" y="62"/>
                  </a:cubicBezTo>
                  <a:cubicBezTo>
                    <a:pt x="200" y="63"/>
                    <a:pt x="201" y="63"/>
                    <a:pt x="202" y="63"/>
                  </a:cubicBezTo>
                  <a:cubicBezTo>
                    <a:pt x="203" y="63"/>
                    <a:pt x="204" y="63"/>
                    <a:pt x="206" y="62"/>
                  </a:cubicBezTo>
                  <a:cubicBezTo>
                    <a:pt x="208" y="62"/>
                    <a:pt x="210" y="62"/>
                    <a:pt x="210" y="62"/>
                  </a:cubicBezTo>
                  <a:cubicBezTo>
                    <a:pt x="211" y="62"/>
                    <a:pt x="211" y="62"/>
                    <a:pt x="208" y="63"/>
                  </a:cubicBezTo>
                  <a:cubicBezTo>
                    <a:pt x="205" y="64"/>
                    <a:pt x="203" y="65"/>
                    <a:pt x="204" y="65"/>
                  </a:cubicBezTo>
                  <a:cubicBezTo>
                    <a:pt x="205" y="65"/>
                    <a:pt x="205" y="65"/>
                    <a:pt x="205" y="65"/>
                  </a:cubicBezTo>
                  <a:cubicBezTo>
                    <a:pt x="205" y="65"/>
                    <a:pt x="205" y="65"/>
                    <a:pt x="205" y="65"/>
                  </a:cubicBezTo>
                  <a:cubicBezTo>
                    <a:pt x="206" y="65"/>
                    <a:pt x="206" y="65"/>
                    <a:pt x="205" y="65"/>
                  </a:cubicBezTo>
                  <a:cubicBezTo>
                    <a:pt x="204" y="65"/>
                    <a:pt x="203" y="65"/>
                    <a:pt x="204" y="65"/>
                  </a:cubicBezTo>
                  <a:cubicBezTo>
                    <a:pt x="204" y="65"/>
                    <a:pt x="204" y="65"/>
                    <a:pt x="204" y="65"/>
                  </a:cubicBezTo>
                  <a:cubicBezTo>
                    <a:pt x="205" y="65"/>
                    <a:pt x="205" y="65"/>
                    <a:pt x="205" y="65"/>
                  </a:cubicBezTo>
                  <a:cubicBezTo>
                    <a:pt x="206" y="65"/>
                    <a:pt x="206" y="66"/>
                    <a:pt x="205" y="66"/>
                  </a:cubicBezTo>
                  <a:cubicBezTo>
                    <a:pt x="203" y="66"/>
                    <a:pt x="204" y="67"/>
                    <a:pt x="205" y="67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7"/>
                    <a:pt x="205" y="67"/>
                    <a:pt x="206" y="67"/>
                  </a:cubicBezTo>
                  <a:cubicBezTo>
                    <a:pt x="207" y="67"/>
                    <a:pt x="206" y="67"/>
                    <a:pt x="206" y="68"/>
                  </a:cubicBezTo>
                  <a:cubicBezTo>
                    <a:pt x="206" y="68"/>
                    <a:pt x="206" y="68"/>
                    <a:pt x="207" y="68"/>
                  </a:cubicBezTo>
                  <a:cubicBezTo>
                    <a:pt x="207" y="68"/>
                    <a:pt x="207" y="68"/>
                    <a:pt x="207" y="68"/>
                  </a:cubicBezTo>
                  <a:cubicBezTo>
                    <a:pt x="208" y="68"/>
                    <a:pt x="208" y="68"/>
                    <a:pt x="208" y="68"/>
                  </a:cubicBezTo>
                  <a:cubicBezTo>
                    <a:pt x="209" y="68"/>
                    <a:pt x="209" y="68"/>
                    <a:pt x="209" y="69"/>
                  </a:cubicBezTo>
                  <a:cubicBezTo>
                    <a:pt x="209" y="69"/>
                    <a:pt x="210" y="69"/>
                    <a:pt x="211" y="69"/>
                  </a:cubicBezTo>
                  <a:cubicBezTo>
                    <a:pt x="211" y="69"/>
                    <a:pt x="211" y="69"/>
                    <a:pt x="212" y="69"/>
                  </a:cubicBezTo>
                  <a:cubicBezTo>
                    <a:pt x="212" y="69"/>
                    <a:pt x="212" y="69"/>
                    <a:pt x="212" y="69"/>
                  </a:cubicBezTo>
                  <a:cubicBezTo>
                    <a:pt x="213" y="69"/>
                    <a:pt x="214" y="69"/>
                    <a:pt x="215" y="70"/>
                  </a:cubicBezTo>
                  <a:cubicBezTo>
                    <a:pt x="215" y="70"/>
                    <a:pt x="215" y="70"/>
                    <a:pt x="216" y="70"/>
                  </a:cubicBezTo>
                  <a:cubicBezTo>
                    <a:pt x="217" y="70"/>
                    <a:pt x="218" y="70"/>
                    <a:pt x="219" y="69"/>
                  </a:cubicBezTo>
                  <a:cubicBezTo>
                    <a:pt x="220" y="68"/>
                    <a:pt x="219" y="66"/>
                    <a:pt x="220" y="66"/>
                  </a:cubicBezTo>
                  <a:cubicBezTo>
                    <a:pt x="221" y="65"/>
                    <a:pt x="221" y="65"/>
                    <a:pt x="222" y="65"/>
                  </a:cubicBezTo>
                  <a:cubicBezTo>
                    <a:pt x="223" y="65"/>
                    <a:pt x="224" y="65"/>
                    <a:pt x="225" y="66"/>
                  </a:cubicBezTo>
                  <a:cubicBezTo>
                    <a:pt x="226" y="66"/>
                    <a:pt x="227" y="66"/>
                    <a:pt x="228" y="66"/>
                  </a:cubicBezTo>
                  <a:cubicBezTo>
                    <a:pt x="229" y="66"/>
                    <a:pt x="230" y="66"/>
                    <a:pt x="230" y="66"/>
                  </a:cubicBezTo>
                  <a:cubicBezTo>
                    <a:pt x="229" y="65"/>
                    <a:pt x="230" y="65"/>
                    <a:pt x="231" y="65"/>
                  </a:cubicBezTo>
                  <a:cubicBezTo>
                    <a:pt x="231" y="65"/>
                    <a:pt x="231" y="65"/>
                    <a:pt x="231" y="65"/>
                  </a:cubicBezTo>
                  <a:cubicBezTo>
                    <a:pt x="232" y="65"/>
                    <a:pt x="232" y="65"/>
                    <a:pt x="232" y="65"/>
                  </a:cubicBezTo>
                  <a:cubicBezTo>
                    <a:pt x="233" y="65"/>
                    <a:pt x="234" y="65"/>
                    <a:pt x="233" y="64"/>
                  </a:cubicBezTo>
                  <a:cubicBezTo>
                    <a:pt x="232" y="64"/>
                    <a:pt x="232" y="64"/>
                    <a:pt x="233" y="64"/>
                  </a:cubicBezTo>
                  <a:cubicBezTo>
                    <a:pt x="234" y="64"/>
                    <a:pt x="234" y="64"/>
                    <a:pt x="235" y="64"/>
                  </a:cubicBezTo>
                  <a:cubicBezTo>
                    <a:pt x="236" y="64"/>
                    <a:pt x="236" y="64"/>
                    <a:pt x="236" y="64"/>
                  </a:cubicBezTo>
                  <a:cubicBezTo>
                    <a:pt x="237" y="64"/>
                    <a:pt x="237" y="64"/>
                    <a:pt x="236" y="63"/>
                  </a:cubicBezTo>
                  <a:cubicBezTo>
                    <a:pt x="235" y="63"/>
                    <a:pt x="234" y="63"/>
                    <a:pt x="234" y="63"/>
                  </a:cubicBezTo>
                  <a:cubicBezTo>
                    <a:pt x="234" y="63"/>
                    <a:pt x="235" y="63"/>
                    <a:pt x="235" y="63"/>
                  </a:cubicBezTo>
                  <a:cubicBezTo>
                    <a:pt x="235" y="63"/>
                    <a:pt x="235" y="63"/>
                    <a:pt x="236" y="63"/>
                  </a:cubicBezTo>
                  <a:cubicBezTo>
                    <a:pt x="237" y="63"/>
                    <a:pt x="238" y="62"/>
                    <a:pt x="237" y="62"/>
                  </a:cubicBezTo>
                  <a:cubicBezTo>
                    <a:pt x="237" y="62"/>
                    <a:pt x="237" y="62"/>
                    <a:pt x="237" y="62"/>
                  </a:cubicBezTo>
                  <a:cubicBezTo>
                    <a:pt x="238" y="62"/>
                    <a:pt x="239" y="62"/>
                    <a:pt x="242" y="62"/>
                  </a:cubicBezTo>
                  <a:cubicBezTo>
                    <a:pt x="242" y="62"/>
                    <a:pt x="243" y="62"/>
                    <a:pt x="243" y="62"/>
                  </a:cubicBezTo>
                  <a:cubicBezTo>
                    <a:pt x="244" y="62"/>
                    <a:pt x="245" y="62"/>
                    <a:pt x="245" y="62"/>
                  </a:cubicBezTo>
                  <a:cubicBezTo>
                    <a:pt x="246" y="62"/>
                    <a:pt x="246" y="62"/>
                    <a:pt x="246" y="62"/>
                  </a:cubicBezTo>
                  <a:cubicBezTo>
                    <a:pt x="246" y="62"/>
                    <a:pt x="245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5" y="62"/>
                    <a:pt x="244" y="62"/>
                    <a:pt x="244" y="62"/>
                  </a:cubicBezTo>
                  <a:cubicBezTo>
                    <a:pt x="244" y="62"/>
                    <a:pt x="244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6" y="62"/>
                    <a:pt x="247" y="61"/>
                    <a:pt x="245" y="61"/>
                  </a:cubicBezTo>
                  <a:cubicBezTo>
                    <a:pt x="244" y="61"/>
                    <a:pt x="244" y="60"/>
                    <a:pt x="246" y="60"/>
                  </a:cubicBezTo>
                  <a:cubicBezTo>
                    <a:pt x="246" y="60"/>
                    <a:pt x="246" y="60"/>
                    <a:pt x="247" y="61"/>
                  </a:cubicBezTo>
                  <a:cubicBezTo>
                    <a:pt x="248" y="61"/>
                    <a:pt x="249" y="61"/>
                    <a:pt x="251" y="61"/>
                  </a:cubicBezTo>
                  <a:cubicBezTo>
                    <a:pt x="250" y="61"/>
                    <a:pt x="250" y="60"/>
                    <a:pt x="249" y="59"/>
                  </a:cubicBezTo>
                  <a:cubicBezTo>
                    <a:pt x="248" y="59"/>
                    <a:pt x="245" y="58"/>
                    <a:pt x="244" y="58"/>
                  </a:cubicBezTo>
                  <a:cubicBezTo>
                    <a:pt x="243" y="58"/>
                    <a:pt x="242" y="58"/>
                    <a:pt x="242" y="58"/>
                  </a:cubicBezTo>
                  <a:cubicBezTo>
                    <a:pt x="241" y="59"/>
                    <a:pt x="241" y="59"/>
                    <a:pt x="240" y="59"/>
                  </a:cubicBezTo>
                  <a:cubicBezTo>
                    <a:pt x="240" y="59"/>
                    <a:pt x="240" y="59"/>
                    <a:pt x="239" y="59"/>
                  </a:cubicBezTo>
                  <a:cubicBezTo>
                    <a:pt x="239" y="59"/>
                    <a:pt x="239" y="58"/>
                    <a:pt x="238" y="58"/>
                  </a:cubicBezTo>
                  <a:cubicBezTo>
                    <a:pt x="237" y="58"/>
                    <a:pt x="236" y="59"/>
                    <a:pt x="236" y="59"/>
                  </a:cubicBezTo>
                  <a:cubicBezTo>
                    <a:pt x="236" y="59"/>
                    <a:pt x="235" y="59"/>
                    <a:pt x="235" y="59"/>
                  </a:cubicBezTo>
                  <a:cubicBezTo>
                    <a:pt x="235" y="59"/>
                    <a:pt x="234" y="59"/>
                    <a:pt x="235" y="58"/>
                  </a:cubicBezTo>
                  <a:cubicBezTo>
                    <a:pt x="236" y="58"/>
                    <a:pt x="236" y="58"/>
                    <a:pt x="235" y="58"/>
                  </a:cubicBezTo>
                  <a:cubicBezTo>
                    <a:pt x="235" y="58"/>
                    <a:pt x="234" y="58"/>
                    <a:pt x="233" y="58"/>
                  </a:cubicBezTo>
                  <a:cubicBezTo>
                    <a:pt x="232" y="58"/>
                    <a:pt x="232" y="58"/>
                    <a:pt x="232" y="58"/>
                  </a:cubicBezTo>
                  <a:cubicBezTo>
                    <a:pt x="231" y="58"/>
                    <a:pt x="232" y="58"/>
                    <a:pt x="233" y="57"/>
                  </a:cubicBezTo>
                  <a:cubicBezTo>
                    <a:pt x="235" y="57"/>
                    <a:pt x="236" y="56"/>
                    <a:pt x="235" y="56"/>
                  </a:cubicBezTo>
                  <a:cubicBezTo>
                    <a:pt x="234" y="56"/>
                    <a:pt x="234" y="56"/>
                    <a:pt x="233" y="57"/>
                  </a:cubicBezTo>
                  <a:cubicBezTo>
                    <a:pt x="231" y="57"/>
                    <a:pt x="230" y="57"/>
                    <a:pt x="230" y="57"/>
                  </a:cubicBezTo>
                  <a:cubicBezTo>
                    <a:pt x="229" y="57"/>
                    <a:pt x="229" y="57"/>
                    <a:pt x="229" y="57"/>
                  </a:cubicBezTo>
                  <a:cubicBezTo>
                    <a:pt x="230" y="56"/>
                    <a:pt x="229" y="56"/>
                    <a:pt x="226" y="56"/>
                  </a:cubicBezTo>
                  <a:cubicBezTo>
                    <a:pt x="226" y="56"/>
                    <a:pt x="226" y="56"/>
                    <a:pt x="226" y="56"/>
                  </a:cubicBezTo>
                  <a:cubicBezTo>
                    <a:pt x="225" y="56"/>
                    <a:pt x="225" y="56"/>
                    <a:pt x="225" y="56"/>
                  </a:cubicBezTo>
                  <a:cubicBezTo>
                    <a:pt x="222" y="56"/>
                    <a:pt x="222" y="56"/>
                    <a:pt x="224" y="56"/>
                  </a:cubicBezTo>
                  <a:cubicBezTo>
                    <a:pt x="226" y="56"/>
                    <a:pt x="227" y="56"/>
                    <a:pt x="226" y="56"/>
                  </a:cubicBezTo>
                  <a:cubicBezTo>
                    <a:pt x="225" y="55"/>
                    <a:pt x="226" y="55"/>
                    <a:pt x="226" y="54"/>
                  </a:cubicBezTo>
                  <a:cubicBezTo>
                    <a:pt x="226" y="53"/>
                    <a:pt x="224" y="53"/>
                    <a:pt x="222" y="53"/>
                  </a:cubicBezTo>
                  <a:cubicBezTo>
                    <a:pt x="222" y="53"/>
                    <a:pt x="222" y="53"/>
                    <a:pt x="222" y="53"/>
                  </a:cubicBezTo>
                  <a:cubicBezTo>
                    <a:pt x="222" y="53"/>
                    <a:pt x="221" y="53"/>
                    <a:pt x="221" y="53"/>
                  </a:cubicBezTo>
                  <a:cubicBezTo>
                    <a:pt x="220" y="53"/>
                    <a:pt x="219" y="52"/>
                    <a:pt x="221" y="52"/>
                  </a:cubicBezTo>
                  <a:cubicBezTo>
                    <a:pt x="221" y="51"/>
                    <a:pt x="221" y="51"/>
                    <a:pt x="221" y="51"/>
                  </a:cubicBezTo>
                  <a:cubicBezTo>
                    <a:pt x="221" y="51"/>
                    <a:pt x="220" y="52"/>
                    <a:pt x="218" y="52"/>
                  </a:cubicBezTo>
                  <a:cubicBezTo>
                    <a:pt x="217" y="52"/>
                    <a:pt x="216" y="53"/>
                    <a:pt x="216" y="53"/>
                  </a:cubicBezTo>
                  <a:cubicBezTo>
                    <a:pt x="215" y="53"/>
                    <a:pt x="215" y="52"/>
                    <a:pt x="216" y="52"/>
                  </a:cubicBezTo>
                  <a:cubicBezTo>
                    <a:pt x="216" y="52"/>
                    <a:pt x="216" y="51"/>
                    <a:pt x="215" y="51"/>
                  </a:cubicBezTo>
                  <a:cubicBezTo>
                    <a:pt x="215" y="51"/>
                    <a:pt x="214" y="52"/>
                    <a:pt x="213" y="52"/>
                  </a:cubicBezTo>
                  <a:cubicBezTo>
                    <a:pt x="211" y="52"/>
                    <a:pt x="210" y="53"/>
                    <a:pt x="210" y="53"/>
                  </a:cubicBezTo>
                  <a:cubicBezTo>
                    <a:pt x="210" y="53"/>
                    <a:pt x="210" y="52"/>
                    <a:pt x="210" y="52"/>
                  </a:cubicBezTo>
                  <a:cubicBezTo>
                    <a:pt x="211" y="51"/>
                    <a:pt x="211" y="51"/>
                    <a:pt x="210" y="51"/>
                  </a:cubicBezTo>
                  <a:cubicBezTo>
                    <a:pt x="210" y="51"/>
                    <a:pt x="210" y="51"/>
                    <a:pt x="209" y="51"/>
                  </a:cubicBezTo>
                  <a:cubicBezTo>
                    <a:pt x="209" y="51"/>
                    <a:pt x="209" y="51"/>
                    <a:pt x="209" y="51"/>
                  </a:cubicBezTo>
                  <a:cubicBezTo>
                    <a:pt x="208" y="51"/>
                    <a:pt x="209" y="51"/>
                    <a:pt x="208" y="50"/>
                  </a:cubicBezTo>
                  <a:cubicBezTo>
                    <a:pt x="206" y="49"/>
                    <a:pt x="201" y="49"/>
                    <a:pt x="202" y="49"/>
                  </a:cubicBezTo>
                  <a:cubicBezTo>
                    <a:pt x="203" y="49"/>
                    <a:pt x="203" y="49"/>
                    <a:pt x="202" y="49"/>
                  </a:cubicBezTo>
                  <a:cubicBezTo>
                    <a:pt x="202" y="49"/>
                    <a:pt x="201" y="49"/>
                    <a:pt x="200" y="49"/>
                  </a:cubicBezTo>
                  <a:cubicBezTo>
                    <a:pt x="200" y="49"/>
                    <a:pt x="200" y="49"/>
                    <a:pt x="199" y="49"/>
                  </a:cubicBezTo>
                  <a:cubicBezTo>
                    <a:pt x="199" y="49"/>
                    <a:pt x="200" y="49"/>
                    <a:pt x="202" y="49"/>
                  </a:cubicBezTo>
                  <a:cubicBezTo>
                    <a:pt x="205" y="48"/>
                    <a:pt x="208" y="48"/>
                    <a:pt x="208" y="48"/>
                  </a:cubicBezTo>
                  <a:cubicBezTo>
                    <a:pt x="208" y="48"/>
                    <a:pt x="207" y="48"/>
                    <a:pt x="204" y="48"/>
                  </a:cubicBezTo>
                  <a:cubicBezTo>
                    <a:pt x="204" y="48"/>
                    <a:pt x="204" y="48"/>
                    <a:pt x="204" y="48"/>
                  </a:cubicBezTo>
                  <a:cubicBezTo>
                    <a:pt x="204" y="48"/>
                    <a:pt x="203" y="48"/>
                    <a:pt x="203" y="48"/>
                  </a:cubicBezTo>
                  <a:cubicBezTo>
                    <a:pt x="201" y="48"/>
                    <a:pt x="199" y="47"/>
                    <a:pt x="199" y="47"/>
                  </a:cubicBezTo>
                  <a:cubicBezTo>
                    <a:pt x="200" y="47"/>
                    <a:pt x="197" y="47"/>
                    <a:pt x="194" y="47"/>
                  </a:cubicBezTo>
                  <a:cubicBezTo>
                    <a:pt x="192" y="47"/>
                    <a:pt x="191" y="46"/>
                    <a:pt x="192" y="46"/>
                  </a:cubicBezTo>
                  <a:cubicBezTo>
                    <a:pt x="193" y="46"/>
                    <a:pt x="193" y="46"/>
                    <a:pt x="193" y="46"/>
                  </a:cubicBezTo>
                  <a:cubicBezTo>
                    <a:pt x="194" y="46"/>
                    <a:pt x="194" y="46"/>
                    <a:pt x="194" y="46"/>
                  </a:cubicBezTo>
                  <a:cubicBezTo>
                    <a:pt x="195" y="46"/>
                    <a:pt x="194" y="46"/>
                    <a:pt x="192" y="45"/>
                  </a:cubicBezTo>
                  <a:cubicBezTo>
                    <a:pt x="190" y="45"/>
                    <a:pt x="190" y="45"/>
                    <a:pt x="192" y="45"/>
                  </a:cubicBezTo>
                  <a:cubicBezTo>
                    <a:pt x="193" y="45"/>
                    <a:pt x="193" y="45"/>
                    <a:pt x="195" y="45"/>
                  </a:cubicBezTo>
                  <a:cubicBezTo>
                    <a:pt x="195" y="45"/>
                    <a:pt x="196" y="45"/>
                    <a:pt x="197" y="45"/>
                  </a:cubicBezTo>
                  <a:cubicBezTo>
                    <a:pt x="200" y="45"/>
                    <a:pt x="202" y="45"/>
                    <a:pt x="200" y="44"/>
                  </a:cubicBezTo>
                  <a:cubicBezTo>
                    <a:pt x="199" y="44"/>
                    <a:pt x="199" y="44"/>
                    <a:pt x="200" y="44"/>
                  </a:cubicBezTo>
                  <a:cubicBezTo>
                    <a:pt x="200" y="44"/>
                    <a:pt x="201" y="44"/>
                    <a:pt x="201" y="44"/>
                  </a:cubicBezTo>
                  <a:cubicBezTo>
                    <a:pt x="201" y="44"/>
                    <a:pt x="201" y="44"/>
                    <a:pt x="201" y="44"/>
                  </a:cubicBezTo>
                  <a:cubicBezTo>
                    <a:pt x="203" y="44"/>
                    <a:pt x="202" y="43"/>
                    <a:pt x="199" y="43"/>
                  </a:cubicBezTo>
                  <a:cubicBezTo>
                    <a:pt x="196" y="43"/>
                    <a:pt x="195" y="43"/>
                    <a:pt x="197" y="42"/>
                  </a:cubicBezTo>
                  <a:cubicBezTo>
                    <a:pt x="200" y="42"/>
                    <a:pt x="201" y="42"/>
                    <a:pt x="200" y="42"/>
                  </a:cubicBezTo>
                  <a:cubicBezTo>
                    <a:pt x="199" y="42"/>
                    <a:pt x="199" y="42"/>
                    <a:pt x="199" y="42"/>
                  </a:cubicBezTo>
                  <a:cubicBezTo>
                    <a:pt x="199" y="42"/>
                    <a:pt x="199" y="42"/>
                    <a:pt x="199" y="42"/>
                  </a:cubicBezTo>
                  <a:cubicBezTo>
                    <a:pt x="200" y="42"/>
                    <a:pt x="200" y="42"/>
                    <a:pt x="200" y="42"/>
                  </a:cubicBezTo>
                  <a:cubicBezTo>
                    <a:pt x="201" y="42"/>
                    <a:pt x="204" y="42"/>
                    <a:pt x="207" y="42"/>
                  </a:cubicBezTo>
                  <a:cubicBezTo>
                    <a:pt x="208" y="42"/>
                    <a:pt x="208" y="42"/>
                    <a:pt x="209" y="42"/>
                  </a:cubicBezTo>
                  <a:cubicBezTo>
                    <a:pt x="213" y="42"/>
                    <a:pt x="215" y="41"/>
                    <a:pt x="208" y="40"/>
                  </a:cubicBezTo>
                  <a:cubicBezTo>
                    <a:pt x="201" y="39"/>
                    <a:pt x="203" y="39"/>
                    <a:pt x="212" y="37"/>
                  </a:cubicBezTo>
                  <a:cubicBezTo>
                    <a:pt x="219" y="36"/>
                    <a:pt x="223" y="35"/>
                    <a:pt x="212" y="35"/>
                  </a:cubicBezTo>
                  <a:cubicBezTo>
                    <a:pt x="212" y="35"/>
                    <a:pt x="212" y="35"/>
                    <a:pt x="212" y="35"/>
                  </a:cubicBezTo>
                  <a:cubicBezTo>
                    <a:pt x="211" y="35"/>
                    <a:pt x="206" y="36"/>
                    <a:pt x="200" y="37"/>
                  </a:cubicBezTo>
                  <a:cubicBezTo>
                    <a:pt x="196" y="37"/>
                    <a:pt x="194" y="37"/>
                    <a:pt x="193" y="37"/>
                  </a:cubicBezTo>
                  <a:cubicBezTo>
                    <a:pt x="193" y="37"/>
                    <a:pt x="193" y="37"/>
                    <a:pt x="195" y="37"/>
                  </a:cubicBezTo>
                  <a:cubicBezTo>
                    <a:pt x="199" y="36"/>
                    <a:pt x="199" y="36"/>
                    <a:pt x="196" y="36"/>
                  </a:cubicBezTo>
                  <a:cubicBezTo>
                    <a:pt x="196" y="36"/>
                    <a:pt x="195" y="36"/>
                    <a:pt x="193" y="36"/>
                  </a:cubicBezTo>
                  <a:cubicBezTo>
                    <a:pt x="189" y="36"/>
                    <a:pt x="187" y="36"/>
                    <a:pt x="186" y="36"/>
                  </a:cubicBezTo>
                  <a:cubicBezTo>
                    <a:pt x="186" y="36"/>
                    <a:pt x="186" y="36"/>
                    <a:pt x="187" y="36"/>
                  </a:cubicBezTo>
                  <a:cubicBezTo>
                    <a:pt x="188" y="36"/>
                    <a:pt x="189" y="36"/>
                    <a:pt x="188" y="36"/>
                  </a:cubicBezTo>
                  <a:cubicBezTo>
                    <a:pt x="187" y="36"/>
                    <a:pt x="191" y="35"/>
                    <a:pt x="197" y="35"/>
                  </a:cubicBezTo>
                  <a:cubicBezTo>
                    <a:pt x="202" y="34"/>
                    <a:pt x="205" y="34"/>
                    <a:pt x="207" y="34"/>
                  </a:cubicBezTo>
                  <a:cubicBezTo>
                    <a:pt x="207" y="34"/>
                    <a:pt x="207" y="34"/>
                    <a:pt x="207" y="34"/>
                  </a:cubicBezTo>
                  <a:cubicBezTo>
                    <a:pt x="207" y="34"/>
                    <a:pt x="207" y="34"/>
                    <a:pt x="207" y="34"/>
                  </a:cubicBezTo>
                  <a:cubicBezTo>
                    <a:pt x="208" y="34"/>
                    <a:pt x="211" y="32"/>
                    <a:pt x="204" y="31"/>
                  </a:cubicBezTo>
                  <a:cubicBezTo>
                    <a:pt x="202" y="31"/>
                    <a:pt x="200" y="31"/>
                    <a:pt x="199" y="31"/>
                  </a:cubicBezTo>
                  <a:cubicBezTo>
                    <a:pt x="197" y="31"/>
                    <a:pt x="196" y="31"/>
                    <a:pt x="195" y="31"/>
                  </a:cubicBezTo>
                  <a:cubicBezTo>
                    <a:pt x="194" y="31"/>
                    <a:pt x="194" y="31"/>
                    <a:pt x="194" y="31"/>
                  </a:cubicBezTo>
                  <a:cubicBezTo>
                    <a:pt x="193" y="31"/>
                    <a:pt x="194" y="31"/>
                    <a:pt x="194" y="31"/>
                  </a:cubicBezTo>
                  <a:cubicBezTo>
                    <a:pt x="195" y="31"/>
                    <a:pt x="195" y="30"/>
                    <a:pt x="194" y="30"/>
                  </a:cubicBezTo>
                  <a:cubicBezTo>
                    <a:pt x="193" y="30"/>
                    <a:pt x="190" y="31"/>
                    <a:pt x="186" y="32"/>
                  </a:cubicBezTo>
                  <a:cubicBezTo>
                    <a:pt x="182" y="33"/>
                    <a:pt x="180" y="33"/>
                    <a:pt x="180" y="33"/>
                  </a:cubicBezTo>
                  <a:cubicBezTo>
                    <a:pt x="180" y="33"/>
                    <a:pt x="180" y="33"/>
                    <a:pt x="180" y="33"/>
                  </a:cubicBezTo>
                  <a:cubicBezTo>
                    <a:pt x="182" y="32"/>
                    <a:pt x="183" y="32"/>
                    <a:pt x="183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2" y="32"/>
                    <a:pt x="182" y="32"/>
                    <a:pt x="181" y="32"/>
                  </a:cubicBezTo>
                  <a:cubicBezTo>
                    <a:pt x="181" y="32"/>
                    <a:pt x="180" y="32"/>
                    <a:pt x="180" y="32"/>
                  </a:cubicBezTo>
                  <a:cubicBezTo>
                    <a:pt x="179" y="32"/>
                    <a:pt x="178" y="32"/>
                    <a:pt x="178" y="32"/>
                  </a:cubicBezTo>
                  <a:cubicBezTo>
                    <a:pt x="178" y="32"/>
                    <a:pt x="178" y="32"/>
                    <a:pt x="178" y="32"/>
                  </a:cubicBezTo>
                  <a:cubicBezTo>
                    <a:pt x="178" y="32"/>
                    <a:pt x="178" y="32"/>
                    <a:pt x="178" y="32"/>
                  </a:cubicBezTo>
                  <a:cubicBezTo>
                    <a:pt x="178" y="32"/>
                    <a:pt x="178" y="32"/>
                    <a:pt x="179" y="32"/>
                  </a:cubicBezTo>
                  <a:cubicBezTo>
                    <a:pt x="179" y="32"/>
                    <a:pt x="180" y="32"/>
                    <a:pt x="181" y="32"/>
                  </a:cubicBezTo>
                  <a:cubicBezTo>
                    <a:pt x="182" y="32"/>
                    <a:pt x="183" y="31"/>
                    <a:pt x="185" y="31"/>
                  </a:cubicBezTo>
                  <a:cubicBezTo>
                    <a:pt x="190" y="30"/>
                    <a:pt x="191" y="29"/>
                    <a:pt x="190" y="29"/>
                  </a:cubicBezTo>
                  <a:cubicBezTo>
                    <a:pt x="190" y="29"/>
                    <a:pt x="190" y="29"/>
                    <a:pt x="189" y="29"/>
                  </a:cubicBezTo>
                  <a:cubicBezTo>
                    <a:pt x="187" y="30"/>
                    <a:pt x="182" y="30"/>
                    <a:pt x="178" y="30"/>
                  </a:cubicBezTo>
                  <a:cubicBezTo>
                    <a:pt x="178" y="30"/>
                    <a:pt x="178" y="30"/>
                    <a:pt x="178" y="30"/>
                  </a:cubicBezTo>
                  <a:cubicBezTo>
                    <a:pt x="174" y="30"/>
                    <a:pt x="172" y="30"/>
                    <a:pt x="173" y="30"/>
                  </a:cubicBezTo>
                  <a:cubicBezTo>
                    <a:pt x="175" y="29"/>
                    <a:pt x="175" y="29"/>
                    <a:pt x="174" y="28"/>
                  </a:cubicBezTo>
                  <a:cubicBezTo>
                    <a:pt x="173" y="28"/>
                    <a:pt x="176" y="28"/>
                    <a:pt x="179" y="28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179" y="28"/>
                    <a:pt x="180" y="28"/>
                    <a:pt x="180" y="28"/>
                  </a:cubicBezTo>
                  <a:cubicBezTo>
                    <a:pt x="181" y="28"/>
                    <a:pt x="181" y="28"/>
                    <a:pt x="181" y="28"/>
                  </a:cubicBezTo>
                  <a:cubicBezTo>
                    <a:pt x="184" y="28"/>
                    <a:pt x="186" y="27"/>
                    <a:pt x="188" y="27"/>
                  </a:cubicBezTo>
                  <a:cubicBezTo>
                    <a:pt x="191" y="25"/>
                    <a:pt x="186" y="24"/>
                    <a:pt x="181" y="24"/>
                  </a:cubicBezTo>
                  <a:cubicBezTo>
                    <a:pt x="179" y="24"/>
                    <a:pt x="176" y="25"/>
                    <a:pt x="174" y="25"/>
                  </a:cubicBezTo>
                  <a:cubicBezTo>
                    <a:pt x="172" y="26"/>
                    <a:pt x="170" y="27"/>
                    <a:pt x="170" y="27"/>
                  </a:cubicBezTo>
                  <a:cubicBezTo>
                    <a:pt x="170" y="27"/>
                    <a:pt x="170" y="27"/>
                    <a:pt x="170" y="27"/>
                  </a:cubicBezTo>
                  <a:cubicBezTo>
                    <a:pt x="171" y="26"/>
                    <a:pt x="171" y="25"/>
                    <a:pt x="171" y="25"/>
                  </a:cubicBezTo>
                  <a:cubicBezTo>
                    <a:pt x="171" y="25"/>
                    <a:pt x="171" y="25"/>
                    <a:pt x="170" y="25"/>
                  </a:cubicBezTo>
                  <a:cubicBezTo>
                    <a:pt x="170" y="25"/>
                    <a:pt x="168" y="26"/>
                    <a:pt x="166" y="26"/>
                  </a:cubicBezTo>
                  <a:cubicBezTo>
                    <a:pt x="165" y="26"/>
                    <a:pt x="165" y="26"/>
                    <a:pt x="165" y="26"/>
                  </a:cubicBezTo>
                  <a:cubicBezTo>
                    <a:pt x="164" y="26"/>
                    <a:pt x="164" y="26"/>
                    <a:pt x="166" y="25"/>
                  </a:cubicBezTo>
                  <a:cubicBezTo>
                    <a:pt x="167" y="24"/>
                    <a:pt x="167" y="24"/>
                    <a:pt x="167" y="24"/>
                  </a:cubicBezTo>
                  <a:cubicBezTo>
                    <a:pt x="166" y="24"/>
                    <a:pt x="166" y="24"/>
                    <a:pt x="165" y="24"/>
                  </a:cubicBezTo>
                  <a:cubicBezTo>
                    <a:pt x="164" y="25"/>
                    <a:pt x="164" y="25"/>
                    <a:pt x="164" y="25"/>
                  </a:cubicBezTo>
                  <a:cubicBezTo>
                    <a:pt x="163" y="25"/>
                    <a:pt x="164" y="24"/>
                    <a:pt x="166" y="23"/>
                  </a:cubicBezTo>
                  <a:cubicBezTo>
                    <a:pt x="167" y="23"/>
                    <a:pt x="167" y="23"/>
                    <a:pt x="166" y="23"/>
                  </a:cubicBezTo>
                  <a:cubicBezTo>
                    <a:pt x="165" y="23"/>
                    <a:pt x="163" y="23"/>
                    <a:pt x="161" y="23"/>
                  </a:cubicBezTo>
                  <a:cubicBezTo>
                    <a:pt x="157" y="24"/>
                    <a:pt x="154" y="24"/>
                    <a:pt x="154" y="24"/>
                  </a:cubicBezTo>
                  <a:cubicBezTo>
                    <a:pt x="154" y="24"/>
                    <a:pt x="154" y="24"/>
                    <a:pt x="154" y="24"/>
                  </a:cubicBezTo>
                  <a:cubicBezTo>
                    <a:pt x="155" y="24"/>
                    <a:pt x="156" y="23"/>
                    <a:pt x="158" y="23"/>
                  </a:cubicBezTo>
                  <a:cubicBezTo>
                    <a:pt x="159" y="23"/>
                    <a:pt x="159" y="22"/>
                    <a:pt x="158" y="22"/>
                  </a:cubicBezTo>
                  <a:cubicBezTo>
                    <a:pt x="158" y="22"/>
                    <a:pt x="157" y="22"/>
                    <a:pt x="157" y="22"/>
                  </a:cubicBezTo>
                  <a:cubicBezTo>
                    <a:pt x="156" y="22"/>
                    <a:pt x="155" y="23"/>
                    <a:pt x="155" y="23"/>
                  </a:cubicBezTo>
                  <a:cubicBezTo>
                    <a:pt x="155" y="23"/>
                    <a:pt x="155" y="22"/>
                    <a:pt x="156" y="22"/>
                  </a:cubicBezTo>
                  <a:cubicBezTo>
                    <a:pt x="158" y="22"/>
                    <a:pt x="158" y="22"/>
                    <a:pt x="162" y="21"/>
                  </a:cubicBezTo>
                  <a:cubicBezTo>
                    <a:pt x="164" y="20"/>
                    <a:pt x="163" y="20"/>
                    <a:pt x="160" y="20"/>
                  </a:cubicBezTo>
                  <a:cubicBezTo>
                    <a:pt x="159" y="20"/>
                    <a:pt x="157" y="20"/>
                    <a:pt x="156" y="20"/>
                  </a:cubicBezTo>
                  <a:cubicBezTo>
                    <a:pt x="154" y="20"/>
                    <a:pt x="152" y="20"/>
                    <a:pt x="152" y="21"/>
                  </a:cubicBezTo>
                  <a:cubicBezTo>
                    <a:pt x="151" y="21"/>
                    <a:pt x="151" y="21"/>
                    <a:pt x="151" y="21"/>
                  </a:cubicBezTo>
                  <a:cubicBezTo>
                    <a:pt x="152" y="21"/>
                    <a:pt x="152" y="21"/>
                    <a:pt x="152" y="21"/>
                  </a:cubicBezTo>
                  <a:cubicBezTo>
                    <a:pt x="152" y="20"/>
                    <a:pt x="152" y="20"/>
                    <a:pt x="153" y="20"/>
                  </a:cubicBezTo>
                  <a:cubicBezTo>
                    <a:pt x="156" y="19"/>
                    <a:pt x="156" y="19"/>
                    <a:pt x="154" y="19"/>
                  </a:cubicBezTo>
                  <a:cubicBezTo>
                    <a:pt x="154" y="19"/>
                    <a:pt x="154" y="19"/>
                    <a:pt x="154" y="19"/>
                  </a:cubicBezTo>
                  <a:cubicBezTo>
                    <a:pt x="154" y="19"/>
                    <a:pt x="154" y="19"/>
                    <a:pt x="154" y="19"/>
                  </a:cubicBezTo>
                  <a:cubicBezTo>
                    <a:pt x="152" y="19"/>
                    <a:pt x="170" y="17"/>
                    <a:pt x="154" y="15"/>
                  </a:cubicBezTo>
                  <a:cubicBezTo>
                    <a:pt x="152" y="15"/>
                    <a:pt x="149" y="15"/>
                    <a:pt x="147" y="14"/>
                  </a:cubicBezTo>
                  <a:cubicBezTo>
                    <a:pt x="145" y="14"/>
                    <a:pt x="143" y="14"/>
                    <a:pt x="141" y="14"/>
                  </a:cubicBezTo>
                  <a:cubicBezTo>
                    <a:pt x="137" y="14"/>
                    <a:pt x="136" y="15"/>
                    <a:pt x="136" y="15"/>
                  </a:cubicBezTo>
                  <a:cubicBezTo>
                    <a:pt x="135" y="16"/>
                    <a:pt x="136" y="16"/>
                    <a:pt x="135" y="16"/>
                  </a:cubicBezTo>
                  <a:cubicBezTo>
                    <a:pt x="135" y="16"/>
                    <a:pt x="135" y="16"/>
                    <a:pt x="135" y="16"/>
                  </a:cubicBezTo>
                  <a:cubicBezTo>
                    <a:pt x="131" y="16"/>
                    <a:pt x="128" y="15"/>
                    <a:pt x="128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5"/>
                    <a:pt x="126" y="15"/>
                    <a:pt x="126" y="16"/>
                  </a:cubicBezTo>
                  <a:cubicBezTo>
                    <a:pt x="126" y="17"/>
                    <a:pt x="127" y="17"/>
                    <a:pt x="127" y="17"/>
                  </a:cubicBezTo>
                  <a:cubicBezTo>
                    <a:pt x="127" y="17"/>
                    <a:pt x="126" y="17"/>
                    <a:pt x="126" y="17"/>
                  </a:cubicBezTo>
                  <a:cubicBezTo>
                    <a:pt x="126" y="17"/>
                    <a:pt x="126" y="17"/>
                    <a:pt x="125" y="17"/>
                  </a:cubicBezTo>
                  <a:cubicBezTo>
                    <a:pt x="124" y="17"/>
                    <a:pt x="123" y="17"/>
                    <a:pt x="123" y="17"/>
                  </a:cubicBezTo>
                  <a:cubicBezTo>
                    <a:pt x="122" y="18"/>
                    <a:pt x="121" y="18"/>
                    <a:pt x="120" y="18"/>
                  </a:cubicBezTo>
                  <a:cubicBezTo>
                    <a:pt x="120" y="18"/>
                    <a:pt x="119" y="18"/>
                    <a:pt x="119" y="18"/>
                  </a:cubicBezTo>
                  <a:cubicBezTo>
                    <a:pt x="118" y="18"/>
                    <a:pt x="120" y="17"/>
                    <a:pt x="121" y="16"/>
                  </a:cubicBezTo>
                  <a:cubicBezTo>
                    <a:pt x="122" y="15"/>
                    <a:pt x="121" y="14"/>
                    <a:pt x="120" y="14"/>
                  </a:cubicBezTo>
                  <a:cubicBezTo>
                    <a:pt x="120" y="14"/>
                    <a:pt x="120" y="14"/>
                    <a:pt x="120" y="15"/>
                  </a:cubicBezTo>
                  <a:cubicBezTo>
                    <a:pt x="120" y="15"/>
                    <a:pt x="119" y="15"/>
                    <a:pt x="119" y="15"/>
                  </a:cubicBezTo>
                  <a:cubicBezTo>
                    <a:pt x="118" y="15"/>
                    <a:pt x="117" y="15"/>
                    <a:pt x="117" y="14"/>
                  </a:cubicBezTo>
                  <a:cubicBezTo>
                    <a:pt x="118" y="14"/>
                    <a:pt x="117" y="14"/>
                    <a:pt x="117" y="14"/>
                  </a:cubicBezTo>
                  <a:cubicBezTo>
                    <a:pt x="116" y="14"/>
                    <a:pt x="115" y="14"/>
                    <a:pt x="115" y="15"/>
                  </a:cubicBezTo>
                  <a:cubicBezTo>
                    <a:pt x="115" y="15"/>
                    <a:pt x="114" y="16"/>
                    <a:pt x="113" y="16"/>
                  </a:cubicBezTo>
                  <a:cubicBezTo>
                    <a:pt x="113" y="16"/>
                    <a:pt x="113" y="16"/>
                    <a:pt x="112" y="15"/>
                  </a:cubicBezTo>
                  <a:cubicBezTo>
                    <a:pt x="112" y="15"/>
                    <a:pt x="112" y="15"/>
                    <a:pt x="112" y="15"/>
                  </a:cubicBezTo>
                  <a:cubicBezTo>
                    <a:pt x="111" y="15"/>
                    <a:pt x="109" y="15"/>
                    <a:pt x="108" y="16"/>
                  </a:cubicBezTo>
                  <a:cubicBezTo>
                    <a:pt x="106" y="16"/>
                    <a:pt x="105" y="17"/>
                    <a:pt x="104" y="17"/>
                  </a:cubicBezTo>
                  <a:cubicBezTo>
                    <a:pt x="103" y="17"/>
                    <a:pt x="103" y="16"/>
                    <a:pt x="103" y="16"/>
                  </a:cubicBezTo>
                  <a:cubicBezTo>
                    <a:pt x="104" y="16"/>
                    <a:pt x="105" y="15"/>
                    <a:pt x="108" y="14"/>
                  </a:cubicBezTo>
                  <a:cubicBezTo>
                    <a:pt x="110" y="13"/>
                    <a:pt x="111" y="13"/>
                    <a:pt x="110" y="13"/>
                  </a:cubicBezTo>
                  <a:cubicBezTo>
                    <a:pt x="110" y="13"/>
                    <a:pt x="109" y="13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7" y="13"/>
                    <a:pt x="112" y="12"/>
                    <a:pt x="116" y="10"/>
                  </a:cubicBezTo>
                  <a:cubicBezTo>
                    <a:pt x="119" y="8"/>
                    <a:pt x="121" y="6"/>
                    <a:pt x="119" y="5"/>
                  </a:cubicBezTo>
                  <a:cubicBezTo>
                    <a:pt x="117" y="4"/>
                    <a:pt x="110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ubicBezTo>
                    <a:pt x="99" y="3"/>
                    <a:pt x="96" y="3"/>
                    <a:pt x="94" y="4"/>
                  </a:cubicBezTo>
                  <a:cubicBezTo>
                    <a:pt x="92" y="4"/>
                    <a:pt x="91" y="5"/>
                    <a:pt x="90" y="5"/>
                  </a:cubicBezTo>
                  <a:cubicBezTo>
                    <a:pt x="90" y="5"/>
                    <a:pt x="89" y="5"/>
                    <a:pt x="89" y="5"/>
                  </a:cubicBezTo>
                  <a:cubicBezTo>
                    <a:pt x="88" y="4"/>
                    <a:pt x="87" y="4"/>
                    <a:pt x="86" y="4"/>
                  </a:cubicBezTo>
                  <a:cubicBezTo>
                    <a:pt x="83" y="4"/>
                    <a:pt x="79" y="5"/>
                    <a:pt x="81" y="6"/>
                  </a:cubicBezTo>
                  <a:cubicBezTo>
                    <a:pt x="83" y="6"/>
                    <a:pt x="83" y="7"/>
                    <a:pt x="82" y="7"/>
                  </a:cubicBezTo>
                  <a:cubicBezTo>
                    <a:pt x="81" y="7"/>
                    <a:pt x="80" y="6"/>
                    <a:pt x="79" y="6"/>
                  </a:cubicBezTo>
                  <a:cubicBezTo>
                    <a:pt x="78" y="6"/>
                    <a:pt x="78" y="6"/>
                    <a:pt x="77" y="6"/>
                  </a:cubicBezTo>
                  <a:cubicBezTo>
                    <a:pt x="75" y="6"/>
                    <a:pt x="74" y="7"/>
                    <a:pt x="76" y="7"/>
                  </a:cubicBezTo>
                  <a:cubicBezTo>
                    <a:pt x="75" y="7"/>
                    <a:pt x="74" y="7"/>
                    <a:pt x="73" y="7"/>
                  </a:cubicBezTo>
                  <a:cubicBezTo>
                    <a:pt x="72" y="7"/>
                    <a:pt x="70" y="7"/>
                    <a:pt x="68" y="8"/>
                  </a:cubicBezTo>
                  <a:cubicBezTo>
                    <a:pt x="61" y="9"/>
                    <a:pt x="67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70" y="11"/>
                    <a:pt x="70" y="11"/>
                    <a:pt x="70" y="11"/>
                  </a:cubicBezTo>
                  <a:cubicBezTo>
                    <a:pt x="72" y="11"/>
                    <a:pt x="71" y="12"/>
                    <a:pt x="70" y="13"/>
                  </a:cubicBezTo>
                  <a:cubicBezTo>
                    <a:pt x="68" y="13"/>
                    <a:pt x="67" y="13"/>
                    <a:pt x="66" y="13"/>
                  </a:cubicBezTo>
                  <a:cubicBezTo>
                    <a:pt x="65" y="13"/>
                    <a:pt x="64" y="13"/>
                    <a:pt x="64" y="13"/>
                  </a:cubicBezTo>
                  <a:cubicBezTo>
                    <a:pt x="64" y="13"/>
                    <a:pt x="63" y="12"/>
                    <a:pt x="62" y="12"/>
                  </a:cubicBezTo>
                  <a:cubicBezTo>
                    <a:pt x="61" y="12"/>
                    <a:pt x="59" y="13"/>
                    <a:pt x="58" y="13"/>
                  </a:cubicBezTo>
                  <a:cubicBezTo>
                    <a:pt x="56" y="14"/>
                    <a:pt x="60" y="16"/>
                    <a:pt x="58" y="19"/>
                  </a:cubicBezTo>
                  <a:cubicBezTo>
                    <a:pt x="56" y="21"/>
                    <a:pt x="51" y="22"/>
                    <a:pt x="50" y="22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51" y="22"/>
                    <a:pt x="51" y="21"/>
                    <a:pt x="49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2" y="20"/>
                    <a:pt x="47" y="16"/>
                    <a:pt x="51" y="12"/>
                  </a:cubicBezTo>
                  <a:cubicBezTo>
                    <a:pt x="53" y="9"/>
                    <a:pt x="59" y="7"/>
                    <a:pt x="68" y="4"/>
                  </a:cubicBezTo>
                  <a:cubicBezTo>
                    <a:pt x="73" y="3"/>
                    <a:pt x="100" y="0"/>
                    <a:pt x="77" y="0"/>
                  </a:cubicBezTo>
                  <a:cubicBezTo>
                    <a:pt x="76" y="0"/>
                    <a:pt x="75" y="0"/>
                    <a:pt x="7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52" name="Freeform 134"/>
            <p:cNvSpPr>
              <a:spLocks/>
            </p:cNvSpPr>
            <p:nvPr/>
          </p:nvSpPr>
          <p:spPr bwMode="auto">
            <a:xfrm>
              <a:off x="4076700" y="4645025"/>
              <a:ext cx="19050" cy="3175"/>
            </a:xfrm>
            <a:custGeom>
              <a:avLst/>
              <a:gdLst>
                <a:gd name="T0" fmla="*/ 4 w 7"/>
                <a:gd name="T1" fmla="*/ 0 h 1"/>
                <a:gd name="T2" fmla="*/ 1 w 7"/>
                <a:gd name="T3" fmla="*/ 1 h 1"/>
                <a:gd name="T4" fmla="*/ 3 w 7"/>
                <a:gd name="T5" fmla="*/ 1 h 1"/>
                <a:gd name="T6" fmla="*/ 6 w 7"/>
                <a:gd name="T7" fmla="*/ 1 h 1"/>
                <a:gd name="T8" fmla="*/ 4 w 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">
                  <a:moveTo>
                    <a:pt x="4" y="0"/>
                  </a:moveTo>
                  <a:cubicBezTo>
                    <a:pt x="4" y="1"/>
                    <a:pt x="0" y="1"/>
                    <a:pt x="1" y="1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5" y="1"/>
                    <a:pt x="6" y="1"/>
                    <a:pt x="6" y="1"/>
                  </a:cubicBezTo>
                  <a:cubicBezTo>
                    <a:pt x="7" y="0"/>
                    <a:pt x="4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53" name="Freeform 135"/>
            <p:cNvSpPr>
              <a:spLocks/>
            </p:cNvSpPr>
            <p:nvPr/>
          </p:nvSpPr>
          <p:spPr bwMode="auto">
            <a:xfrm>
              <a:off x="4052888" y="4659313"/>
              <a:ext cx="19050" cy="3175"/>
            </a:xfrm>
            <a:custGeom>
              <a:avLst/>
              <a:gdLst>
                <a:gd name="T0" fmla="*/ 0 w 7"/>
                <a:gd name="T1" fmla="*/ 0 h 1"/>
                <a:gd name="T2" fmla="*/ 2 w 7"/>
                <a:gd name="T3" fmla="*/ 1 h 1"/>
                <a:gd name="T4" fmla="*/ 4 w 7"/>
                <a:gd name="T5" fmla="*/ 1 h 1"/>
                <a:gd name="T6" fmla="*/ 6 w 7"/>
                <a:gd name="T7" fmla="*/ 1 h 1"/>
                <a:gd name="T8" fmla="*/ 4 w 7"/>
                <a:gd name="T9" fmla="*/ 0 h 1"/>
                <a:gd name="T10" fmla="*/ 0 w 7"/>
                <a:gd name="T11" fmla="*/ 0 h 1"/>
                <a:gd name="T12" fmla="*/ 0 w 7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1">
                  <a:moveTo>
                    <a:pt x="0" y="0"/>
                  </a:moveTo>
                  <a:cubicBezTo>
                    <a:pt x="0" y="0"/>
                    <a:pt x="1" y="1"/>
                    <a:pt x="2" y="1"/>
                  </a:cubicBezTo>
                  <a:cubicBezTo>
                    <a:pt x="2" y="1"/>
                    <a:pt x="3" y="1"/>
                    <a:pt x="4" y="1"/>
                  </a:cubicBezTo>
                  <a:cubicBezTo>
                    <a:pt x="5" y="1"/>
                    <a:pt x="6" y="1"/>
                    <a:pt x="6" y="1"/>
                  </a:cubicBezTo>
                  <a:cubicBezTo>
                    <a:pt x="7" y="1"/>
                    <a:pt x="6" y="0"/>
                    <a:pt x="4" y="0"/>
                  </a:cubicBezTo>
                  <a:cubicBezTo>
                    <a:pt x="2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54" name="Freeform 136"/>
            <p:cNvSpPr>
              <a:spLocks/>
            </p:cNvSpPr>
            <p:nvPr/>
          </p:nvSpPr>
          <p:spPr bwMode="auto">
            <a:xfrm>
              <a:off x="4060825" y="4656138"/>
              <a:ext cx="7938" cy="3175"/>
            </a:xfrm>
            <a:custGeom>
              <a:avLst/>
              <a:gdLst>
                <a:gd name="T0" fmla="*/ 1 w 3"/>
                <a:gd name="T1" fmla="*/ 0 h 1"/>
                <a:gd name="T2" fmla="*/ 1 w 3"/>
                <a:gd name="T3" fmla="*/ 0 h 1"/>
                <a:gd name="T4" fmla="*/ 3 w 3"/>
                <a:gd name="T5" fmla="*/ 1 h 1"/>
                <a:gd name="T6" fmla="*/ 3 w 3"/>
                <a:gd name="T7" fmla="*/ 0 h 1"/>
                <a:gd name="T8" fmla="*/ 1 w 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0"/>
                  </a:moveTo>
                  <a:cubicBezTo>
                    <a:pt x="1" y="0"/>
                    <a:pt x="0" y="0"/>
                    <a:pt x="1" y="0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55" name="Freeform 137"/>
            <p:cNvSpPr>
              <a:spLocks/>
            </p:cNvSpPr>
            <p:nvPr/>
          </p:nvSpPr>
          <p:spPr bwMode="auto">
            <a:xfrm>
              <a:off x="3840163" y="4216400"/>
              <a:ext cx="228600" cy="92075"/>
            </a:xfrm>
            <a:custGeom>
              <a:avLst/>
              <a:gdLst>
                <a:gd name="T0" fmla="*/ 61 w 84"/>
                <a:gd name="T1" fmla="*/ 2 h 34"/>
                <a:gd name="T2" fmla="*/ 53 w 84"/>
                <a:gd name="T3" fmla="*/ 3 h 34"/>
                <a:gd name="T4" fmla="*/ 51 w 84"/>
                <a:gd name="T5" fmla="*/ 3 h 34"/>
                <a:gd name="T6" fmla="*/ 37 w 84"/>
                <a:gd name="T7" fmla="*/ 8 h 34"/>
                <a:gd name="T8" fmla="*/ 34 w 84"/>
                <a:gd name="T9" fmla="*/ 8 h 34"/>
                <a:gd name="T10" fmla="*/ 27 w 84"/>
                <a:gd name="T11" fmla="*/ 9 h 34"/>
                <a:gd name="T12" fmla="*/ 24 w 84"/>
                <a:gd name="T13" fmla="*/ 8 h 34"/>
                <a:gd name="T14" fmla="*/ 26 w 84"/>
                <a:gd name="T15" fmla="*/ 11 h 34"/>
                <a:gd name="T16" fmla="*/ 29 w 84"/>
                <a:gd name="T17" fmla="*/ 14 h 34"/>
                <a:gd name="T18" fmla="*/ 19 w 84"/>
                <a:gd name="T19" fmla="*/ 13 h 34"/>
                <a:gd name="T20" fmla="*/ 9 w 84"/>
                <a:gd name="T21" fmla="*/ 18 h 34"/>
                <a:gd name="T22" fmla="*/ 9 w 84"/>
                <a:gd name="T23" fmla="*/ 21 h 34"/>
                <a:gd name="T24" fmla="*/ 11 w 84"/>
                <a:gd name="T25" fmla="*/ 21 h 34"/>
                <a:gd name="T26" fmla="*/ 14 w 84"/>
                <a:gd name="T27" fmla="*/ 21 h 34"/>
                <a:gd name="T28" fmla="*/ 19 w 84"/>
                <a:gd name="T29" fmla="*/ 22 h 34"/>
                <a:gd name="T30" fmla="*/ 29 w 84"/>
                <a:gd name="T31" fmla="*/ 24 h 34"/>
                <a:gd name="T32" fmla="*/ 27 w 84"/>
                <a:gd name="T33" fmla="*/ 24 h 34"/>
                <a:gd name="T34" fmla="*/ 29 w 84"/>
                <a:gd name="T35" fmla="*/ 25 h 34"/>
                <a:gd name="T36" fmla="*/ 13 w 84"/>
                <a:gd name="T37" fmla="*/ 24 h 34"/>
                <a:gd name="T38" fmla="*/ 4 w 84"/>
                <a:gd name="T39" fmla="*/ 27 h 34"/>
                <a:gd name="T40" fmla="*/ 2 w 84"/>
                <a:gd name="T41" fmla="*/ 26 h 34"/>
                <a:gd name="T42" fmla="*/ 4 w 84"/>
                <a:gd name="T43" fmla="*/ 28 h 34"/>
                <a:gd name="T44" fmla="*/ 0 w 84"/>
                <a:gd name="T45" fmla="*/ 30 h 34"/>
                <a:gd name="T46" fmla="*/ 3 w 84"/>
                <a:gd name="T47" fmla="*/ 31 h 34"/>
                <a:gd name="T48" fmla="*/ 9 w 84"/>
                <a:gd name="T49" fmla="*/ 34 h 34"/>
                <a:gd name="T50" fmla="*/ 15 w 84"/>
                <a:gd name="T51" fmla="*/ 34 h 34"/>
                <a:gd name="T52" fmla="*/ 19 w 84"/>
                <a:gd name="T53" fmla="*/ 34 h 34"/>
                <a:gd name="T54" fmla="*/ 24 w 84"/>
                <a:gd name="T55" fmla="*/ 32 h 34"/>
                <a:gd name="T56" fmla="*/ 26 w 84"/>
                <a:gd name="T57" fmla="*/ 33 h 34"/>
                <a:gd name="T58" fmla="*/ 31 w 84"/>
                <a:gd name="T59" fmla="*/ 34 h 34"/>
                <a:gd name="T60" fmla="*/ 37 w 84"/>
                <a:gd name="T61" fmla="*/ 32 h 34"/>
                <a:gd name="T62" fmla="*/ 42 w 84"/>
                <a:gd name="T63" fmla="*/ 30 h 34"/>
                <a:gd name="T64" fmla="*/ 47 w 84"/>
                <a:gd name="T65" fmla="*/ 29 h 34"/>
                <a:gd name="T66" fmla="*/ 53 w 84"/>
                <a:gd name="T67" fmla="*/ 29 h 34"/>
                <a:gd name="T68" fmla="*/ 59 w 84"/>
                <a:gd name="T69" fmla="*/ 28 h 34"/>
                <a:gd name="T70" fmla="*/ 76 w 84"/>
                <a:gd name="T71" fmla="*/ 26 h 34"/>
                <a:gd name="T72" fmla="*/ 77 w 84"/>
                <a:gd name="T73" fmla="*/ 23 h 34"/>
                <a:gd name="T74" fmla="*/ 75 w 84"/>
                <a:gd name="T75" fmla="*/ 21 h 34"/>
                <a:gd name="T76" fmla="*/ 80 w 84"/>
                <a:gd name="T77" fmla="*/ 16 h 34"/>
                <a:gd name="T78" fmla="*/ 80 w 84"/>
                <a:gd name="T79" fmla="*/ 16 h 34"/>
                <a:gd name="T80" fmla="*/ 82 w 84"/>
                <a:gd name="T81" fmla="*/ 13 h 34"/>
                <a:gd name="T82" fmla="*/ 78 w 84"/>
                <a:gd name="T83" fmla="*/ 14 h 34"/>
                <a:gd name="T84" fmla="*/ 66 w 84"/>
                <a:gd name="T85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4" h="34">
                  <a:moveTo>
                    <a:pt x="62" y="0"/>
                  </a:moveTo>
                  <a:cubicBezTo>
                    <a:pt x="61" y="0"/>
                    <a:pt x="60" y="1"/>
                    <a:pt x="61" y="2"/>
                  </a:cubicBezTo>
                  <a:cubicBezTo>
                    <a:pt x="62" y="3"/>
                    <a:pt x="59" y="3"/>
                    <a:pt x="55" y="3"/>
                  </a:cubicBezTo>
                  <a:cubicBezTo>
                    <a:pt x="54" y="3"/>
                    <a:pt x="54" y="3"/>
                    <a:pt x="53" y="3"/>
                  </a:cubicBezTo>
                  <a:cubicBezTo>
                    <a:pt x="52" y="3"/>
                    <a:pt x="51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2" y="4"/>
                    <a:pt x="44" y="3"/>
                    <a:pt x="41" y="5"/>
                  </a:cubicBezTo>
                  <a:cubicBezTo>
                    <a:pt x="38" y="7"/>
                    <a:pt x="39" y="8"/>
                    <a:pt x="37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5" y="8"/>
                    <a:pt x="35" y="8"/>
                    <a:pt x="34" y="8"/>
                  </a:cubicBezTo>
                  <a:cubicBezTo>
                    <a:pt x="33" y="8"/>
                    <a:pt x="31" y="8"/>
                    <a:pt x="30" y="8"/>
                  </a:cubicBezTo>
                  <a:cubicBezTo>
                    <a:pt x="29" y="8"/>
                    <a:pt x="28" y="9"/>
                    <a:pt x="27" y="9"/>
                  </a:cubicBezTo>
                  <a:cubicBezTo>
                    <a:pt x="27" y="9"/>
                    <a:pt x="26" y="9"/>
                    <a:pt x="26" y="8"/>
                  </a:cubicBezTo>
                  <a:cubicBezTo>
                    <a:pt x="25" y="8"/>
                    <a:pt x="24" y="8"/>
                    <a:pt x="24" y="8"/>
                  </a:cubicBezTo>
                  <a:cubicBezTo>
                    <a:pt x="22" y="8"/>
                    <a:pt x="21" y="9"/>
                    <a:pt x="23" y="10"/>
                  </a:cubicBezTo>
                  <a:cubicBezTo>
                    <a:pt x="25" y="11"/>
                    <a:pt x="27" y="11"/>
                    <a:pt x="26" y="11"/>
                  </a:cubicBezTo>
                  <a:cubicBezTo>
                    <a:pt x="25" y="11"/>
                    <a:pt x="27" y="12"/>
                    <a:pt x="30" y="12"/>
                  </a:cubicBezTo>
                  <a:cubicBezTo>
                    <a:pt x="33" y="12"/>
                    <a:pt x="33" y="14"/>
                    <a:pt x="29" y="14"/>
                  </a:cubicBezTo>
                  <a:cubicBezTo>
                    <a:pt x="28" y="14"/>
                    <a:pt x="27" y="14"/>
                    <a:pt x="27" y="14"/>
                  </a:cubicBezTo>
                  <a:cubicBezTo>
                    <a:pt x="24" y="13"/>
                    <a:pt x="21" y="13"/>
                    <a:pt x="19" y="13"/>
                  </a:cubicBezTo>
                  <a:cubicBezTo>
                    <a:pt x="15" y="13"/>
                    <a:pt x="11" y="14"/>
                    <a:pt x="11" y="15"/>
                  </a:cubicBezTo>
                  <a:cubicBezTo>
                    <a:pt x="11" y="17"/>
                    <a:pt x="14" y="17"/>
                    <a:pt x="9" y="18"/>
                  </a:cubicBezTo>
                  <a:cubicBezTo>
                    <a:pt x="4" y="19"/>
                    <a:pt x="7" y="21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0" y="20"/>
                    <a:pt x="10" y="20"/>
                    <a:pt x="11" y="20"/>
                  </a:cubicBezTo>
                  <a:cubicBezTo>
                    <a:pt x="12" y="20"/>
                    <a:pt x="12" y="21"/>
                    <a:pt x="11" y="21"/>
                  </a:cubicBezTo>
                  <a:cubicBezTo>
                    <a:pt x="10" y="21"/>
                    <a:pt x="11" y="21"/>
                    <a:pt x="13" y="21"/>
                  </a:cubicBezTo>
                  <a:cubicBezTo>
                    <a:pt x="13" y="21"/>
                    <a:pt x="14" y="21"/>
                    <a:pt x="14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7" y="21"/>
                    <a:pt x="19" y="22"/>
                    <a:pt x="19" y="22"/>
                  </a:cubicBezTo>
                  <a:cubicBezTo>
                    <a:pt x="20" y="22"/>
                    <a:pt x="24" y="23"/>
                    <a:pt x="28" y="23"/>
                  </a:cubicBezTo>
                  <a:cubicBezTo>
                    <a:pt x="32" y="24"/>
                    <a:pt x="32" y="24"/>
                    <a:pt x="29" y="24"/>
                  </a:cubicBezTo>
                  <a:cubicBezTo>
                    <a:pt x="29" y="24"/>
                    <a:pt x="29" y="24"/>
                    <a:pt x="28" y="24"/>
                  </a:cubicBezTo>
                  <a:cubicBezTo>
                    <a:pt x="28" y="24"/>
                    <a:pt x="28" y="24"/>
                    <a:pt x="27" y="24"/>
                  </a:cubicBezTo>
                  <a:cubicBezTo>
                    <a:pt x="24" y="24"/>
                    <a:pt x="25" y="24"/>
                    <a:pt x="29" y="24"/>
                  </a:cubicBezTo>
                  <a:cubicBezTo>
                    <a:pt x="30" y="25"/>
                    <a:pt x="30" y="25"/>
                    <a:pt x="29" y="25"/>
                  </a:cubicBezTo>
                  <a:cubicBezTo>
                    <a:pt x="28" y="25"/>
                    <a:pt x="23" y="24"/>
                    <a:pt x="15" y="24"/>
                  </a:cubicBezTo>
                  <a:cubicBezTo>
                    <a:pt x="15" y="24"/>
                    <a:pt x="14" y="24"/>
                    <a:pt x="13" y="24"/>
                  </a:cubicBezTo>
                  <a:cubicBezTo>
                    <a:pt x="9" y="24"/>
                    <a:pt x="7" y="25"/>
                    <a:pt x="6" y="25"/>
                  </a:cubicBezTo>
                  <a:cubicBezTo>
                    <a:pt x="5" y="26"/>
                    <a:pt x="5" y="27"/>
                    <a:pt x="4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3" y="26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5" y="27"/>
                    <a:pt x="4" y="28"/>
                    <a:pt x="4" y="28"/>
                  </a:cubicBezTo>
                  <a:cubicBezTo>
                    <a:pt x="4" y="29"/>
                    <a:pt x="7" y="29"/>
                    <a:pt x="5" y="29"/>
                  </a:cubicBezTo>
                  <a:cubicBezTo>
                    <a:pt x="2" y="29"/>
                    <a:pt x="0" y="30"/>
                    <a:pt x="0" y="30"/>
                  </a:cubicBezTo>
                  <a:cubicBezTo>
                    <a:pt x="0" y="31"/>
                    <a:pt x="0" y="31"/>
                    <a:pt x="1" y="31"/>
                  </a:cubicBezTo>
                  <a:cubicBezTo>
                    <a:pt x="1" y="31"/>
                    <a:pt x="2" y="31"/>
                    <a:pt x="3" y="31"/>
                  </a:cubicBezTo>
                  <a:cubicBezTo>
                    <a:pt x="2" y="31"/>
                    <a:pt x="2" y="31"/>
                    <a:pt x="2" y="32"/>
                  </a:cubicBezTo>
                  <a:cubicBezTo>
                    <a:pt x="1" y="32"/>
                    <a:pt x="4" y="33"/>
                    <a:pt x="9" y="34"/>
                  </a:cubicBezTo>
                  <a:cubicBezTo>
                    <a:pt x="10" y="34"/>
                    <a:pt x="10" y="34"/>
                    <a:pt x="11" y="34"/>
                  </a:cubicBezTo>
                  <a:cubicBezTo>
                    <a:pt x="13" y="34"/>
                    <a:pt x="14" y="34"/>
                    <a:pt x="15" y="34"/>
                  </a:cubicBezTo>
                  <a:cubicBezTo>
                    <a:pt x="16" y="34"/>
                    <a:pt x="17" y="34"/>
                    <a:pt x="17" y="34"/>
                  </a:cubicBezTo>
                  <a:cubicBezTo>
                    <a:pt x="18" y="34"/>
                    <a:pt x="19" y="34"/>
                    <a:pt x="19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1" y="34"/>
                    <a:pt x="22" y="33"/>
                    <a:pt x="24" y="32"/>
                  </a:cubicBezTo>
                  <a:cubicBezTo>
                    <a:pt x="25" y="32"/>
                    <a:pt x="26" y="31"/>
                    <a:pt x="26" y="31"/>
                  </a:cubicBezTo>
                  <a:cubicBezTo>
                    <a:pt x="26" y="31"/>
                    <a:pt x="26" y="32"/>
                    <a:pt x="26" y="33"/>
                  </a:cubicBezTo>
                  <a:cubicBezTo>
                    <a:pt x="26" y="34"/>
                    <a:pt x="27" y="34"/>
                    <a:pt x="28" y="34"/>
                  </a:cubicBezTo>
                  <a:cubicBezTo>
                    <a:pt x="29" y="34"/>
                    <a:pt x="30" y="34"/>
                    <a:pt x="31" y="34"/>
                  </a:cubicBezTo>
                  <a:cubicBezTo>
                    <a:pt x="34" y="33"/>
                    <a:pt x="36" y="32"/>
                    <a:pt x="36" y="32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6" y="33"/>
                    <a:pt x="37" y="33"/>
                    <a:pt x="37" y="33"/>
                  </a:cubicBezTo>
                  <a:cubicBezTo>
                    <a:pt x="37" y="33"/>
                    <a:pt x="41" y="32"/>
                    <a:pt x="42" y="30"/>
                  </a:cubicBezTo>
                  <a:cubicBezTo>
                    <a:pt x="44" y="29"/>
                    <a:pt x="45" y="28"/>
                    <a:pt x="46" y="28"/>
                  </a:cubicBezTo>
                  <a:cubicBezTo>
                    <a:pt x="47" y="28"/>
                    <a:pt x="48" y="29"/>
                    <a:pt x="47" y="29"/>
                  </a:cubicBezTo>
                  <a:cubicBezTo>
                    <a:pt x="47" y="30"/>
                    <a:pt x="47" y="30"/>
                    <a:pt x="48" y="30"/>
                  </a:cubicBezTo>
                  <a:cubicBezTo>
                    <a:pt x="49" y="30"/>
                    <a:pt x="51" y="30"/>
                    <a:pt x="53" y="29"/>
                  </a:cubicBezTo>
                  <a:cubicBezTo>
                    <a:pt x="56" y="28"/>
                    <a:pt x="58" y="28"/>
                    <a:pt x="59" y="28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9" y="28"/>
                    <a:pt x="60" y="28"/>
                    <a:pt x="62" y="28"/>
                  </a:cubicBezTo>
                  <a:cubicBezTo>
                    <a:pt x="65" y="28"/>
                    <a:pt x="71" y="28"/>
                    <a:pt x="76" y="26"/>
                  </a:cubicBezTo>
                  <a:cubicBezTo>
                    <a:pt x="84" y="25"/>
                    <a:pt x="80" y="23"/>
                    <a:pt x="78" y="23"/>
                  </a:cubicBezTo>
                  <a:cubicBezTo>
                    <a:pt x="78" y="23"/>
                    <a:pt x="77" y="23"/>
                    <a:pt x="77" y="23"/>
                  </a:cubicBezTo>
                  <a:cubicBezTo>
                    <a:pt x="77" y="23"/>
                    <a:pt x="77" y="23"/>
                    <a:pt x="77" y="23"/>
                  </a:cubicBezTo>
                  <a:cubicBezTo>
                    <a:pt x="76" y="23"/>
                    <a:pt x="79" y="22"/>
                    <a:pt x="75" y="21"/>
                  </a:cubicBezTo>
                  <a:cubicBezTo>
                    <a:pt x="70" y="20"/>
                    <a:pt x="70" y="21"/>
                    <a:pt x="76" y="19"/>
                  </a:cubicBezTo>
                  <a:cubicBezTo>
                    <a:pt x="81" y="18"/>
                    <a:pt x="82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79" y="16"/>
                    <a:pt x="81" y="15"/>
                    <a:pt x="82" y="14"/>
                  </a:cubicBezTo>
                  <a:cubicBezTo>
                    <a:pt x="83" y="14"/>
                    <a:pt x="83" y="13"/>
                    <a:pt x="82" y="13"/>
                  </a:cubicBezTo>
                  <a:cubicBezTo>
                    <a:pt x="82" y="13"/>
                    <a:pt x="81" y="14"/>
                    <a:pt x="80" y="14"/>
                  </a:cubicBezTo>
                  <a:cubicBezTo>
                    <a:pt x="79" y="14"/>
                    <a:pt x="78" y="14"/>
                    <a:pt x="78" y="14"/>
                  </a:cubicBezTo>
                  <a:cubicBezTo>
                    <a:pt x="77" y="14"/>
                    <a:pt x="77" y="14"/>
                    <a:pt x="77" y="13"/>
                  </a:cubicBezTo>
                  <a:cubicBezTo>
                    <a:pt x="77" y="11"/>
                    <a:pt x="69" y="8"/>
                    <a:pt x="66" y="3"/>
                  </a:cubicBezTo>
                  <a:cubicBezTo>
                    <a:pt x="65" y="1"/>
                    <a:pt x="63" y="0"/>
                    <a:pt x="6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56" name="Freeform 138"/>
            <p:cNvSpPr>
              <a:spLocks/>
            </p:cNvSpPr>
            <p:nvPr/>
          </p:nvSpPr>
          <p:spPr bwMode="auto">
            <a:xfrm>
              <a:off x="4173538" y="4857750"/>
              <a:ext cx="3175" cy="6350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0 h 2"/>
                <a:gd name="T4" fmla="*/ 1 w 1"/>
                <a:gd name="T5" fmla="*/ 2 h 2"/>
                <a:gd name="T6" fmla="*/ 1 w 1"/>
                <a:gd name="T7" fmla="*/ 0 h 2"/>
                <a:gd name="T8" fmla="*/ 1 w 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2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57" name="Freeform 139"/>
            <p:cNvSpPr>
              <a:spLocks/>
            </p:cNvSpPr>
            <p:nvPr/>
          </p:nvSpPr>
          <p:spPr bwMode="auto">
            <a:xfrm>
              <a:off x="4008438" y="4292600"/>
              <a:ext cx="25400" cy="1587"/>
            </a:xfrm>
            <a:custGeom>
              <a:avLst/>
              <a:gdLst>
                <a:gd name="T0" fmla="*/ 3 w 9"/>
                <a:gd name="T1" fmla="*/ 0 h 1"/>
                <a:gd name="T2" fmla="*/ 4 w 9"/>
                <a:gd name="T3" fmla="*/ 1 h 1"/>
                <a:gd name="T4" fmla="*/ 7 w 9"/>
                <a:gd name="T5" fmla="*/ 1 h 1"/>
                <a:gd name="T6" fmla="*/ 4 w 9"/>
                <a:gd name="T7" fmla="*/ 0 h 1"/>
                <a:gd name="T8" fmla="*/ 3 w 9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">
                  <a:moveTo>
                    <a:pt x="3" y="0"/>
                  </a:moveTo>
                  <a:cubicBezTo>
                    <a:pt x="0" y="0"/>
                    <a:pt x="3" y="1"/>
                    <a:pt x="4" y="1"/>
                  </a:cubicBezTo>
                  <a:cubicBezTo>
                    <a:pt x="4" y="1"/>
                    <a:pt x="5" y="1"/>
                    <a:pt x="7" y="1"/>
                  </a:cubicBezTo>
                  <a:cubicBezTo>
                    <a:pt x="9" y="1"/>
                    <a:pt x="7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58" name="Freeform 140"/>
            <p:cNvSpPr>
              <a:spLocks/>
            </p:cNvSpPr>
            <p:nvPr/>
          </p:nvSpPr>
          <p:spPr bwMode="auto">
            <a:xfrm>
              <a:off x="3819525" y="4186238"/>
              <a:ext cx="920750" cy="187325"/>
            </a:xfrm>
            <a:custGeom>
              <a:avLst/>
              <a:gdLst>
                <a:gd name="T0" fmla="*/ 229 w 340"/>
                <a:gd name="T1" fmla="*/ 3 h 69"/>
                <a:gd name="T2" fmla="*/ 221 w 340"/>
                <a:gd name="T3" fmla="*/ 1 h 69"/>
                <a:gd name="T4" fmla="*/ 214 w 340"/>
                <a:gd name="T5" fmla="*/ 1 h 69"/>
                <a:gd name="T6" fmla="*/ 207 w 340"/>
                <a:gd name="T7" fmla="*/ 5 h 69"/>
                <a:gd name="T8" fmla="*/ 190 w 340"/>
                <a:gd name="T9" fmla="*/ 3 h 69"/>
                <a:gd name="T10" fmla="*/ 163 w 340"/>
                <a:gd name="T11" fmla="*/ 3 h 69"/>
                <a:gd name="T12" fmla="*/ 148 w 340"/>
                <a:gd name="T13" fmla="*/ 9 h 69"/>
                <a:gd name="T14" fmla="*/ 138 w 340"/>
                <a:gd name="T15" fmla="*/ 8 h 69"/>
                <a:gd name="T16" fmla="*/ 123 w 340"/>
                <a:gd name="T17" fmla="*/ 8 h 69"/>
                <a:gd name="T18" fmla="*/ 118 w 340"/>
                <a:gd name="T19" fmla="*/ 8 h 69"/>
                <a:gd name="T20" fmla="*/ 101 w 340"/>
                <a:gd name="T21" fmla="*/ 10 h 69"/>
                <a:gd name="T22" fmla="*/ 102 w 340"/>
                <a:gd name="T23" fmla="*/ 13 h 69"/>
                <a:gd name="T24" fmla="*/ 96 w 340"/>
                <a:gd name="T25" fmla="*/ 16 h 69"/>
                <a:gd name="T26" fmla="*/ 112 w 340"/>
                <a:gd name="T27" fmla="*/ 18 h 69"/>
                <a:gd name="T28" fmla="*/ 134 w 340"/>
                <a:gd name="T29" fmla="*/ 19 h 69"/>
                <a:gd name="T30" fmla="*/ 121 w 340"/>
                <a:gd name="T31" fmla="*/ 25 h 69"/>
                <a:gd name="T32" fmla="*/ 142 w 340"/>
                <a:gd name="T33" fmla="*/ 24 h 69"/>
                <a:gd name="T34" fmla="*/ 159 w 340"/>
                <a:gd name="T35" fmla="*/ 26 h 69"/>
                <a:gd name="T36" fmla="*/ 181 w 340"/>
                <a:gd name="T37" fmla="*/ 27 h 69"/>
                <a:gd name="T38" fmla="*/ 153 w 340"/>
                <a:gd name="T39" fmla="*/ 28 h 69"/>
                <a:gd name="T40" fmla="*/ 133 w 340"/>
                <a:gd name="T41" fmla="*/ 35 h 69"/>
                <a:gd name="T42" fmla="*/ 91 w 340"/>
                <a:gd name="T43" fmla="*/ 35 h 69"/>
                <a:gd name="T44" fmla="*/ 103 w 340"/>
                <a:gd name="T45" fmla="*/ 42 h 69"/>
                <a:gd name="T46" fmla="*/ 101 w 340"/>
                <a:gd name="T47" fmla="*/ 45 h 69"/>
                <a:gd name="T48" fmla="*/ 68 w 340"/>
                <a:gd name="T49" fmla="*/ 42 h 69"/>
                <a:gd name="T50" fmla="*/ 61 w 340"/>
                <a:gd name="T51" fmla="*/ 49 h 69"/>
                <a:gd name="T52" fmla="*/ 62 w 340"/>
                <a:gd name="T53" fmla="*/ 51 h 69"/>
                <a:gd name="T54" fmla="*/ 64 w 340"/>
                <a:gd name="T55" fmla="*/ 53 h 69"/>
                <a:gd name="T56" fmla="*/ 80 w 340"/>
                <a:gd name="T57" fmla="*/ 54 h 69"/>
                <a:gd name="T58" fmla="*/ 35 w 340"/>
                <a:gd name="T59" fmla="*/ 51 h 69"/>
                <a:gd name="T60" fmla="*/ 4 w 340"/>
                <a:gd name="T61" fmla="*/ 61 h 69"/>
                <a:gd name="T62" fmla="*/ 8 w 340"/>
                <a:gd name="T63" fmla="*/ 61 h 69"/>
                <a:gd name="T64" fmla="*/ 18 w 340"/>
                <a:gd name="T65" fmla="*/ 63 h 69"/>
                <a:gd name="T66" fmla="*/ 37 w 340"/>
                <a:gd name="T67" fmla="*/ 64 h 69"/>
                <a:gd name="T68" fmla="*/ 46 w 340"/>
                <a:gd name="T69" fmla="*/ 63 h 69"/>
                <a:gd name="T70" fmla="*/ 55 w 340"/>
                <a:gd name="T71" fmla="*/ 65 h 69"/>
                <a:gd name="T72" fmla="*/ 68 w 340"/>
                <a:gd name="T73" fmla="*/ 65 h 69"/>
                <a:gd name="T74" fmla="*/ 94 w 340"/>
                <a:gd name="T75" fmla="*/ 67 h 69"/>
                <a:gd name="T76" fmla="*/ 100 w 340"/>
                <a:gd name="T77" fmla="*/ 64 h 69"/>
                <a:gd name="T78" fmla="*/ 77 w 340"/>
                <a:gd name="T79" fmla="*/ 59 h 69"/>
                <a:gd name="T80" fmla="*/ 84 w 340"/>
                <a:gd name="T81" fmla="*/ 56 h 69"/>
                <a:gd name="T82" fmla="*/ 133 w 340"/>
                <a:gd name="T83" fmla="*/ 55 h 69"/>
                <a:gd name="T84" fmla="*/ 144 w 340"/>
                <a:gd name="T85" fmla="*/ 53 h 69"/>
                <a:gd name="T86" fmla="*/ 149 w 340"/>
                <a:gd name="T87" fmla="*/ 43 h 69"/>
                <a:gd name="T88" fmla="*/ 162 w 340"/>
                <a:gd name="T89" fmla="*/ 44 h 69"/>
                <a:gd name="T90" fmla="*/ 156 w 340"/>
                <a:gd name="T91" fmla="*/ 40 h 69"/>
                <a:gd name="T92" fmla="*/ 181 w 340"/>
                <a:gd name="T93" fmla="*/ 41 h 69"/>
                <a:gd name="T94" fmla="*/ 203 w 340"/>
                <a:gd name="T95" fmla="*/ 40 h 69"/>
                <a:gd name="T96" fmla="*/ 213 w 340"/>
                <a:gd name="T97" fmla="*/ 36 h 69"/>
                <a:gd name="T98" fmla="*/ 274 w 340"/>
                <a:gd name="T99" fmla="*/ 26 h 69"/>
                <a:gd name="T100" fmla="*/ 271 w 340"/>
                <a:gd name="T101" fmla="*/ 23 h 69"/>
                <a:gd name="T102" fmla="*/ 281 w 340"/>
                <a:gd name="T103" fmla="*/ 23 h 69"/>
                <a:gd name="T104" fmla="*/ 300 w 340"/>
                <a:gd name="T105" fmla="*/ 23 h 69"/>
                <a:gd name="T106" fmla="*/ 330 w 340"/>
                <a:gd name="T107" fmla="*/ 10 h 69"/>
                <a:gd name="T108" fmla="*/ 323 w 340"/>
                <a:gd name="T109" fmla="*/ 9 h 69"/>
                <a:gd name="T110" fmla="*/ 304 w 340"/>
                <a:gd name="T111" fmla="*/ 10 h 69"/>
                <a:gd name="T112" fmla="*/ 298 w 340"/>
                <a:gd name="T113" fmla="*/ 5 h 69"/>
                <a:gd name="T114" fmla="*/ 280 w 340"/>
                <a:gd name="T115" fmla="*/ 3 h 69"/>
                <a:gd name="T116" fmla="*/ 267 w 340"/>
                <a:gd name="T117" fmla="*/ 3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40" h="69">
                  <a:moveTo>
                    <a:pt x="244" y="0"/>
                  </a:moveTo>
                  <a:cubicBezTo>
                    <a:pt x="242" y="0"/>
                    <a:pt x="241" y="0"/>
                    <a:pt x="240" y="0"/>
                  </a:cubicBezTo>
                  <a:cubicBezTo>
                    <a:pt x="236" y="0"/>
                    <a:pt x="235" y="1"/>
                    <a:pt x="234" y="2"/>
                  </a:cubicBezTo>
                  <a:cubicBezTo>
                    <a:pt x="232" y="3"/>
                    <a:pt x="231" y="4"/>
                    <a:pt x="230" y="4"/>
                  </a:cubicBezTo>
                  <a:cubicBezTo>
                    <a:pt x="229" y="4"/>
                    <a:pt x="229" y="3"/>
                    <a:pt x="229" y="3"/>
                  </a:cubicBezTo>
                  <a:cubicBezTo>
                    <a:pt x="228" y="2"/>
                    <a:pt x="228" y="2"/>
                    <a:pt x="227" y="2"/>
                  </a:cubicBezTo>
                  <a:cubicBezTo>
                    <a:pt x="227" y="2"/>
                    <a:pt x="226" y="2"/>
                    <a:pt x="226" y="2"/>
                  </a:cubicBezTo>
                  <a:cubicBezTo>
                    <a:pt x="226" y="2"/>
                    <a:pt x="225" y="2"/>
                    <a:pt x="225" y="2"/>
                  </a:cubicBezTo>
                  <a:cubicBezTo>
                    <a:pt x="224" y="2"/>
                    <a:pt x="223" y="2"/>
                    <a:pt x="223" y="2"/>
                  </a:cubicBezTo>
                  <a:cubicBezTo>
                    <a:pt x="223" y="1"/>
                    <a:pt x="222" y="1"/>
                    <a:pt x="221" y="1"/>
                  </a:cubicBezTo>
                  <a:cubicBezTo>
                    <a:pt x="221" y="1"/>
                    <a:pt x="220" y="1"/>
                    <a:pt x="220" y="2"/>
                  </a:cubicBezTo>
                  <a:cubicBezTo>
                    <a:pt x="220" y="2"/>
                    <a:pt x="220" y="2"/>
                    <a:pt x="219" y="2"/>
                  </a:cubicBezTo>
                  <a:cubicBezTo>
                    <a:pt x="219" y="2"/>
                    <a:pt x="219" y="1"/>
                    <a:pt x="218" y="1"/>
                  </a:cubicBezTo>
                  <a:cubicBezTo>
                    <a:pt x="217" y="1"/>
                    <a:pt x="216" y="1"/>
                    <a:pt x="215" y="1"/>
                  </a:cubicBezTo>
                  <a:cubicBezTo>
                    <a:pt x="214" y="1"/>
                    <a:pt x="214" y="1"/>
                    <a:pt x="214" y="1"/>
                  </a:cubicBezTo>
                  <a:cubicBezTo>
                    <a:pt x="209" y="1"/>
                    <a:pt x="207" y="1"/>
                    <a:pt x="208" y="1"/>
                  </a:cubicBezTo>
                  <a:cubicBezTo>
                    <a:pt x="210" y="1"/>
                    <a:pt x="210" y="2"/>
                    <a:pt x="211" y="3"/>
                  </a:cubicBezTo>
                  <a:cubicBezTo>
                    <a:pt x="212" y="4"/>
                    <a:pt x="213" y="5"/>
                    <a:pt x="212" y="5"/>
                  </a:cubicBezTo>
                  <a:cubicBezTo>
                    <a:pt x="211" y="5"/>
                    <a:pt x="210" y="5"/>
                    <a:pt x="209" y="5"/>
                  </a:cubicBezTo>
                  <a:cubicBezTo>
                    <a:pt x="208" y="5"/>
                    <a:pt x="208" y="5"/>
                    <a:pt x="207" y="5"/>
                  </a:cubicBezTo>
                  <a:cubicBezTo>
                    <a:pt x="205" y="5"/>
                    <a:pt x="205" y="4"/>
                    <a:pt x="201" y="3"/>
                  </a:cubicBezTo>
                  <a:cubicBezTo>
                    <a:pt x="200" y="2"/>
                    <a:pt x="199" y="2"/>
                    <a:pt x="198" y="2"/>
                  </a:cubicBezTo>
                  <a:cubicBezTo>
                    <a:pt x="196" y="2"/>
                    <a:pt x="195" y="3"/>
                    <a:pt x="195" y="4"/>
                  </a:cubicBezTo>
                  <a:cubicBezTo>
                    <a:pt x="195" y="4"/>
                    <a:pt x="195" y="5"/>
                    <a:pt x="194" y="5"/>
                  </a:cubicBezTo>
                  <a:cubicBezTo>
                    <a:pt x="194" y="5"/>
                    <a:pt x="193" y="4"/>
                    <a:pt x="190" y="3"/>
                  </a:cubicBezTo>
                  <a:cubicBezTo>
                    <a:pt x="189" y="3"/>
                    <a:pt x="188" y="3"/>
                    <a:pt x="188" y="3"/>
                  </a:cubicBezTo>
                  <a:cubicBezTo>
                    <a:pt x="185" y="3"/>
                    <a:pt x="183" y="6"/>
                    <a:pt x="179" y="7"/>
                  </a:cubicBezTo>
                  <a:cubicBezTo>
                    <a:pt x="178" y="7"/>
                    <a:pt x="178" y="7"/>
                    <a:pt x="177" y="7"/>
                  </a:cubicBezTo>
                  <a:cubicBezTo>
                    <a:pt x="174" y="7"/>
                    <a:pt x="173" y="4"/>
                    <a:pt x="164" y="3"/>
                  </a:cubicBezTo>
                  <a:cubicBezTo>
                    <a:pt x="163" y="3"/>
                    <a:pt x="163" y="3"/>
                    <a:pt x="163" y="3"/>
                  </a:cubicBezTo>
                  <a:cubicBezTo>
                    <a:pt x="153" y="3"/>
                    <a:pt x="148" y="6"/>
                    <a:pt x="149" y="8"/>
                  </a:cubicBezTo>
                  <a:cubicBezTo>
                    <a:pt x="151" y="9"/>
                    <a:pt x="151" y="10"/>
                    <a:pt x="153" y="10"/>
                  </a:cubicBezTo>
                  <a:cubicBezTo>
                    <a:pt x="154" y="10"/>
                    <a:pt x="153" y="10"/>
                    <a:pt x="152" y="10"/>
                  </a:cubicBezTo>
                  <a:cubicBezTo>
                    <a:pt x="150" y="10"/>
                    <a:pt x="149" y="10"/>
                    <a:pt x="149" y="10"/>
                  </a:cubicBezTo>
                  <a:cubicBezTo>
                    <a:pt x="149" y="9"/>
                    <a:pt x="148" y="9"/>
                    <a:pt x="148" y="9"/>
                  </a:cubicBezTo>
                  <a:cubicBezTo>
                    <a:pt x="147" y="9"/>
                    <a:pt x="147" y="9"/>
                    <a:pt x="147" y="9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5" y="10"/>
                    <a:pt x="144" y="9"/>
                    <a:pt x="143" y="9"/>
                  </a:cubicBezTo>
                  <a:cubicBezTo>
                    <a:pt x="143" y="8"/>
                    <a:pt x="142" y="8"/>
                    <a:pt x="141" y="8"/>
                  </a:cubicBezTo>
                  <a:cubicBezTo>
                    <a:pt x="140" y="8"/>
                    <a:pt x="139" y="8"/>
                    <a:pt x="138" y="8"/>
                  </a:cubicBezTo>
                  <a:cubicBezTo>
                    <a:pt x="138" y="9"/>
                    <a:pt x="137" y="9"/>
                    <a:pt x="137" y="9"/>
                  </a:cubicBezTo>
                  <a:cubicBezTo>
                    <a:pt x="136" y="9"/>
                    <a:pt x="135" y="8"/>
                    <a:pt x="134" y="8"/>
                  </a:cubicBezTo>
                  <a:cubicBezTo>
                    <a:pt x="133" y="7"/>
                    <a:pt x="131" y="6"/>
                    <a:pt x="129" y="6"/>
                  </a:cubicBezTo>
                  <a:cubicBezTo>
                    <a:pt x="128" y="6"/>
                    <a:pt x="127" y="7"/>
                    <a:pt x="126" y="7"/>
                  </a:cubicBezTo>
                  <a:cubicBezTo>
                    <a:pt x="124" y="8"/>
                    <a:pt x="123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2" y="8"/>
                    <a:pt x="122" y="8"/>
                  </a:cubicBezTo>
                  <a:cubicBezTo>
                    <a:pt x="122" y="8"/>
                    <a:pt x="121" y="8"/>
                    <a:pt x="120" y="8"/>
                  </a:cubicBezTo>
                  <a:cubicBezTo>
                    <a:pt x="120" y="8"/>
                    <a:pt x="120" y="9"/>
                    <a:pt x="119" y="9"/>
                  </a:cubicBezTo>
                  <a:cubicBezTo>
                    <a:pt x="119" y="9"/>
                    <a:pt x="118" y="8"/>
                    <a:pt x="118" y="8"/>
                  </a:cubicBezTo>
                  <a:cubicBezTo>
                    <a:pt x="119" y="7"/>
                    <a:pt x="116" y="7"/>
                    <a:pt x="112" y="7"/>
                  </a:cubicBezTo>
                  <a:cubicBezTo>
                    <a:pt x="109" y="7"/>
                    <a:pt x="107" y="7"/>
                    <a:pt x="104" y="7"/>
                  </a:cubicBezTo>
                  <a:cubicBezTo>
                    <a:pt x="99" y="8"/>
                    <a:pt x="94" y="9"/>
                    <a:pt x="94" y="10"/>
                  </a:cubicBezTo>
                  <a:cubicBezTo>
                    <a:pt x="95" y="10"/>
                    <a:pt x="97" y="10"/>
                    <a:pt x="99" y="10"/>
                  </a:cubicBezTo>
                  <a:cubicBezTo>
                    <a:pt x="99" y="10"/>
                    <a:pt x="100" y="10"/>
                    <a:pt x="101" y="10"/>
                  </a:cubicBezTo>
                  <a:cubicBezTo>
                    <a:pt x="102" y="10"/>
                    <a:pt x="103" y="10"/>
                    <a:pt x="104" y="10"/>
                  </a:cubicBezTo>
                  <a:cubicBezTo>
                    <a:pt x="105" y="10"/>
                    <a:pt x="105" y="10"/>
                    <a:pt x="107" y="10"/>
                  </a:cubicBezTo>
                  <a:cubicBezTo>
                    <a:pt x="109" y="10"/>
                    <a:pt x="108" y="11"/>
                    <a:pt x="104" y="11"/>
                  </a:cubicBezTo>
                  <a:cubicBezTo>
                    <a:pt x="100" y="11"/>
                    <a:pt x="98" y="12"/>
                    <a:pt x="98" y="12"/>
                  </a:cubicBezTo>
                  <a:cubicBezTo>
                    <a:pt x="98" y="13"/>
                    <a:pt x="100" y="13"/>
                    <a:pt x="102" y="13"/>
                  </a:cubicBezTo>
                  <a:cubicBezTo>
                    <a:pt x="103" y="13"/>
                    <a:pt x="106" y="13"/>
                    <a:pt x="108" y="12"/>
                  </a:cubicBezTo>
                  <a:cubicBezTo>
                    <a:pt x="110" y="12"/>
                    <a:pt x="111" y="12"/>
                    <a:pt x="112" y="12"/>
                  </a:cubicBezTo>
                  <a:cubicBezTo>
                    <a:pt x="114" y="12"/>
                    <a:pt x="113" y="13"/>
                    <a:pt x="109" y="13"/>
                  </a:cubicBezTo>
                  <a:cubicBezTo>
                    <a:pt x="103" y="13"/>
                    <a:pt x="100" y="14"/>
                    <a:pt x="102" y="14"/>
                  </a:cubicBezTo>
                  <a:cubicBezTo>
                    <a:pt x="104" y="15"/>
                    <a:pt x="91" y="15"/>
                    <a:pt x="96" y="16"/>
                  </a:cubicBezTo>
                  <a:cubicBezTo>
                    <a:pt x="98" y="16"/>
                    <a:pt x="102" y="17"/>
                    <a:pt x="108" y="17"/>
                  </a:cubicBezTo>
                  <a:cubicBezTo>
                    <a:pt x="112" y="17"/>
                    <a:pt x="116" y="18"/>
                    <a:pt x="120" y="18"/>
                  </a:cubicBezTo>
                  <a:cubicBezTo>
                    <a:pt x="121" y="18"/>
                    <a:pt x="122" y="18"/>
                    <a:pt x="123" y="18"/>
                  </a:cubicBezTo>
                  <a:cubicBezTo>
                    <a:pt x="126" y="17"/>
                    <a:pt x="127" y="17"/>
                    <a:pt x="127" y="17"/>
                  </a:cubicBezTo>
                  <a:cubicBezTo>
                    <a:pt x="128" y="17"/>
                    <a:pt x="122" y="18"/>
                    <a:pt x="112" y="18"/>
                  </a:cubicBezTo>
                  <a:cubicBezTo>
                    <a:pt x="99" y="18"/>
                    <a:pt x="87" y="19"/>
                    <a:pt x="95" y="21"/>
                  </a:cubicBezTo>
                  <a:cubicBezTo>
                    <a:pt x="98" y="22"/>
                    <a:pt x="101" y="22"/>
                    <a:pt x="104" y="22"/>
                  </a:cubicBezTo>
                  <a:cubicBezTo>
                    <a:pt x="109" y="22"/>
                    <a:pt x="113" y="21"/>
                    <a:pt x="118" y="20"/>
                  </a:cubicBezTo>
                  <a:cubicBezTo>
                    <a:pt x="120" y="19"/>
                    <a:pt x="123" y="19"/>
                    <a:pt x="127" y="19"/>
                  </a:cubicBezTo>
                  <a:cubicBezTo>
                    <a:pt x="129" y="19"/>
                    <a:pt x="132" y="19"/>
                    <a:pt x="134" y="19"/>
                  </a:cubicBezTo>
                  <a:cubicBezTo>
                    <a:pt x="142" y="19"/>
                    <a:pt x="142" y="20"/>
                    <a:pt x="135" y="20"/>
                  </a:cubicBezTo>
                  <a:cubicBezTo>
                    <a:pt x="134" y="20"/>
                    <a:pt x="132" y="20"/>
                    <a:pt x="130" y="20"/>
                  </a:cubicBezTo>
                  <a:cubicBezTo>
                    <a:pt x="129" y="20"/>
                    <a:pt x="129" y="20"/>
                    <a:pt x="128" y="20"/>
                  </a:cubicBezTo>
                  <a:cubicBezTo>
                    <a:pt x="122" y="20"/>
                    <a:pt x="115" y="20"/>
                    <a:pt x="112" y="22"/>
                  </a:cubicBezTo>
                  <a:cubicBezTo>
                    <a:pt x="107" y="24"/>
                    <a:pt x="113" y="25"/>
                    <a:pt x="121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7" y="25"/>
                    <a:pt x="131" y="25"/>
                    <a:pt x="133" y="24"/>
                  </a:cubicBezTo>
                  <a:cubicBezTo>
                    <a:pt x="136" y="24"/>
                    <a:pt x="137" y="24"/>
                    <a:pt x="138" y="24"/>
                  </a:cubicBezTo>
                  <a:cubicBezTo>
                    <a:pt x="138" y="24"/>
                    <a:pt x="138" y="24"/>
                    <a:pt x="138" y="24"/>
                  </a:cubicBezTo>
                  <a:cubicBezTo>
                    <a:pt x="137" y="24"/>
                    <a:pt x="139" y="24"/>
                    <a:pt x="142" y="24"/>
                  </a:cubicBezTo>
                  <a:cubicBezTo>
                    <a:pt x="142" y="24"/>
                    <a:pt x="143" y="24"/>
                    <a:pt x="144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7" y="24"/>
                    <a:pt x="146" y="24"/>
                    <a:pt x="143" y="25"/>
                  </a:cubicBezTo>
                  <a:cubicBezTo>
                    <a:pt x="140" y="25"/>
                    <a:pt x="144" y="27"/>
                    <a:pt x="151" y="27"/>
                  </a:cubicBezTo>
                  <a:cubicBezTo>
                    <a:pt x="154" y="27"/>
                    <a:pt x="156" y="27"/>
                    <a:pt x="159" y="26"/>
                  </a:cubicBezTo>
                  <a:cubicBezTo>
                    <a:pt x="172" y="25"/>
                    <a:pt x="185" y="23"/>
                    <a:pt x="191" y="22"/>
                  </a:cubicBezTo>
                  <a:cubicBezTo>
                    <a:pt x="192" y="22"/>
                    <a:pt x="193" y="22"/>
                    <a:pt x="194" y="22"/>
                  </a:cubicBezTo>
                  <a:cubicBezTo>
                    <a:pt x="194" y="22"/>
                    <a:pt x="191" y="22"/>
                    <a:pt x="186" y="23"/>
                  </a:cubicBezTo>
                  <a:cubicBezTo>
                    <a:pt x="179" y="24"/>
                    <a:pt x="179" y="26"/>
                    <a:pt x="184" y="27"/>
                  </a:cubicBezTo>
                  <a:cubicBezTo>
                    <a:pt x="188" y="27"/>
                    <a:pt x="187" y="27"/>
                    <a:pt x="181" y="27"/>
                  </a:cubicBezTo>
                  <a:cubicBezTo>
                    <a:pt x="180" y="27"/>
                    <a:pt x="178" y="27"/>
                    <a:pt x="177" y="27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67" y="27"/>
                    <a:pt x="163" y="28"/>
                    <a:pt x="165" y="29"/>
                  </a:cubicBezTo>
                  <a:cubicBezTo>
                    <a:pt x="166" y="29"/>
                    <a:pt x="166" y="29"/>
                    <a:pt x="166" y="29"/>
                  </a:cubicBezTo>
                  <a:cubicBezTo>
                    <a:pt x="164" y="29"/>
                    <a:pt x="160" y="29"/>
                    <a:pt x="153" y="28"/>
                  </a:cubicBezTo>
                  <a:cubicBezTo>
                    <a:pt x="149" y="28"/>
                    <a:pt x="144" y="28"/>
                    <a:pt x="141" y="28"/>
                  </a:cubicBezTo>
                  <a:cubicBezTo>
                    <a:pt x="139" y="28"/>
                    <a:pt x="137" y="28"/>
                    <a:pt x="136" y="28"/>
                  </a:cubicBezTo>
                  <a:cubicBezTo>
                    <a:pt x="132" y="29"/>
                    <a:pt x="128" y="30"/>
                    <a:pt x="128" y="31"/>
                  </a:cubicBezTo>
                  <a:cubicBezTo>
                    <a:pt x="128" y="34"/>
                    <a:pt x="135" y="34"/>
                    <a:pt x="133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1" y="35"/>
                    <a:pt x="127" y="34"/>
                    <a:pt x="126" y="32"/>
                  </a:cubicBezTo>
                  <a:cubicBezTo>
                    <a:pt x="125" y="30"/>
                    <a:pt x="124" y="29"/>
                    <a:pt x="120" y="28"/>
                  </a:cubicBezTo>
                  <a:cubicBezTo>
                    <a:pt x="116" y="27"/>
                    <a:pt x="110" y="27"/>
                    <a:pt x="106" y="27"/>
                  </a:cubicBezTo>
                  <a:cubicBezTo>
                    <a:pt x="104" y="27"/>
                    <a:pt x="102" y="27"/>
                    <a:pt x="101" y="27"/>
                  </a:cubicBezTo>
                  <a:cubicBezTo>
                    <a:pt x="90" y="28"/>
                    <a:pt x="91" y="32"/>
                    <a:pt x="91" y="35"/>
                  </a:cubicBezTo>
                  <a:cubicBezTo>
                    <a:pt x="91" y="38"/>
                    <a:pt x="91" y="39"/>
                    <a:pt x="90" y="39"/>
                  </a:cubicBezTo>
                  <a:cubicBezTo>
                    <a:pt x="89" y="39"/>
                    <a:pt x="89" y="39"/>
                    <a:pt x="89" y="39"/>
                  </a:cubicBezTo>
                  <a:cubicBezTo>
                    <a:pt x="89" y="39"/>
                    <a:pt x="89" y="39"/>
                    <a:pt x="89" y="39"/>
                  </a:cubicBezTo>
                  <a:cubicBezTo>
                    <a:pt x="88" y="39"/>
                    <a:pt x="87" y="41"/>
                    <a:pt x="95" y="42"/>
                  </a:cubicBezTo>
                  <a:cubicBezTo>
                    <a:pt x="98" y="42"/>
                    <a:pt x="101" y="42"/>
                    <a:pt x="103" y="42"/>
                  </a:cubicBezTo>
                  <a:cubicBezTo>
                    <a:pt x="104" y="42"/>
                    <a:pt x="105" y="42"/>
                    <a:pt x="106" y="42"/>
                  </a:cubicBezTo>
                  <a:cubicBezTo>
                    <a:pt x="106" y="42"/>
                    <a:pt x="107" y="42"/>
                    <a:pt x="107" y="42"/>
                  </a:cubicBezTo>
                  <a:cubicBezTo>
                    <a:pt x="107" y="42"/>
                    <a:pt x="107" y="42"/>
                    <a:pt x="106" y="42"/>
                  </a:cubicBezTo>
                  <a:cubicBezTo>
                    <a:pt x="102" y="43"/>
                    <a:pt x="99" y="44"/>
                    <a:pt x="101" y="44"/>
                  </a:cubicBezTo>
                  <a:cubicBezTo>
                    <a:pt x="102" y="44"/>
                    <a:pt x="101" y="44"/>
                    <a:pt x="101" y="45"/>
                  </a:cubicBezTo>
                  <a:cubicBezTo>
                    <a:pt x="101" y="45"/>
                    <a:pt x="101" y="45"/>
                    <a:pt x="100" y="45"/>
                  </a:cubicBezTo>
                  <a:cubicBezTo>
                    <a:pt x="100" y="45"/>
                    <a:pt x="98" y="44"/>
                    <a:pt x="94" y="43"/>
                  </a:cubicBezTo>
                  <a:cubicBezTo>
                    <a:pt x="90" y="42"/>
                    <a:pt x="85" y="41"/>
                    <a:pt x="78" y="41"/>
                  </a:cubicBezTo>
                  <a:cubicBezTo>
                    <a:pt x="77" y="41"/>
                    <a:pt x="75" y="41"/>
                    <a:pt x="74" y="42"/>
                  </a:cubicBezTo>
                  <a:cubicBezTo>
                    <a:pt x="72" y="42"/>
                    <a:pt x="70" y="42"/>
                    <a:pt x="68" y="42"/>
                  </a:cubicBezTo>
                  <a:cubicBezTo>
                    <a:pt x="52" y="44"/>
                    <a:pt x="49" y="48"/>
                    <a:pt x="54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6" y="48"/>
                    <a:pt x="57" y="48"/>
                    <a:pt x="58" y="48"/>
                  </a:cubicBezTo>
                  <a:cubicBezTo>
                    <a:pt x="60" y="48"/>
                    <a:pt x="60" y="48"/>
                    <a:pt x="59" y="48"/>
                  </a:cubicBezTo>
                  <a:cubicBezTo>
                    <a:pt x="59" y="48"/>
                    <a:pt x="59" y="49"/>
                    <a:pt x="61" y="49"/>
                  </a:cubicBezTo>
                  <a:cubicBezTo>
                    <a:pt x="63" y="49"/>
                    <a:pt x="66" y="48"/>
                    <a:pt x="69" y="48"/>
                  </a:cubicBezTo>
                  <a:cubicBezTo>
                    <a:pt x="72" y="47"/>
                    <a:pt x="74" y="47"/>
                    <a:pt x="74" y="47"/>
                  </a:cubicBezTo>
                  <a:cubicBezTo>
                    <a:pt x="74" y="47"/>
                    <a:pt x="73" y="47"/>
                    <a:pt x="72" y="47"/>
                  </a:cubicBezTo>
                  <a:cubicBezTo>
                    <a:pt x="69" y="49"/>
                    <a:pt x="67" y="50"/>
                    <a:pt x="64" y="50"/>
                  </a:cubicBezTo>
                  <a:cubicBezTo>
                    <a:pt x="61" y="51"/>
                    <a:pt x="60" y="51"/>
                    <a:pt x="62" y="51"/>
                  </a:cubicBezTo>
                  <a:cubicBezTo>
                    <a:pt x="64" y="51"/>
                    <a:pt x="64" y="51"/>
                    <a:pt x="62" y="52"/>
                  </a:cubicBezTo>
                  <a:cubicBezTo>
                    <a:pt x="60" y="52"/>
                    <a:pt x="58" y="53"/>
                    <a:pt x="59" y="53"/>
                  </a:cubicBezTo>
                  <a:cubicBezTo>
                    <a:pt x="59" y="53"/>
                    <a:pt x="60" y="53"/>
                    <a:pt x="60" y="53"/>
                  </a:cubicBezTo>
                  <a:cubicBezTo>
                    <a:pt x="61" y="53"/>
                    <a:pt x="62" y="53"/>
                    <a:pt x="63" y="53"/>
                  </a:cubicBezTo>
                  <a:cubicBezTo>
                    <a:pt x="63" y="53"/>
                    <a:pt x="64" y="53"/>
                    <a:pt x="64" y="53"/>
                  </a:cubicBezTo>
                  <a:cubicBezTo>
                    <a:pt x="65" y="53"/>
                    <a:pt x="65" y="53"/>
                    <a:pt x="63" y="54"/>
                  </a:cubicBezTo>
                  <a:cubicBezTo>
                    <a:pt x="62" y="54"/>
                    <a:pt x="65" y="55"/>
                    <a:pt x="70" y="55"/>
                  </a:cubicBezTo>
                  <a:cubicBezTo>
                    <a:pt x="72" y="55"/>
                    <a:pt x="75" y="54"/>
                    <a:pt x="77" y="54"/>
                  </a:cubicBezTo>
                  <a:cubicBezTo>
                    <a:pt x="81" y="53"/>
                    <a:pt x="84" y="53"/>
                    <a:pt x="84" y="53"/>
                  </a:cubicBezTo>
                  <a:cubicBezTo>
                    <a:pt x="84" y="53"/>
                    <a:pt x="82" y="53"/>
                    <a:pt x="80" y="54"/>
                  </a:cubicBezTo>
                  <a:cubicBezTo>
                    <a:pt x="77" y="55"/>
                    <a:pt x="71" y="55"/>
                    <a:pt x="66" y="55"/>
                  </a:cubicBezTo>
                  <a:cubicBezTo>
                    <a:pt x="62" y="55"/>
                    <a:pt x="58" y="55"/>
                    <a:pt x="56" y="54"/>
                  </a:cubicBezTo>
                  <a:cubicBezTo>
                    <a:pt x="54" y="52"/>
                    <a:pt x="53" y="50"/>
                    <a:pt x="46" y="50"/>
                  </a:cubicBezTo>
                  <a:cubicBezTo>
                    <a:pt x="44" y="50"/>
                    <a:pt x="43" y="50"/>
                    <a:pt x="42" y="50"/>
                  </a:cubicBezTo>
                  <a:cubicBezTo>
                    <a:pt x="37" y="50"/>
                    <a:pt x="35" y="50"/>
                    <a:pt x="35" y="51"/>
                  </a:cubicBezTo>
                  <a:cubicBezTo>
                    <a:pt x="34" y="53"/>
                    <a:pt x="37" y="55"/>
                    <a:pt x="39" y="56"/>
                  </a:cubicBezTo>
                  <a:cubicBezTo>
                    <a:pt x="40" y="56"/>
                    <a:pt x="30" y="56"/>
                    <a:pt x="14" y="57"/>
                  </a:cubicBezTo>
                  <a:cubicBezTo>
                    <a:pt x="0" y="58"/>
                    <a:pt x="1" y="62"/>
                    <a:pt x="2" y="62"/>
                  </a:cubicBezTo>
                  <a:cubicBezTo>
                    <a:pt x="3" y="62"/>
                    <a:pt x="3" y="62"/>
                    <a:pt x="3" y="62"/>
                  </a:cubicBezTo>
                  <a:cubicBezTo>
                    <a:pt x="3" y="62"/>
                    <a:pt x="4" y="61"/>
                    <a:pt x="4" y="61"/>
                  </a:cubicBezTo>
                  <a:cubicBezTo>
                    <a:pt x="4" y="61"/>
                    <a:pt x="4" y="62"/>
                    <a:pt x="4" y="62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62"/>
                    <a:pt x="6" y="61"/>
                    <a:pt x="8" y="61"/>
                  </a:cubicBezTo>
                  <a:cubicBezTo>
                    <a:pt x="8" y="60"/>
                    <a:pt x="9" y="60"/>
                    <a:pt x="9" y="60"/>
                  </a:cubicBezTo>
                  <a:cubicBezTo>
                    <a:pt x="9" y="60"/>
                    <a:pt x="9" y="60"/>
                    <a:pt x="8" y="61"/>
                  </a:cubicBezTo>
                  <a:cubicBezTo>
                    <a:pt x="8" y="62"/>
                    <a:pt x="10" y="62"/>
                    <a:pt x="12" y="62"/>
                  </a:cubicBezTo>
                  <a:cubicBezTo>
                    <a:pt x="12" y="62"/>
                    <a:pt x="13" y="62"/>
                    <a:pt x="13" y="62"/>
                  </a:cubicBezTo>
                  <a:cubicBezTo>
                    <a:pt x="14" y="62"/>
                    <a:pt x="14" y="62"/>
                    <a:pt x="15" y="62"/>
                  </a:cubicBezTo>
                  <a:cubicBezTo>
                    <a:pt x="15" y="62"/>
                    <a:pt x="16" y="62"/>
                    <a:pt x="16" y="62"/>
                  </a:cubicBezTo>
                  <a:cubicBezTo>
                    <a:pt x="16" y="63"/>
                    <a:pt x="17" y="63"/>
                    <a:pt x="18" y="63"/>
                  </a:cubicBezTo>
                  <a:cubicBezTo>
                    <a:pt x="18" y="63"/>
                    <a:pt x="19" y="63"/>
                    <a:pt x="19" y="63"/>
                  </a:cubicBezTo>
                  <a:cubicBezTo>
                    <a:pt x="20" y="63"/>
                    <a:pt x="20" y="62"/>
                    <a:pt x="20" y="62"/>
                  </a:cubicBezTo>
                  <a:cubicBezTo>
                    <a:pt x="20" y="62"/>
                    <a:pt x="20" y="64"/>
                    <a:pt x="24" y="65"/>
                  </a:cubicBezTo>
                  <a:cubicBezTo>
                    <a:pt x="26" y="65"/>
                    <a:pt x="29" y="65"/>
                    <a:pt x="31" y="65"/>
                  </a:cubicBezTo>
                  <a:cubicBezTo>
                    <a:pt x="34" y="65"/>
                    <a:pt x="37" y="65"/>
                    <a:pt x="37" y="64"/>
                  </a:cubicBezTo>
                  <a:cubicBezTo>
                    <a:pt x="37" y="64"/>
                    <a:pt x="38" y="63"/>
                    <a:pt x="38" y="63"/>
                  </a:cubicBezTo>
                  <a:cubicBezTo>
                    <a:pt x="39" y="63"/>
                    <a:pt x="39" y="63"/>
                    <a:pt x="39" y="64"/>
                  </a:cubicBezTo>
                  <a:cubicBezTo>
                    <a:pt x="39" y="64"/>
                    <a:pt x="40" y="64"/>
                    <a:pt x="40" y="64"/>
                  </a:cubicBezTo>
                  <a:cubicBezTo>
                    <a:pt x="41" y="64"/>
                    <a:pt x="42" y="64"/>
                    <a:pt x="43" y="63"/>
                  </a:cubicBezTo>
                  <a:cubicBezTo>
                    <a:pt x="44" y="63"/>
                    <a:pt x="45" y="63"/>
                    <a:pt x="46" y="63"/>
                  </a:cubicBezTo>
                  <a:cubicBezTo>
                    <a:pt x="47" y="63"/>
                    <a:pt x="48" y="63"/>
                    <a:pt x="48" y="64"/>
                  </a:cubicBezTo>
                  <a:cubicBezTo>
                    <a:pt x="49" y="64"/>
                    <a:pt x="49" y="65"/>
                    <a:pt x="50" y="65"/>
                  </a:cubicBezTo>
                  <a:cubicBezTo>
                    <a:pt x="51" y="65"/>
                    <a:pt x="53" y="64"/>
                    <a:pt x="54" y="64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55" y="64"/>
                    <a:pt x="55" y="64"/>
                    <a:pt x="55" y="65"/>
                  </a:cubicBezTo>
                  <a:cubicBezTo>
                    <a:pt x="55" y="65"/>
                    <a:pt x="55" y="66"/>
                    <a:pt x="57" y="66"/>
                  </a:cubicBezTo>
                  <a:cubicBezTo>
                    <a:pt x="58" y="66"/>
                    <a:pt x="58" y="66"/>
                    <a:pt x="59" y="66"/>
                  </a:cubicBezTo>
                  <a:cubicBezTo>
                    <a:pt x="66" y="65"/>
                    <a:pt x="64" y="63"/>
                    <a:pt x="64" y="63"/>
                  </a:cubicBezTo>
                  <a:cubicBezTo>
                    <a:pt x="64" y="63"/>
                    <a:pt x="64" y="63"/>
                    <a:pt x="64" y="63"/>
                  </a:cubicBezTo>
                  <a:cubicBezTo>
                    <a:pt x="65" y="64"/>
                    <a:pt x="67" y="64"/>
                    <a:pt x="68" y="65"/>
                  </a:cubicBezTo>
                  <a:cubicBezTo>
                    <a:pt x="69" y="65"/>
                    <a:pt x="70" y="66"/>
                    <a:pt x="70" y="66"/>
                  </a:cubicBezTo>
                  <a:cubicBezTo>
                    <a:pt x="71" y="67"/>
                    <a:pt x="74" y="69"/>
                    <a:pt x="79" y="69"/>
                  </a:cubicBezTo>
                  <a:cubicBezTo>
                    <a:pt x="80" y="69"/>
                    <a:pt x="81" y="68"/>
                    <a:pt x="83" y="68"/>
                  </a:cubicBezTo>
                  <a:cubicBezTo>
                    <a:pt x="88" y="68"/>
                    <a:pt x="92" y="67"/>
                    <a:pt x="93" y="67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94" y="67"/>
                    <a:pt x="95" y="67"/>
                    <a:pt x="95" y="67"/>
                  </a:cubicBezTo>
                  <a:cubicBezTo>
                    <a:pt x="97" y="67"/>
                    <a:pt x="101" y="67"/>
                    <a:pt x="103" y="66"/>
                  </a:cubicBezTo>
                  <a:cubicBezTo>
                    <a:pt x="106" y="65"/>
                    <a:pt x="104" y="63"/>
                    <a:pt x="102" y="63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01" y="64"/>
                    <a:pt x="100" y="64"/>
                    <a:pt x="100" y="64"/>
                  </a:cubicBezTo>
                  <a:cubicBezTo>
                    <a:pt x="98" y="64"/>
                    <a:pt x="100" y="63"/>
                    <a:pt x="98" y="61"/>
                  </a:cubicBezTo>
                  <a:cubicBezTo>
                    <a:pt x="97" y="60"/>
                    <a:pt x="89" y="59"/>
                    <a:pt x="84" y="59"/>
                  </a:cubicBezTo>
                  <a:cubicBezTo>
                    <a:pt x="84" y="59"/>
                    <a:pt x="84" y="59"/>
                    <a:pt x="83" y="59"/>
                  </a:cubicBezTo>
                  <a:cubicBezTo>
                    <a:pt x="81" y="59"/>
                    <a:pt x="79" y="59"/>
                    <a:pt x="78" y="59"/>
                  </a:cubicBezTo>
                  <a:cubicBezTo>
                    <a:pt x="78" y="59"/>
                    <a:pt x="77" y="59"/>
                    <a:pt x="77" y="59"/>
                  </a:cubicBezTo>
                  <a:cubicBezTo>
                    <a:pt x="77" y="59"/>
                    <a:pt x="77" y="58"/>
                    <a:pt x="7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81" y="58"/>
                    <a:pt x="83" y="58"/>
                    <a:pt x="84" y="57"/>
                  </a:cubicBezTo>
                  <a:cubicBezTo>
                    <a:pt x="84" y="56"/>
                    <a:pt x="84" y="56"/>
                    <a:pt x="84" y="56"/>
                  </a:cubicBezTo>
                  <a:cubicBezTo>
                    <a:pt x="85" y="56"/>
                    <a:pt x="86" y="59"/>
                    <a:pt x="99" y="60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107" y="60"/>
                    <a:pt x="113" y="58"/>
                    <a:pt x="118" y="57"/>
                  </a:cubicBezTo>
                  <a:cubicBezTo>
                    <a:pt x="124" y="56"/>
                    <a:pt x="128" y="55"/>
                    <a:pt x="133" y="55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34" y="55"/>
                    <a:pt x="134" y="55"/>
                    <a:pt x="135" y="55"/>
                  </a:cubicBezTo>
                  <a:cubicBezTo>
                    <a:pt x="142" y="55"/>
                    <a:pt x="146" y="53"/>
                    <a:pt x="143" y="53"/>
                  </a:cubicBezTo>
                  <a:cubicBezTo>
                    <a:pt x="142" y="53"/>
                    <a:pt x="142" y="53"/>
                    <a:pt x="142" y="53"/>
                  </a:cubicBezTo>
                  <a:cubicBezTo>
                    <a:pt x="142" y="53"/>
                    <a:pt x="142" y="53"/>
                    <a:pt x="143" y="53"/>
                  </a:cubicBezTo>
                  <a:cubicBezTo>
                    <a:pt x="143" y="53"/>
                    <a:pt x="144" y="53"/>
                    <a:pt x="144" y="53"/>
                  </a:cubicBezTo>
                  <a:cubicBezTo>
                    <a:pt x="146" y="53"/>
                    <a:pt x="149" y="53"/>
                    <a:pt x="152" y="52"/>
                  </a:cubicBezTo>
                  <a:cubicBezTo>
                    <a:pt x="159" y="51"/>
                    <a:pt x="157" y="51"/>
                    <a:pt x="164" y="49"/>
                  </a:cubicBezTo>
                  <a:cubicBezTo>
                    <a:pt x="170" y="47"/>
                    <a:pt x="156" y="46"/>
                    <a:pt x="158" y="46"/>
                  </a:cubicBezTo>
                  <a:cubicBezTo>
                    <a:pt x="160" y="45"/>
                    <a:pt x="157" y="45"/>
                    <a:pt x="151" y="44"/>
                  </a:cubicBezTo>
                  <a:cubicBezTo>
                    <a:pt x="147" y="44"/>
                    <a:pt x="146" y="43"/>
                    <a:pt x="149" y="43"/>
                  </a:cubicBezTo>
                  <a:cubicBezTo>
                    <a:pt x="149" y="43"/>
                    <a:pt x="150" y="43"/>
                    <a:pt x="152" y="43"/>
                  </a:cubicBezTo>
                  <a:cubicBezTo>
                    <a:pt x="153" y="44"/>
                    <a:pt x="155" y="44"/>
                    <a:pt x="156" y="44"/>
                  </a:cubicBezTo>
                  <a:cubicBezTo>
                    <a:pt x="158" y="44"/>
                    <a:pt x="158" y="43"/>
                    <a:pt x="155" y="43"/>
                  </a:cubicBezTo>
                  <a:cubicBezTo>
                    <a:pt x="154" y="43"/>
                    <a:pt x="153" y="43"/>
                    <a:pt x="154" y="43"/>
                  </a:cubicBezTo>
                  <a:cubicBezTo>
                    <a:pt x="155" y="43"/>
                    <a:pt x="158" y="43"/>
                    <a:pt x="162" y="44"/>
                  </a:cubicBezTo>
                  <a:cubicBezTo>
                    <a:pt x="167" y="44"/>
                    <a:pt x="172" y="45"/>
                    <a:pt x="174" y="45"/>
                  </a:cubicBezTo>
                  <a:cubicBezTo>
                    <a:pt x="174" y="45"/>
                    <a:pt x="175" y="45"/>
                    <a:pt x="175" y="45"/>
                  </a:cubicBezTo>
                  <a:cubicBezTo>
                    <a:pt x="175" y="43"/>
                    <a:pt x="170" y="43"/>
                    <a:pt x="164" y="42"/>
                  </a:cubicBezTo>
                  <a:cubicBezTo>
                    <a:pt x="156" y="41"/>
                    <a:pt x="152" y="40"/>
                    <a:pt x="154" y="40"/>
                  </a:cubicBezTo>
                  <a:cubicBezTo>
                    <a:pt x="154" y="40"/>
                    <a:pt x="155" y="40"/>
                    <a:pt x="156" y="40"/>
                  </a:cubicBezTo>
                  <a:cubicBezTo>
                    <a:pt x="158" y="40"/>
                    <a:pt x="160" y="40"/>
                    <a:pt x="163" y="41"/>
                  </a:cubicBezTo>
                  <a:cubicBezTo>
                    <a:pt x="164" y="41"/>
                    <a:pt x="164" y="41"/>
                    <a:pt x="165" y="41"/>
                  </a:cubicBezTo>
                  <a:cubicBezTo>
                    <a:pt x="166" y="41"/>
                    <a:pt x="166" y="41"/>
                    <a:pt x="165" y="40"/>
                  </a:cubicBezTo>
                  <a:cubicBezTo>
                    <a:pt x="164" y="40"/>
                    <a:pt x="164" y="40"/>
                    <a:pt x="164" y="40"/>
                  </a:cubicBezTo>
                  <a:cubicBezTo>
                    <a:pt x="166" y="40"/>
                    <a:pt x="172" y="41"/>
                    <a:pt x="181" y="41"/>
                  </a:cubicBezTo>
                  <a:cubicBezTo>
                    <a:pt x="182" y="41"/>
                    <a:pt x="182" y="41"/>
                    <a:pt x="182" y="41"/>
                  </a:cubicBezTo>
                  <a:cubicBezTo>
                    <a:pt x="187" y="41"/>
                    <a:pt x="189" y="40"/>
                    <a:pt x="190" y="40"/>
                  </a:cubicBezTo>
                  <a:cubicBezTo>
                    <a:pt x="191" y="40"/>
                    <a:pt x="192" y="39"/>
                    <a:pt x="194" y="39"/>
                  </a:cubicBezTo>
                  <a:cubicBezTo>
                    <a:pt x="195" y="39"/>
                    <a:pt x="196" y="39"/>
                    <a:pt x="198" y="39"/>
                  </a:cubicBezTo>
                  <a:cubicBezTo>
                    <a:pt x="200" y="40"/>
                    <a:pt x="201" y="40"/>
                    <a:pt x="203" y="40"/>
                  </a:cubicBezTo>
                  <a:cubicBezTo>
                    <a:pt x="209" y="40"/>
                    <a:pt x="212" y="38"/>
                    <a:pt x="215" y="38"/>
                  </a:cubicBezTo>
                  <a:cubicBezTo>
                    <a:pt x="218" y="38"/>
                    <a:pt x="217" y="37"/>
                    <a:pt x="213" y="37"/>
                  </a:cubicBezTo>
                  <a:cubicBezTo>
                    <a:pt x="210" y="37"/>
                    <a:pt x="208" y="36"/>
                    <a:pt x="209" y="36"/>
                  </a:cubicBezTo>
                  <a:cubicBezTo>
                    <a:pt x="209" y="36"/>
                    <a:pt x="209" y="36"/>
                    <a:pt x="209" y="36"/>
                  </a:cubicBezTo>
                  <a:cubicBezTo>
                    <a:pt x="210" y="36"/>
                    <a:pt x="211" y="36"/>
                    <a:pt x="213" y="36"/>
                  </a:cubicBezTo>
                  <a:cubicBezTo>
                    <a:pt x="214" y="36"/>
                    <a:pt x="216" y="37"/>
                    <a:pt x="218" y="37"/>
                  </a:cubicBezTo>
                  <a:cubicBezTo>
                    <a:pt x="219" y="37"/>
                    <a:pt x="221" y="36"/>
                    <a:pt x="223" y="36"/>
                  </a:cubicBezTo>
                  <a:cubicBezTo>
                    <a:pt x="230" y="36"/>
                    <a:pt x="239" y="34"/>
                    <a:pt x="256" y="32"/>
                  </a:cubicBezTo>
                  <a:cubicBezTo>
                    <a:pt x="260" y="31"/>
                    <a:pt x="265" y="31"/>
                    <a:pt x="269" y="30"/>
                  </a:cubicBezTo>
                  <a:cubicBezTo>
                    <a:pt x="283" y="28"/>
                    <a:pt x="284" y="26"/>
                    <a:pt x="274" y="26"/>
                  </a:cubicBezTo>
                  <a:cubicBezTo>
                    <a:pt x="273" y="26"/>
                    <a:pt x="272" y="26"/>
                    <a:pt x="270" y="26"/>
                  </a:cubicBezTo>
                  <a:cubicBezTo>
                    <a:pt x="266" y="26"/>
                    <a:pt x="263" y="26"/>
                    <a:pt x="261" y="26"/>
                  </a:cubicBezTo>
                  <a:cubicBezTo>
                    <a:pt x="257" y="26"/>
                    <a:pt x="258" y="26"/>
                    <a:pt x="266" y="26"/>
                  </a:cubicBezTo>
                  <a:cubicBezTo>
                    <a:pt x="277" y="25"/>
                    <a:pt x="281" y="24"/>
                    <a:pt x="277" y="23"/>
                  </a:cubicBezTo>
                  <a:cubicBezTo>
                    <a:pt x="273" y="23"/>
                    <a:pt x="271" y="23"/>
                    <a:pt x="271" y="23"/>
                  </a:cubicBezTo>
                  <a:cubicBezTo>
                    <a:pt x="271" y="23"/>
                    <a:pt x="271" y="23"/>
                    <a:pt x="271" y="23"/>
                  </a:cubicBezTo>
                  <a:cubicBezTo>
                    <a:pt x="271" y="23"/>
                    <a:pt x="272" y="23"/>
                    <a:pt x="272" y="23"/>
                  </a:cubicBezTo>
                  <a:cubicBezTo>
                    <a:pt x="273" y="23"/>
                    <a:pt x="273" y="23"/>
                    <a:pt x="272" y="22"/>
                  </a:cubicBezTo>
                  <a:cubicBezTo>
                    <a:pt x="272" y="22"/>
                    <a:pt x="272" y="22"/>
                    <a:pt x="272" y="22"/>
                  </a:cubicBezTo>
                  <a:cubicBezTo>
                    <a:pt x="272" y="22"/>
                    <a:pt x="276" y="23"/>
                    <a:pt x="281" y="23"/>
                  </a:cubicBezTo>
                  <a:cubicBezTo>
                    <a:pt x="284" y="23"/>
                    <a:pt x="286" y="23"/>
                    <a:pt x="288" y="23"/>
                  </a:cubicBezTo>
                  <a:cubicBezTo>
                    <a:pt x="291" y="23"/>
                    <a:pt x="293" y="23"/>
                    <a:pt x="292" y="23"/>
                  </a:cubicBezTo>
                  <a:cubicBezTo>
                    <a:pt x="292" y="23"/>
                    <a:pt x="292" y="23"/>
                    <a:pt x="292" y="23"/>
                  </a:cubicBezTo>
                  <a:cubicBezTo>
                    <a:pt x="292" y="23"/>
                    <a:pt x="293" y="23"/>
                    <a:pt x="294" y="23"/>
                  </a:cubicBezTo>
                  <a:cubicBezTo>
                    <a:pt x="296" y="23"/>
                    <a:pt x="297" y="23"/>
                    <a:pt x="300" y="23"/>
                  </a:cubicBezTo>
                  <a:cubicBezTo>
                    <a:pt x="303" y="23"/>
                    <a:pt x="307" y="23"/>
                    <a:pt x="311" y="23"/>
                  </a:cubicBezTo>
                  <a:cubicBezTo>
                    <a:pt x="319" y="23"/>
                    <a:pt x="326" y="22"/>
                    <a:pt x="330" y="20"/>
                  </a:cubicBezTo>
                  <a:cubicBezTo>
                    <a:pt x="334" y="19"/>
                    <a:pt x="338" y="18"/>
                    <a:pt x="339" y="16"/>
                  </a:cubicBezTo>
                  <a:cubicBezTo>
                    <a:pt x="340" y="14"/>
                    <a:pt x="330" y="14"/>
                    <a:pt x="332" y="12"/>
                  </a:cubicBezTo>
                  <a:cubicBezTo>
                    <a:pt x="333" y="11"/>
                    <a:pt x="332" y="10"/>
                    <a:pt x="330" y="10"/>
                  </a:cubicBezTo>
                  <a:cubicBezTo>
                    <a:pt x="330" y="10"/>
                    <a:pt x="330" y="10"/>
                    <a:pt x="329" y="10"/>
                  </a:cubicBezTo>
                  <a:cubicBezTo>
                    <a:pt x="328" y="10"/>
                    <a:pt x="328" y="10"/>
                    <a:pt x="327" y="10"/>
                  </a:cubicBezTo>
                  <a:cubicBezTo>
                    <a:pt x="326" y="10"/>
                    <a:pt x="326" y="10"/>
                    <a:pt x="326" y="10"/>
                  </a:cubicBezTo>
                  <a:cubicBezTo>
                    <a:pt x="326" y="9"/>
                    <a:pt x="325" y="9"/>
                    <a:pt x="325" y="9"/>
                  </a:cubicBezTo>
                  <a:cubicBezTo>
                    <a:pt x="324" y="9"/>
                    <a:pt x="324" y="9"/>
                    <a:pt x="323" y="9"/>
                  </a:cubicBezTo>
                  <a:cubicBezTo>
                    <a:pt x="323" y="10"/>
                    <a:pt x="322" y="10"/>
                    <a:pt x="322" y="10"/>
                  </a:cubicBezTo>
                  <a:cubicBezTo>
                    <a:pt x="321" y="10"/>
                    <a:pt x="320" y="10"/>
                    <a:pt x="321" y="9"/>
                  </a:cubicBezTo>
                  <a:cubicBezTo>
                    <a:pt x="321" y="9"/>
                    <a:pt x="321" y="9"/>
                    <a:pt x="320" y="9"/>
                  </a:cubicBezTo>
                  <a:cubicBezTo>
                    <a:pt x="319" y="9"/>
                    <a:pt x="314" y="10"/>
                    <a:pt x="308" y="10"/>
                  </a:cubicBezTo>
                  <a:cubicBezTo>
                    <a:pt x="306" y="10"/>
                    <a:pt x="305" y="10"/>
                    <a:pt x="304" y="10"/>
                  </a:cubicBezTo>
                  <a:cubicBezTo>
                    <a:pt x="300" y="10"/>
                    <a:pt x="301" y="10"/>
                    <a:pt x="306" y="9"/>
                  </a:cubicBezTo>
                  <a:cubicBezTo>
                    <a:pt x="313" y="8"/>
                    <a:pt x="314" y="7"/>
                    <a:pt x="310" y="7"/>
                  </a:cubicBezTo>
                  <a:cubicBezTo>
                    <a:pt x="306" y="6"/>
                    <a:pt x="302" y="6"/>
                    <a:pt x="303" y="6"/>
                  </a:cubicBezTo>
                  <a:cubicBezTo>
                    <a:pt x="304" y="6"/>
                    <a:pt x="302" y="5"/>
                    <a:pt x="300" y="5"/>
                  </a:cubicBezTo>
                  <a:cubicBezTo>
                    <a:pt x="300" y="5"/>
                    <a:pt x="299" y="5"/>
                    <a:pt x="298" y="5"/>
                  </a:cubicBezTo>
                  <a:cubicBezTo>
                    <a:pt x="297" y="6"/>
                    <a:pt x="297" y="6"/>
                    <a:pt x="297" y="6"/>
                  </a:cubicBezTo>
                  <a:cubicBezTo>
                    <a:pt x="294" y="6"/>
                    <a:pt x="292" y="5"/>
                    <a:pt x="293" y="5"/>
                  </a:cubicBezTo>
                  <a:cubicBezTo>
                    <a:pt x="293" y="4"/>
                    <a:pt x="290" y="3"/>
                    <a:pt x="285" y="3"/>
                  </a:cubicBezTo>
                  <a:cubicBezTo>
                    <a:pt x="285" y="3"/>
                    <a:pt x="284" y="3"/>
                    <a:pt x="284" y="3"/>
                  </a:cubicBezTo>
                  <a:cubicBezTo>
                    <a:pt x="282" y="3"/>
                    <a:pt x="281" y="3"/>
                    <a:pt x="280" y="3"/>
                  </a:cubicBezTo>
                  <a:cubicBezTo>
                    <a:pt x="279" y="3"/>
                    <a:pt x="278" y="3"/>
                    <a:pt x="277" y="3"/>
                  </a:cubicBezTo>
                  <a:cubicBezTo>
                    <a:pt x="277" y="3"/>
                    <a:pt x="277" y="3"/>
                    <a:pt x="277" y="3"/>
                  </a:cubicBezTo>
                  <a:cubicBezTo>
                    <a:pt x="277" y="3"/>
                    <a:pt x="276" y="3"/>
                    <a:pt x="273" y="3"/>
                  </a:cubicBezTo>
                  <a:cubicBezTo>
                    <a:pt x="272" y="3"/>
                    <a:pt x="270" y="3"/>
                    <a:pt x="268" y="3"/>
                  </a:cubicBezTo>
                  <a:cubicBezTo>
                    <a:pt x="268" y="3"/>
                    <a:pt x="267" y="3"/>
                    <a:pt x="267" y="3"/>
                  </a:cubicBezTo>
                  <a:cubicBezTo>
                    <a:pt x="262" y="3"/>
                    <a:pt x="260" y="2"/>
                    <a:pt x="254" y="1"/>
                  </a:cubicBezTo>
                  <a:cubicBezTo>
                    <a:pt x="251" y="0"/>
                    <a:pt x="248" y="0"/>
                    <a:pt x="2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59" name="Freeform 141"/>
            <p:cNvSpPr>
              <a:spLocks/>
            </p:cNvSpPr>
            <p:nvPr/>
          </p:nvSpPr>
          <p:spPr bwMode="auto">
            <a:xfrm>
              <a:off x="4081463" y="4806950"/>
              <a:ext cx="220663" cy="57150"/>
            </a:xfrm>
            <a:custGeom>
              <a:avLst/>
              <a:gdLst>
                <a:gd name="T0" fmla="*/ 37 w 81"/>
                <a:gd name="T1" fmla="*/ 2 h 21"/>
                <a:gd name="T2" fmla="*/ 11 w 81"/>
                <a:gd name="T3" fmla="*/ 11 h 21"/>
                <a:gd name="T4" fmla="*/ 10 w 81"/>
                <a:gd name="T5" fmla="*/ 11 h 21"/>
                <a:gd name="T6" fmla="*/ 9 w 81"/>
                <a:gd name="T7" fmla="*/ 11 h 21"/>
                <a:gd name="T8" fmla="*/ 10 w 81"/>
                <a:gd name="T9" fmla="*/ 12 h 21"/>
                <a:gd name="T10" fmla="*/ 3 w 81"/>
                <a:gd name="T11" fmla="*/ 15 h 21"/>
                <a:gd name="T12" fmla="*/ 29 w 81"/>
                <a:gd name="T13" fmla="*/ 16 h 21"/>
                <a:gd name="T14" fmla="*/ 41 w 81"/>
                <a:gd name="T15" fmla="*/ 16 h 21"/>
                <a:gd name="T16" fmla="*/ 41 w 81"/>
                <a:gd name="T17" fmla="*/ 16 h 21"/>
                <a:gd name="T18" fmla="*/ 42 w 81"/>
                <a:gd name="T19" fmla="*/ 15 h 21"/>
                <a:gd name="T20" fmla="*/ 42 w 81"/>
                <a:gd name="T21" fmla="*/ 16 h 21"/>
                <a:gd name="T22" fmla="*/ 44 w 81"/>
                <a:gd name="T23" fmla="*/ 17 h 21"/>
                <a:gd name="T24" fmla="*/ 52 w 81"/>
                <a:gd name="T25" fmla="*/ 17 h 21"/>
                <a:gd name="T26" fmla="*/ 48 w 81"/>
                <a:gd name="T27" fmla="*/ 19 h 21"/>
                <a:gd name="T28" fmla="*/ 61 w 81"/>
                <a:gd name="T29" fmla="*/ 17 h 21"/>
                <a:gd name="T30" fmla="*/ 63 w 81"/>
                <a:gd name="T31" fmla="*/ 20 h 21"/>
                <a:gd name="T32" fmla="*/ 69 w 81"/>
                <a:gd name="T33" fmla="*/ 19 h 21"/>
                <a:gd name="T34" fmla="*/ 70 w 81"/>
                <a:gd name="T35" fmla="*/ 20 h 21"/>
                <a:gd name="T36" fmla="*/ 78 w 81"/>
                <a:gd name="T37" fmla="*/ 19 h 21"/>
                <a:gd name="T38" fmla="*/ 77 w 81"/>
                <a:gd name="T39" fmla="*/ 17 h 21"/>
                <a:gd name="T40" fmla="*/ 77 w 81"/>
                <a:gd name="T41" fmla="*/ 16 h 21"/>
                <a:gd name="T42" fmla="*/ 74 w 81"/>
                <a:gd name="T43" fmla="*/ 16 h 21"/>
                <a:gd name="T44" fmla="*/ 67 w 81"/>
                <a:gd name="T45" fmla="*/ 16 h 21"/>
                <a:gd name="T46" fmla="*/ 67 w 81"/>
                <a:gd name="T47" fmla="*/ 15 h 21"/>
                <a:gd name="T48" fmla="*/ 74 w 81"/>
                <a:gd name="T49" fmla="*/ 13 h 21"/>
                <a:gd name="T50" fmla="*/ 73 w 81"/>
                <a:gd name="T51" fmla="*/ 13 h 21"/>
                <a:gd name="T52" fmla="*/ 67 w 81"/>
                <a:gd name="T53" fmla="*/ 13 h 21"/>
                <a:gd name="T54" fmla="*/ 67 w 81"/>
                <a:gd name="T55" fmla="*/ 11 h 21"/>
                <a:gd name="T56" fmla="*/ 70 w 81"/>
                <a:gd name="T57" fmla="*/ 9 h 21"/>
                <a:gd name="T58" fmla="*/ 64 w 81"/>
                <a:gd name="T59" fmla="*/ 9 h 21"/>
                <a:gd name="T60" fmla="*/ 64 w 81"/>
                <a:gd name="T61" fmla="*/ 9 h 21"/>
                <a:gd name="T62" fmla="*/ 55 w 81"/>
                <a:gd name="T63" fmla="*/ 10 h 21"/>
                <a:gd name="T64" fmla="*/ 55 w 81"/>
                <a:gd name="T65" fmla="*/ 9 h 21"/>
                <a:gd name="T66" fmla="*/ 53 w 81"/>
                <a:gd name="T67" fmla="*/ 9 h 21"/>
                <a:gd name="T68" fmla="*/ 50 w 81"/>
                <a:gd name="T69" fmla="*/ 9 h 21"/>
                <a:gd name="T70" fmla="*/ 48 w 81"/>
                <a:gd name="T71" fmla="*/ 9 h 21"/>
                <a:gd name="T72" fmla="*/ 46 w 81"/>
                <a:gd name="T73" fmla="*/ 7 h 21"/>
                <a:gd name="T74" fmla="*/ 46 w 81"/>
                <a:gd name="T75" fmla="*/ 8 h 21"/>
                <a:gd name="T76" fmla="*/ 50 w 81"/>
                <a:gd name="T77" fmla="*/ 6 h 21"/>
                <a:gd name="T78" fmla="*/ 49 w 81"/>
                <a:gd name="T79" fmla="*/ 6 h 21"/>
                <a:gd name="T80" fmla="*/ 46 w 81"/>
                <a:gd name="T81" fmla="*/ 6 h 21"/>
                <a:gd name="T82" fmla="*/ 40 w 81"/>
                <a:gd name="T83" fmla="*/ 7 h 21"/>
                <a:gd name="T84" fmla="*/ 49 w 81"/>
                <a:gd name="T85" fmla="*/ 2 h 21"/>
                <a:gd name="T86" fmla="*/ 49 w 81"/>
                <a:gd name="T87" fmla="*/ 2 h 21"/>
                <a:gd name="T88" fmla="*/ 54 w 81"/>
                <a:gd name="T8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1" h="21">
                  <a:moveTo>
                    <a:pt x="54" y="0"/>
                  </a:moveTo>
                  <a:cubicBezTo>
                    <a:pt x="51" y="0"/>
                    <a:pt x="43" y="0"/>
                    <a:pt x="37" y="2"/>
                  </a:cubicBezTo>
                  <a:cubicBezTo>
                    <a:pt x="28" y="5"/>
                    <a:pt x="22" y="9"/>
                    <a:pt x="18" y="10"/>
                  </a:cubicBezTo>
                  <a:cubicBezTo>
                    <a:pt x="14" y="11"/>
                    <a:pt x="12" y="11"/>
                    <a:pt x="11" y="11"/>
                  </a:cubicBezTo>
                  <a:cubicBezTo>
                    <a:pt x="11" y="11"/>
                    <a:pt x="11" y="11"/>
                    <a:pt x="10" y="11"/>
                  </a:cubicBezTo>
                  <a:cubicBezTo>
                    <a:pt x="10" y="11"/>
                    <a:pt x="9" y="11"/>
                    <a:pt x="10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0" y="11"/>
                    <a:pt x="9" y="11"/>
                  </a:cubicBezTo>
                  <a:cubicBezTo>
                    <a:pt x="7" y="12"/>
                    <a:pt x="7" y="12"/>
                    <a:pt x="9" y="12"/>
                  </a:cubicBezTo>
                  <a:cubicBezTo>
                    <a:pt x="9" y="12"/>
                    <a:pt x="9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2" y="12"/>
                    <a:pt x="7" y="13"/>
                    <a:pt x="3" y="15"/>
                  </a:cubicBezTo>
                  <a:cubicBezTo>
                    <a:pt x="0" y="17"/>
                    <a:pt x="20" y="16"/>
                    <a:pt x="28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33" y="16"/>
                    <a:pt x="35" y="16"/>
                    <a:pt x="37" y="16"/>
                  </a:cubicBezTo>
                  <a:cubicBezTo>
                    <a:pt x="39" y="16"/>
                    <a:pt x="41" y="16"/>
                    <a:pt x="41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1" y="16"/>
                    <a:pt x="42" y="16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5"/>
                    <a:pt x="42" y="16"/>
                    <a:pt x="43" y="16"/>
                  </a:cubicBezTo>
                  <a:cubicBezTo>
                    <a:pt x="43" y="16"/>
                    <a:pt x="44" y="16"/>
                    <a:pt x="42" y="16"/>
                  </a:cubicBezTo>
                  <a:cubicBezTo>
                    <a:pt x="41" y="17"/>
                    <a:pt x="41" y="17"/>
                    <a:pt x="43" y="17"/>
                  </a:cubicBezTo>
                  <a:cubicBezTo>
                    <a:pt x="43" y="17"/>
                    <a:pt x="43" y="17"/>
                    <a:pt x="44" y="17"/>
                  </a:cubicBezTo>
                  <a:cubicBezTo>
                    <a:pt x="46" y="17"/>
                    <a:pt x="48" y="16"/>
                    <a:pt x="50" y="16"/>
                  </a:cubicBezTo>
                  <a:cubicBezTo>
                    <a:pt x="51" y="16"/>
                    <a:pt x="51" y="16"/>
                    <a:pt x="52" y="17"/>
                  </a:cubicBezTo>
                  <a:cubicBezTo>
                    <a:pt x="54" y="17"/>
                    <a:pt x="52" y="17"/>
                    <a:pt x="48" y="18"/>
                  </a:cubicBezTo>
                  <a:cubicBezTo>
                    <a:pt x="45" y="19"/>
                    <a:pt x="46" y="19"/>
                    <a:pt x="48" y="19"/>
                  </a:cubicBezTo>
                  <a:cubicBezTo>
                    <a:pt x="49" y="19"/>
                    <a:pt x="51" y="19"/>
                    <a:pt x="53" y="18"/>
                  </a:cubicBezTo>
                  <a:cubicBezTo>
                    <a:pt x="57" y="18"/>
                    <a:pt x="59" y="17"/>
                    <a:pt x="61" y="17"/>
                  </a:cubicBezTo>
                  <a:cubicBezTo>
                    <a:pt x="62" y="17"/>
                    <a:pt x="62" y="17"/>
                    <a:pt x="62" y="18"/>
                  </a:cubicBezTo>
                  <a:cubicBezTo>
                    <a:pt x="62" y="19"/>
                    <a:pt x="62" y="20"/>
                    <a:pt x="63" y="20"/>
                  </a:cubicBezTo>
                  <a:cubicBezTo>
                    <a:pt x="64" y="20"/>
                    <a:pt x="64" y="20"/>
                    <a:pt x="65" y="19"/>
                  </a:cubicBezTo>
                  <a:cubicBezTo>
                    <a:pt x="67" y="19"/>
                    <a:pt x="69" y="19"/>
                    <a:pt x="69" y="19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0" y="19"/>
                    <a:pt x="70" y="19"/>
                    <a:pt x="70" y="20"/>
                  </a:cubicBezTo>
                  <a:cubicBezTo>
                    <a:pt x="69" y="20"/>
                    <a:pt x="71" y="21"/>
                    <a:pt x="72" y="21"/>
                  </a:cubicBezTo>
                  <a:cubicBezTo>
                    <a:pt x="74" y="21"/>
                    <a:pt x="76" y="20"/>
                    <a:pt x="78" y="19"/>
                  </a:cubicBezTo>
                  <a:cubicBezTo>
                    <a:pt x="81" y="18"/>
                    <a:pt x="80" y="17"/>
                    <a:pt x="78" y="17"/>
                  </a:cubicBezTo>
                  <a:cubicBezTo>
                    <a:pt x="78" y="17"/>
                    <a:pt x="78" y="17"/>
                    <a:pt x="77" y="17"/>
                  </a:cubicBezTo>
                  <a:cubicBezTo>
                    <a:pt x="77" y="17"/>
                    <a:pt x="77" y="17"/>
                    <a:pt x="76" y="17"/>
                  </a:cubicBezTo>
                  <a:cubicBezTo>
                    <a:pt x="76" y="17"/>
                    <a:pt x="76" y="17"/>
                    <a:pt x="77" y="16"/>
                  </a:cubicBezTo>
                  <a:cubicBezTo>
                    <a:pt x="78" y="16"/>
                    <a:pt x="78" y="15"/>
                    <a:pt x="77" y="15"/>
                  </a:cubicBezTo>
                  <a:cubicBezTo>
                    <a:pt x="76" y="15"/>
                    <a:pt x="75" y="16"/>
                    <a:pt x="74" y="16"/>
                  </a:cubicBezTo>
                  <a:cubicBezTo>
                    <a:pt x="72" y="16"/>
                    <a:pt x="70" y="16"/>
                    <a:pt x="69" y="16"/>
                  </a:cubicBezTo>
                  <a:cubicBezTo>
                    <a:pt x="68" y="16"/>
                    <a:pt x="67" y="16"/>
                    <a:pt x="67" y="16"/>
                  </a:cubicBezTo>
                  <a:cubicBezTo>
                    <a:pt x="66" y="16"/>
                    <a:pt x="67" y="16"/>
                    <a:pt x="68" y="16"/>
                  </a:cubicBezTo>
                  <a:cubicBezTo>
                    <a:pt x="69" y="16"/>
                    <a:pt x="68" y="15"/>
                    <a:pt x="67" y="15"/>
                  </a:cubicBezTo>
                  <a:cubicBezTo>
                    <a:pt x="67" y="15"/>
                    <a:pt x="68" y="15"/>
                    <a:pt x="68" y="15"/>
                  </a:cubicBezTo>
                  <a:cubicBezTo>
                    <a:pt x="69" y="15"/>
                    <a:pt x="72" y="14"/>
                    <a:pt x="74" y="13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3"/>
                    <a:pt x="74" y="13"/>
                    <a:pt x="73" y="13"/>
                  </a:cubicBezTo>
                  <a:cubicBezTo>
                    <a:pt x="71" y="13"/>
                    <a:pt x="69" y="14"/>
                    <a:pt x="68" y="14"/>
                  </a:cubicBezTo>
                  <a:cubicBezTo>
                    <a:pt x="68" y="14"/>
                    <a:pt x="68" y="13"/>
                    <a:pt x="67" y="13"/>
                  </a:cubicBezTo>
                  <a:cubicBezTo>
                    <a:pt x="67" y="13"/>
                    <a:pt x="67" y="13"/>
                    <a:pt x="68" y="12"/>
                  </a:cubicBezTo>
                  <a:cubicBezTo>
                    <a:pt x="69" y="12"/>
                    <a:pt x="67" y="11"/>
                    <a:pt x="67" y="11"/>
                  </a:cubicBezTo>
                  <a:cubicBezTo>
                    <a:pt x="72" y="10"/>
                    <a:pt x="73" y="9"/>
                    <a:pt x="72" y="9"/>
                  </a:cubicBezTo>
                  <a:cubicBezTo>
                    <a:pt x="72" y="9"/>
                    <a:pt x="71" y="9"/>
                    <a:pt x="70" y="9"/>
                  </a:cubicBezTo>
                  <a:cubicBezTo>
                    <a:pt x="68" y="9"/>
                    <a:pt x="67" y="9"/>
                    <a:pt x="66" y="9"/>
                  </a:cubicBezTo>
                  <a:cubicBezTo>
                    <a:pt x="65" y="9"/>
                    <a:pt x="65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3" y="9"/>
                    <a:pt x="61" y="9"/>
                    <a:pt x="59" y="9"/>
                  </a:cubicBezTo>
                  <a:cubicBezTo>
                    <a:pt x="57" y="10"/>
                    <a:pt x="56" y="10"/>
                    <a:pt x="55" y="10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56" y="9"/>
                    <a:pt x="56" y="9"/>
                    <a:pt x="55" y="9"/>
                  </a:cubicBezTo>
                  <a:cubicBezTo>
                    <a:pt x="55" y="9"/>
                    <a:pt x="54" y="9"/>
                    <a:pt x="54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2" y="9"/>
                    <a:pt x="52" y="9"/>
                    <a:pt x="53" y="9"/>
                  </a:cubicBezTo>
                  <a:cubicBezTo>
                    <a:pt x="53" y="9"/>
                    <a:pt x="52" y="9"/>
                    <a:pt x="50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9" y="9"/>
                    <a:pt x="48" y="9"/>
                    <a:pt x="48" y="9"/>
                  </a:cubicBezTo>
                  <a:cubicBezTo>
                    <a:pt x="46" y="9"/>
                    <a:pt x="46" y="9"/>
                    <a:pt x="47" y="8"/>
                  </a:cubicBezTo>
                  <a:cubicBezTo>
                    <a:pt x="48" y="8"/>
                    <a:pt x="47" y="7"/>
                    <a:pt x="46" y="7"/>
                  </a:cubicBezTo>
                  <a:cubicBezTo>
                    <a:pt x="46" y="7"/>
                    <a:pt x="46" y="7"/>
                    <a:pt x="46" y="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6" y="8"/>
                    <a:pt x="47" y="7"/>
                    <a:pt x="49" y="7"/>
                  </a:cubicBezTo>
                  <a:cubicBezTo>
                    <a:pt x="52" y="6"/>
                    <a:pt x="52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7" y="6"/>
                    <a:pt x="46" y="6"/>
                    <a:pt x="46" y="6"/>
                  </a:cubicBezTo>
                  <a:cubicBezTo>
                    <a:pt x="47" y="6"/>
                    <a:pt x="47" y="6"/>
                    <a:pt x="46" y="6"/>
                  </a:cubicBezTo>
                  <a:cubicBezTo>
                    <a:pt x="46" y="6"/>
                    <a:pt x="44" y="6"/>
                    <a:pt x="42" y="6"/>
                  </a:cubicBezTo>
                  <a:cubicBezTo>
                    <a:pt x="41" y="7"/>
                    <a:pt x="40" y="7"/>
                    <a:pt x="40" y="7"/>
                  </a:cubicBezTo>
                  <a:cubicBezTo>
                    <a:pt x="39" y="7"/>
                    <a:pt x="39" y="6"/>
                    <a:pt x="42" y="5"/>
                  </a:cubicBezTo>
                  <a:cubicBezTo>
                    <a:pt x="45" y="3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0" y="2"/>
                    <a:pt x="51" y="2"/>
                    <a:pt x="52" y="1"/>
                  </a:cubicBezTo>
                  <a:cubicBezTo>
                    <a:pt x="54" y="1"/>
                    <a:pt x="52" y="0"/>
                    <a:pt x="54" y="0"/>
                  </a:cubicBezTo>
                  <a:cubicBezTo>
                    <a:pt x="55" y="0"/>
                    <a:pt x="55" y="0"/>
                    <a:pt x="5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60" name="Freeform 142"/>
            <p:cNvSpPr>
              <a:spLocks/>
            </p:cNvSpPr>
            <p:nvPr/>
          </p:nvSpPr>
          <p:spPr bwMode="auto">
            <a:xfrm>
              <a:off x="5651500" y="4768850"/>
              <a:ext cx="152400" cy="46037"/>
            </a:xfrm>
            <a:custGeom>
              <a:avLst/>
              <a:gdLst>
                <a:gd name="T0" fmla="*/ 37 w 56"/>
                <a:gd name="T1" fmla="*/ 0 h 17"/>
                <a:gd name="T2" fmla="*/ 35 w 56"/>
                <a:gd name="T3" fmla="*/ 1 h 17"/>
                <a:gd name="T4" fmla="*/ 34 w 56"/>
                <a:gd name="T5" fmla="*/ 2 h 17"/>
                <a:gd name="T6" fmla="*/ 34 w 56"/>
                <a:gd name="T7" fmla="*/ 1 h 17"/>
                <a:gd name="T8" fmla="*/ 33 w 56"/>
                <a:gd name="T9" fmla="*/ 1 h 17"/>
                <a:gd name="T10" fmla="*/ 33 w 56"/>
                <a:gd name="T11" fmla="*/ 1 h 17"/>
                <a:gd name="T12" fmla="*/ 25 w 56"/>
                <a:gd name="T13" fmla="*/ 2 h 17"/>
                <a:gd name="T14" fmla="*/ 23 w 56"/>
                <a:gd name="T15" fmla="*/ 3 h 17"/>
                <a:gd name="T16" fmla="*/ 24 w 56"/>
                <a:gd name="T17" fmla="*/ 4 h 17"/>
                <a:gd name="T18" fmla="*/ 25 w 56"/>
                <a:gd name="T19" fmla="*/ 4 h 17"/>
                <a:gd name="T20" fmla="*/ 25 w 56"/>
                <a:gd name="T21" fmla="*/ 4 h 17"/>
                <a:gd name="T22" fmla="*/ 17 w 56"/>
                <a:gd name="T23" fmla="*/ 5 h 17"/>
                <a:gd name="T24" fmla="*/ 7 w 56"/>
                <a:gd name="T25" fmla="*/ 6 h 17"/>
                <a:gd name="T26" fmla="*/ 7 w 56"/>
                <a:gd name="T27" fmla="*/ 6 h 17"/>
                <a:gd name="T28" fmla="*/ 6 w 56"/>
                <a:gd name="T29" fmla="*/ 6 h 17"/>
                <a:gd name="T30" fmla="*/ 5 w 56"/>
                <a:gd name="T31" fmla="*/ 6 h 17"/>
                <a:gd name="T32" fmla="*/ 7 w 56"/>
                <a:gd name="T33" fmla="*/ 7 h 17"/>
                <a:gd name="T34" fmla="*/ 7 w 56"/>
                <a:gd name="T35" fmla="*/ 8 h 17"/>
                <a:gd name="T36" fmla="*/ 10 w 56"/>
                <a:gd name="T37" fmla="*/ 9 h 17"/>
                <a:gd name="T38" fmla="*/ 11 w 56"/>
                <a:gd name="T39" fmla="*/ 11 h 17"/>
                <a:gd name="T40" fmla="*/ 9 w 56"/>
                <a:gd name="T41" fmla="*/ 12 h 17"/>
                <a:gd name="T42" fmla="*/ 10 w 56"/>
                <a:gd name="T43" fmla="*/ 12 h 17"/>
                <a:gd name="T44" fmla="*/ 14 w 56"/>
                <a:gd name="T45" fmla="*/ 12 h 17"/>
                <a:gd name="T46" fmla="*/ 17 w 56"/>
                <a:gd name="T47" fmla="*/ 12 h 17"/>
                <a:gd name="T48" fmla="*/ 12 w 56"/>
                <a:gd name="T49" fmla="*/ 13 h 17"/>
                <a:gd name="T50" fmla="*/ 2 w 56"/>
                <a:gd name="T51" fmla="*/ 14 h 17"/>
                <a:gd name="T52" fmla="*/ 2 w 56"/>
                <a:gd name="T53" fmla="*/ 15 h 17"/>
                <a:gd name="T54" fmla="*/ 2 w 56"/>
                <a:gd name="T55" fmla="*/ 15 h 17"/>
                <a:gd name="T56" fmla="*/ 2 w 56"/>
                <a:gd name="T57" fmla="*/ 15 h 17"/>
                <a:gd name="T58" fmla="*/ 2 w 56"/>
                <a:gd name="T59" fmla="*/ 15 h 17"/>
                <a:gd name="T60" fmla="*/ 3 w 56"/>
                <a:gd name="T61" fmla="*/ 16 h 17"/>
                <a:gd name="T62" fmla="*/ 3 w 56"/>
                <a:gd name="T63" fmla="*/ 16 h 17"/>
                <a:gd name="T64" fmla="*/ 4 w 56"/>
                <a:gd name="T65" fmla="*/ 16 h 17"/>
                <a:gd name="T66" fmla="*/ 4 w 56"/>
                <a:gd name="T67" fmla="*/ 16 h 17"/>
                <a:gd name="T68" fmla="*/ 4 w 56"/>
                <a:gd name="T69" fmla="*/ 17 h 17"/>
                <a:gd name="T70" fmla="*/ 5 w 56"/>
                <a:gd name="T71" fmla="*/ 17 h 17"/>
                <a:gd name="T72" fmla="*/ 7 w 56"/>
                <a:gd name="T73" fmla="*/ 17 h 17"/>
                <a:gd name="T74" fmla="*/ 7 w 56"/>
                <a:gd name="T75" fmla="*/ 17 h 17"/>
                <a:gd name="T76" fmla="*/ 7 w 56"/>
                <a:gd name="T77" fmla="*/ 17 h 17"/>
                <a:gd name="T78" fmla="*/ 11 w 56"/>
                <a:gd name="T79" fmla="*/ 17 h 17"/>
                <a:gd name="T80" fmla="*/ 14 w 56"/>
                <a:gd name="T81" fmla="*/ 17 h 17"/>
                <a:gd name="T82" fmla="*/ 33 w 56"/>
                <a:gd name="T83" fmla="*/ 15 h 17"/>
                <a:gd name="T84" fmla="*/ 48 w 56"/>
                <a:gd name="T85" fmla="*/ 9 h 17"/>
                <a:gd name="T86" fmla="*/ 55 w 56"/>
                <a:gd name="T87" fmla="*/ 4 h 17"/>
                <a:gd name="T88" fmla="*/ 55 w 56"/>
                <a:gd name="T89" fmla="*/ 4 h 17"/>
                <a:gd name="T90" fmla="*/ 55 w 56"/>
                <a:gd name="T91" fmla="*/ 5 h 17"/>
                <a:gd name="T92" fmla="*/ 50 w 56"/>
                <a:gd name="T93" fmla="*/ 2 h 17"/>
                <a:gd name="T94" fmla="*/ 42 w 56"/>
                <a:gd name="T95" fmla="*/ 1 h 17"/>
                <a:gd name="T96" fmla="*/ 39 w 56"/>
                <a:gd name="T97" fmla="*/ 1 h 17"/>
                <a:gd name="T98" fmla="*/ 38 w 56"/>
                <a:gd name="T99" fmla="*/ 1 h 17"/>
                <a:gd name="T100" fmla="*/ 38 w 56"/>
                <a:gd name="T101" fmla="*/ 1 h 17"/>
                <a:gd name="T102" fmla="*/ 38 w 56"/>
                <a:gd name="T103" fmla="*/ 1 h 17"/>
                <a:gd name="T104" fmla="*/ 37 w 56"/>
                <a:gd name="T10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6" h="17">
                  <a:moveTo>
                    <a:pt x="37" y="0"/>
                  </a:moveTo>
                  <a:cubicBezTo>
                    <a:pt x="36" y="0"/>
                    <a:pt x="35" y="1"/>
                    <a:pt x="35" y="1"/>
                  </a:cubicBezTo>
                  <a:cubicBezTo>
                    <a:pt x="34" y="1"/>
                    <a:pt x="34" y="2"/>
                    <a:pt x="34" y="2"/>
                  </a:cubicBezTo>
                  <a:cubicBezTo>
                    <a:pt x="34" y="2"/>
                    <a:pt x="34" y="1"/>
                    <a:pt x="34" y="1"/>
                  </a:cubicBezTo>
                  <a:cubicBezTo>
                    <a:pt x="34" y="1"/>
                    <a:pt x="34" y="1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29" y="1"/>
                    <a:pt x="26" y="2"/>
                    <a:pt x="25" y="2"/>
                  </a:cubicBezTo>
                  <a:cubicBezTo>
                    <a:pt x="26" y="2"/>
                    <a:pt x="24" y="3"/>
                    <a:pt x="23" y="3"/>
                  </a:cubicBezTo>
                  <a:cubicBezTo>
                    <a:pt x="22" y="3"/>
                    <a:pt x="23" y="4"/>
                    <a:pt x="24" y="4"/>
                  </a:cubicBezTo>
                  <a:cubicBezTo>
                    <a:pt x="24" y="4"/>
                    <a:pt x="25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6" y="4"/>
                    <a:pt x="23" y="5"/>
                    <a:pt x="17" y="5"/>
                  </a:cubicBezTo>
                  <a:cubicBezTo>
                    <a:pt x="10" y="5"/>
                    <a:pt x="6" y="5"/>
                    <a:pt x="7" y="6"/>
                  </a:cubicBezTo>
                  <a:cubicBezTo>
                    <a:pt x="8" y="6"/>
                    <a:pt x="7" y="6"/>
                    <a:pt x="7" y="6"/>
                  </a:cubicBezTo>
                  <a:cubicBezTo>
                    <a:pt x="7" y="6"/>
                    <a:pt x="6" y="6"/>
                    <a:pt x="6" y="6"/>
                  </a:cubicBezTo>
                  <a:cubicBezTo>
                    <a:pt x="6" y="6"/>
                    <a:pt x="5" y="6"/>
                    <a:pt x="5" y="6"/>
                  </a:cubicBezTo>
                  <a:cubicBezTo>
                    <a:pt x="5" y="6"/>
                    <a:pt x="5" y="6"/>
                    <a:pt x="7" y="7"/>
                  </a:cubicBezTo>
                  <a:cubicBezTo>
                    <a:pt x="9" y="7"/>
                    <a:pt x="9" y="7"/>
                    <a:pt x="7" y="8"/>
                  </a:cubicBezTo>
                  <a:cubicBezTo>
                    <a:pt x="5" y="8"/>
                    <a:pt x="7" y="9"/>
                    <a:pt x="10" y="9"/>
                  </a:cubicBezTo>
                  <a:cubicBezTo>
                    <a:pt x="14" y="10"/>
                    <a:pt x="14" y="10"/>
                    <a:pt x="11" y="11"/>
                  </a:cubicBezTo>
                  <a:cubicBezTo>
                    <a:pt x="9" y="12"/>
                    <a:pt x="8" y="12"/>
                    <a:pt x="9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2" y="12"/>
                    <a:pt x="13" y="12"/>
                    <a:pt x="14" y="12"/>
                  </a:cubicBezTo>
                  <a:cubicBezTo>
                    <a:pt x="15" y="12"/>
                    <a:pt x="16" y="12"/>
                    <a:pt x="17" y="12"/>
                  </a:cubicBezTo>
                  <a:cubicBezTo>
                    <a:pt x="18" y="12"/>
                    <a:pt x="15" y="13"/>
                    <a:pt x="12" y="13"/>
                  </a:cubicBezTo>
                  <a:cubicBezTo>
                    <a:pt x="9" y="14"/>
                    <a:pt x="4" y="14"/>
                    <a:pt x="2" y="14"/>
                  </a:cubicBezTo>
                  <a:cubicBezTo>
                    <a:pt x="0" y="14"/>
                    <a:pt x="0" y="15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4" y="15"/>
                    <a:pt x="4" y="15"/>
                    <a:pt x="2" y="15"/>
                  </a:cubicBezTo>
                  <a:cubicBezTo>
                    <a:pt x="0" y="15"/>
                    <a:pt x="1" y="16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6" y="16"/>
                    <a:pt x="6" y="16"/>
                    <a:pt x="4" y="16"/>
                  </a:cubicBezTo>
                  <a:cubicBezTo>
                    <a:pt x="3" y="17"/>
                    <a:pt x="3" y="17"/>
                    <a:pt x="4" y="17"/>
                  </a:cubicBezTo>
                  <a:cubicBezTo>
                    <a:pt x="4" y="17"/>
                    <a:pt x="5" y="17"/>
                    <a:pt x="5" y="17"/>
                  </a:cubicBezTo>
                  <a:cubicBezTo>
                    <a:pt x="6" y="17"/>
                    <a:pt x="6" y="17"/>
                    <a:pt x="7" y="17"/>
                  </a:cubicBezTo>
                  <a:cubicBezTo>
                    <a:pt x="8" y="17"/>
                    <a:pt x="8" y="17"/>
                    <a:pt x="7" y="17"/>
                  </a:cubicBezTo>
                  <a:cubicBezTo>
                    <a:pt x="6" y="17"/>
                    <a:pt x="6" y="17"/>
                    <a:pt x="7" y="17"/>
                  </a:cubicBezTo>
                  <a:cubicBezTo>
                    <a:pt x="7" y="17"/>
                    <a:pt x="8" y="17"/>
                    <a:pt x="11" y="17"/>
                  </a:cubicBezTo>
                  <a:cubicBezTo>
                    <a:pt x="12" y="17"/>
                    <a:pt x="13" y="17"/>
                    <a:pt x="14" y="17"/>
                  </a:cubicBezTo>
                  <a:cubicBezTo>
                    <a:pt x="19" y="17"/>
                    <a:pt x="27" y="16"/>
                    <a:pt x="33" y="15"/>
                  </a:cubicBezTo>
                  <a:cubicBezTo>
                    <a:pt x="40" y="15"/>
                    <a:pt x="47" y="12"/>
                    <a:pt x="48" y="9"/>
                  </a:cubicBezTo>
                  <a:cubicBezTo>
                    <a:pt x="49" y="6"/>
                    <a:pt x="54" y="4"/>
                    <a:pt x="55" y="4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5" y="4"/>
                    <a:pt x="55" y="5"/>
                    <a:pt x="55" y="5"/>
                  </a:cubicBezTo>
                  <a:cubicBezTo>
                    <a:pt x="56" y="5"/>
                    <a:pt x="56" y="3"/>
                    <a:pt x="50" y="2"/>
                  </a:cubicBezTo>
                  <a:cubicBezTo>
                    <a:pt x="47" y="1"/>
                    <a:pt x="44" y="1"/>
                    <a:pt x="42" y="1"/>
                  </a:cubicBezTo>
                  <a:cubicBezTo>
                    <a:pt x="41" y="1"/>
                    <a:pt x="40" y="1"/>
                    <a:pt x="39" y="1"/>
                  </a:cubicBezTo>
                  <a:cubicBezTo>
                    <a:pt x="39" y="1"/>
                    <a:pt x="38" y="1"/>
                    <a:pt x="38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39" y="1"/>
                    <a:pt x="39" y="1"/>
                    <a:pt x="38" y="1"/>
                  </a:cubicBezTo>
                  <a:cubicBezTo>
                    <a:pt x="38" y="1"/>
                    <a:pt x="37" y="0"/>
                    <a:pt x="3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61" name="Freeform 143"/>
            <p:cNvSpPr>
              <a:spLocks/>
            </p:cNvSpPr>
            <p:nvPr/>
          </p:nvSpPr>
          <p:spPr bwMode="auto">
            <a:xfrm>
              <a:off x="10282238" y="5208588"/>
              <a:ext cx="49213" cy="14287"/>
            </a:xfrm>
            <a:custGeom>
              <a:avLst/>
              <a:gdLst>
                <a:gd name="T0" fmla="*/ 4 w 18"/>
                <a:gd name="T1" fmla="*/ 0 h 5"/>
                <a:gd name="T2" fmla="*/ 0 w 18"/>
                <a:gd name="T3" fmla="*/ 1 h 5"/>
                <a:gd name="T4" fmla="*/ 3 w 18"/>
                <a:gd name="T5" fmla="*/ 3 h 5"/>
                <a:gd name="T6" fmla="*/ 12 w 18"/>
                <a:gd name="T7" fmla="*/ 5 h 5"/>
                <a:gd name="T8" fmla="*/ 13 w 18"/>
                <a:gd name="T9" fmla="*/ 5 h 5"/>
                <a:gd name="T10" fmla="*/ 14 w 18"/>
                <a:gd name="T11" fmla="*/ 2 h 5"/>
                <a:gd name="T12" fmla="*/ 4 w 1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1"/>
                    <a:pt x="2" y="2"/>
                    <a:pt x="3" y="3"/>
                  </a:cubicBezTo>
                  <a:cubicBezTo>
                    <a:pt x="5" y="4"/>
                    <a:pt x="9" y="5"/>
                    <a:pt x="12" y="5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6" y="5"/>
                    <a:pt x="18" y="4"/>
                    <a:pt x="14" y="2"/>
                  </a:cubicBezTo>
                  <a:cubicBezTo>
                    <a:pt x="12" y="1"/>
                    <a:pt x="8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62" name="Freeform 144"/>
            <p:cNvSpPr>
              <a:spLocks/>
            </p:cNvSpPr>
            <p:nvPr/>
          </p:nvSpPr>
          <p:spPr bwMode="auto">
            <a:xfrm>
              <a:off x="10194925" y="5216525"/>
              <a:ext cx="44450" cy="11112"/>
            </a:xfrm>
            <a:custGeom>
              <a:avLst/>
              <a:gdLst>
                <a:gd name="T0" fmla="*/ 1 w 16"/>
                <a:gd name="T1" fmla="*/ 0 h 4"/>
                <a:gd name="T2" fmla="*/ 1 w 16"/>
                <a:gd name="T3" fmla="*/ 3 h 4"/>
                <a:gd name="T4" fmla="*/ 6 w 16"/>
                <a:gd name="T5" fmla="*/ 4 h 4"/>
                <a:gd name="T6" fmla="*/ 12 w 16"/>
                <a:gd name="T7" fmla="*/ 3 h 4"/>
                <a:gd name="T8" fmla="*/ 10 w 16"/>
                <a:gd name="T9" fmla="*/ 1 h 4"/>
                <a:gd name="T10" fmla="*/ 5 w 16"/>
                <a:gd name="T11" fmla="*/ 0 h 4"/>
                <a:gd name="T12" fmla="*/ 2 w 16"/>
                <a:gd name="T13" fmla="*/ 0 h 4"/>
                <a:gd name="T14" fmla="*/ 1 w 16"/>
                <a:gd name="T1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4">
                  <a:moveTo>
                    <a:pt x="1" y="0"/>
                  </a:moveTo>
                  <a:cubicBezTo>
                    <a:pt x="0" y="0"/>
                    <a:pt x="0" y="1"/>
                    <a:pt x="1" y="3"/>
                  </a:cubicBezTo>
                  <a:cubicBezTo>
                    <a:pt x="1" y="3"/>
                    <a:pt x="4" y="4"/>
                    <a:pt x="6" y="4"/>
                  </a:cubicBezTo>
                  <a:cubicBezTo>
                    <a:pt x="8" y="4"/>
                    <a:pt x="10" y="4"/>
                    <a:pt x="12" y="3"/>
                  </a:cubicBezTo>
                  <a:cubicBezTo>
                    <a:pt x="16" y="2"/>
                    <a:pt x="14" y="1"/>
                    <a:pt x="10" y="1"/>
                  </a:cubicBezTo>
                  <a:cubicBezTo>
                    <a:pt x="9" y="1"/>
                    <a:pt x="7" y="0"/>
                    <a:pt x="5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63" name="Freeform 145"/>
            <p:cNvSpPr>
              <a:spLocks/>
            </p:cNvSpPr>
            <p:nvPr/>
          </p:nvSpPr>
          <p:spPr bwMode="auto">
            <a:xfrm>
              <a:off x="10266363" y="5410200"/>
              <a:ext cx="96838" cy="14287"/>
            </a:xfrm>
            <a:custGeom>
              <a:avLst/>
              <a:gdLst>
                <a:gd name="T0" fmla="*/ 26 w 36"/>
                <a:gd name="T1" fmla="*/ 0 h 5"/>
                <a:gd name="T2" fmla="*/ 14 w 36"/>
                <a:gd name="T3" fmla="*/ 1 h 5"/>
                <a:gd name="T4" fmla="*/ 5 w 36"/>
                <a:gd name="T5" fmla="*/ 5 h 5"/>
                <a:gd name="T6" fmla="*/ 7 w 36"/>
                <a:gd name="T7" fmla="*/ 5 h 5"/>
                <a:gd name="T8" fmla="*/ 17 w 36"/>
                <a:gd name="T9" fmla="*/ 3 h 5"/>
                <a:gd name="T10" fmla="*/ 31 w 36"/>
                <a:gd name="T11" fmla="*/ 2 h 5"/>
                <a:gd name="T12" fmla="*/ 26 w 36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5">
                  <a:moveTo>
                    <a:pt x="26" y="0"/>
                  </a:moveTo>
                  <a:cubicBezTo>
                    <a:pt x="23" y="0"/>
                    <a:pt x="19" y="0"/>
                    <a:pt x="14" y="1"/>
                  </a:cubicBezTo>
                  <a:cubicBezTo>
                    <a:pt x="1" y="2"/>
                    <a:pt x="0" y="5"/>
                    <a:pt x="5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11" y="5"/>
                    <a:pt x="14" y="4"/>
                    <a:pt x="17" y="3"/>
                  </a:cubicBezTo>
                  <a:cubicBezTo>
                    <a:pt x="22" y="3"/>
                    <a:pt x="26" y="2"/>
                    <a:pt x="31" y="2"/>
                  </a:cubicBezTo>
                  <a:cubicBezTo>
                    <a:pt x="36" y="1"/>
                    <a:pt x="33" y="0"/>
                    <a:pt x="2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64" name="Freeform 146"/>
            <p:cNvSpPr>
              <a:spLocks/>
            </p:cNvSpPr>
            <p:nvPr/>
          </p:nvSpPr>
          <p:spPr bwMode="auto">
            <a:xfrm>
              <a:off x="10563225" y="5699125"/>
              <a:ext cx="38100" cy="4762"/>
            </a:xfrm>
            <a:custGeom>
              <a:avLst/>
              <a:gdLst>
                <a:gd name="T0" fmla="*/ 6 w 14"/>
                <a:gd name="T1" fmla="*/ 0 h 2"/>
                <a:gd name="T2" fmla="*/ 5 w 14"/>
                <a:gd name="T3" fmla="*/ 0 h 2"/>
                <a:gd name="T4" fmla="*/ 6 w 14"/>
                <a:gd name="T5" fmla="*/ 2 h 2"/>
                <a:gd name="T6" fmla="*/ 6 w 14"/>
                <a:gd name="T7" fmla="*/ 2 h 2"/>
                <a:gd name="T8" fmla="*/ 14 w 14"/>
                <a:gd name="T9" fmla="*/ 1 h 2"/>
                <a:gd name="T10" fmla="*/ 6 w 14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2">
                  <a:moveTo>
                    <a:pt x="6" y="0"/>
                  </a:moveTo>
                  <a:cubicBezTo>
                    <a:pt x="6" y="0"/>
                    <a:pt x="6" y="0"/>
                    <a:pt x="5" y="0"/>
                  </a:cubicBezTo>
                  <a:cubicBezTo>
                    <a:pt x="0" y="1"/>
                    <a:pt x="1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11" y="2"/>
                    <a:pt x="14" y="2"/>
                    <a:pt x="14" y="1"/>
                  </a:cubicBezTo>
                  <a:cubicBezTo>
                    <a:pt x="11" y="1"/>
                    <a:pt x="9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65" name="Freeform 147"/>
            <p:cNvSpPr>
              <a:spLocks/>
            </p:cNvSpPr>
            <p:nvPr/>
          </p:nvSpPr>
          <p:spPr bwMode="auto">
            <a:xfrm>
              <a:off x="10745788" y="5757863"/>
              <a:ext cx="15875" cy="3175"/>
            </a:xfrm>
            <a:custGeom>
              <a:avLst/>
              <a:gdLst>
                <a:gd name="T0" fmla="*/ 5 w 6"/>
                <a:gd name="T1" fmla="*/ 0 h 1"/>
                <a:gd name="T2" fmla="*/ 2 w 6"/>
                <a:gd name="T3" fmla="*/ 0 h 1"/>
                <a:gd name="T4" fmla="*/ 5 w 6"/>
                <a:gd name="T5" fmla="*/ 1 h 1"/>
                <a:gd name="T6" fmla="*/ 6 w 6"/>
                <a:gd name="T7" fmla="*/ 0 h 1"/>
                <a:gd name="T8" fmla="*/ 5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5" y="0"/>
                  </a:moveTo>
                  <a:cubicBezTo>
                    <a:pt x="4" y="0"/>
                    <a:pt x="2" y="0"/>
                    <a:pt x="2" y="0"/>
                  </a:cubicBezTo>
                  <a:cubicBezTo>
                    <a:pt x="0" y="1"/>
                    <a:pt x="4" y="1"/>
                    <a:pt x="5" y="1"/>
                  </a:cubicBezTo>
                  <a:cubicBezTo>
                    <a:pt x="4" y="1"/>
                    <a:pt x="5" y="1"/>
                    <a:pt x="6" y="0"/>
                  </a:cubicBezTo>
                  <a:cubicBezTo>
                    <a:pt x="6" y="0"/>
                    <a:pt x="5" y="0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66" name="Freeform 148"/>
            <p:cNvSpPr>
              <a:spLocks/>
            </p:cNvSpPr>
            <p:nvPr/>
          </p:nvSpPr>
          <p:spPr bwMode="auto">
            <a:xfrm>
              <a:off x="10210800" y="5241925"/>
              <a:ext cx="157163" cy="31750"/>
            </a:xfrm>
            <a:custGeom>
              <a:avLst/>
              <a:gdLst>
                <a:gd name="T0" fmla="*/ 42 w 58"/>
                <a:gd name="T1" fmla="*/ 0 h 12"/>
                <a:gd name="T2" fmla="*/ 41 w 58"/>
                <a:gd name="T3" fmla="*/ 0 h 12"/>
                <a:gd name="T4" fmla="*/ 40 w 58"/>
                <a:gd name="T5" fmla="*/ 1 h 12"/>
                <a:gd name="T6" fmla="*/ 40 w 58"/>
                <a:gd name="T7" fmla="*/ 0 h 12"/>
                <a:gd name="T8" fmla="*/ 38 w 58"/>
                <a:gd name="T9" fmla="*/ 1 h 12"/>
                <a:gd name="T10" fmla="*/ 34 w 58"/>
                <a:gd name="T11" fmla="*/ 2 h 12"/>
                <a:gd name="T12" fmla="*/ 26 w 58"/>
                <a:gd name="T13" fmla="*/ 4 h 12"/>
                <a:gd name="T14" fmla="*/ 25 w 58"/>
                <a:gd name="T15" fmla="*/ 4 h 12"/>
                <a:gd name="T16" fmla="*/ 20 w 58"/>
                <a:gd name="T17" fmla="*/ 4 h 12"/>
                <a:gd name="T18" fmla="*/ 14 w 58"/>
                <a:gd name="T19" fmla="*/ 3 h 12"/>
                <a:gd name="T20" fmla="*/ 7 w 58"/>
                <a:gd name="T21" fmla="*/ 4 h 12"/>
                <a:gd name="T22" fmla="*/ 2 w 58"/>
                <a:gd name="T23" fmla="*/ 7 h 12"/>
                <a:gd name="T24" fmla="*/ 3 w 58"/>
                <a:gd name="T25" fmla="*/ 7 h 12"/>
                <a:gd name="T26" fmla="*/ 8 w 58"/>
                <a:gd name="T27" fmla="*/ 7 h 12"/>
                <a:gd name="T28" fmla="*/ 9 w 58"/>
                <a:gd name="T29" fmla="*/ 7 h 12"/>
                <a:gd name="T30" fmla="*/ 9 w 58"/>
                <a:gd name="T31" fmla="*/ 7 h 12"/>
                <a:gd name="T32" fmla="*/ 12 w 58"/>
                <a:gd name="T33" fmla="*/ 6 h 12"/>
                <a:gd name="T34" fmla="*/ 14 w 58"/>
                <a:gd name="T35" fmla="*/ 6 h 12"/>
                <a:gd name="T36" fmla="*/ 15 w 58"/>
                <a:gd name="T37" fmla="*/ 6 h 12"/>
                <a:gd name="T38" fmla="*/ 17 w 58"/>
                <a:gd name="T39" fmla="*/ 6 h 12"/>
                <a:gd name="T40" fmla="*/ 17 w 58"/>
                <a:gd name="T41" fmla="*/ 6 h 12"/>
                <a:gd name="T42" fmla="*/ 19 w 58"/>
                <a:gd name="T43" fmla="*/ 6 h 12"/>
                <a:gd name="T44" fmla="*/ 23 w 58"/>
                <a:gd name="T45" fmla="*/ 7 h 12"/>
                <a:gd name="T46" fmla="*/ 28 w 58"/>
                <a:gd name="T47" fmla="*/ 11 h 12"/>
                <a:gd name="T48" fmla="*/ 41 w 58"/>
                <a:gd name="T49" fmla="*/ 12 h 12"/>
                <a:gd name="T50" fmla="*/ 42 w 58"/>
                <a:gd name="T51" fmla="*/ 12 h 12"/>
                <a:gd name="T52" fmla="*/ 46 w 58"/>
                <a:gd name="T53" fmla="*/ 10 h 12"/>
                <a:gd name="T54" fmla="*/ 50 w 58"/>
                <a:gd name="T55" fmla="*/ 8 h 12"/>
                <a:gd name="T56" fmla="*/ 51 w 58"/>
                <a:gd name="T57" fmla="*/ 9 h 12"/>
                <a:gd name="T58" fmla="*/ 52 w 58"/>
                <a:gd name="T59" fmla="*/ 9 h 12"/>
                <a:gd name="T60" fmla="*/ 56 w 58"/>
                <a:gd name="T61" fmla="*/ 4 h 12"/>
                <a:gd name="T62" fmla="*/ 42 w 58"/>
                <a:gd name="T6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8" h="12">
                  <a:moveTo>
                    <a:pt x="42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41" y="0"/>
                    <a:pt x="40" y="1"/>
                    <a:pt x="40" y="1"/>
                  </a:cubicBezTo>
                  <a:cubicBezTo>
                    <a:pt x="40" y="1"/>
                    <a:pt x="40" y="1"/>
                    <a:pt x="40" y="0"/>
                  </a:cubicBezTo>
                  <a:cubicBezTo>
                    <a:pt x="39" y="1"/>
                    <a:pt x="39" y="1"/>
                    <a:pt x="38" y="1"/>
                  </a:cubicBezTo>
                  <a:cubicBezTo>
                    <a:pt x="36" y="2"/>
                    <a:pt x="34" y="1"/>
                    <a:pt x="34" y="2"/>
                  </a:cubicBezTo>
                  <a:cubicBezTo>
                    <a:pt x="34" y="3"/>
                    <a:pt x="30" y="3"/>
                    <a:pt x="26" y="4"/>
                  </a:cubicBezTo>
                  <a:cubicBezTo>
                    <a:pt x="26" y="4"/>
                    <a:pt x="26" y="4"/>
                    <a:pt x="25" y="4"/>
                  </a:cubicBezTo>
                  <a:cubicBezTo>
                    <a:pt x="24" y="4"/>
                    <a:pt x="22" y="4"/>
                    <a:pt x="20" y="4"/>
                  </a:cubicBezTo>
                  <a:cubicBezTo>
                    <a:pt x="18" y="3"/>
                    <a:pt x="16" y="3"/>
                    <a:pt x="14" y="3"/>
                  </a:cubicBezTo>
                  <a:cubicBezTo>
                    <a:pt x="12" y="3"/>
                    <a:pt x="9" y="3"/>
                    <a:pt x="7" y="4"/>
                  </a:cubicBezTo>
                  <a:cubicBezTo>
                    <a:pt x="0" y="6"/>
                    <a:pt x="1" y="7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5" y="7"/>
                    <a:pt x="6" y="7"/>
                    <a:pt x="8" y="7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7"/>
                    <a:pt x="11" y="7"/>
                    <a:pt x="12" y="6"/>
                  </a:cubicBezTo>
                  <a:cubicBezTo>
                    <a:pt x="13" y="6"/>
                    <a:pt x="13" y="6"/>
                    <a:pt x="14" y="6"/>
                  </a:cubicBezTo>
                  <a:cubicBezTo>
                    <a:pt x="14" y="6"/>
                    <a:pt x="15" y="6"/>
                    <a:pt x="15" y="6"/>
                  </a:cubicBezTo>
                  <a:cubicBezTo>
                    <a:pt x="16" y="6"/>
                    <a:pt x="16" y="6"/>
                    <a:pt x="17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6"/>
                    <a:pt x="18" y="6"/>
                    <a:pt x="19" y="6"/>
                  </a:cubicBezTo>
                  <a:cubicBezTo>
                    <a:pt x="20" y="6"/>
                    <a:pt x="22" y="6"/>
                    <a:pt x="23" y="7"/>
                  </a:cubicBezTo>
                  <a:cubicBezTo>
                    <a:pt x="26" y="7"/>
                    <a:pt x="23" y="10"/>
                    <a:pt x="28" y="11"/>
                  </a:cubicBezTo>
                  <a:cubicBezTo>
                    <a:pt x="34" y="12"/>
                    <a:pt x="42" y="12"/>
                    <a:pt x="41" y="12"/>
                  </a:cubicBezTo>
                  <a:cubicBezTo>
                    <a:pt x="41" y="12"/>
                    <a:pt x="41" y="12"/>
                    <a:pt x="42" y="12"/>
                  </a:cubicBezTo>
                  <a:cubicBezTo>
                    <a:pt x="42" y="12"/>
                    <a:pt x="45" y="12"/>
                    <a:pt x="46" y="10"/>
                  </a:cubicBezTo>
                  <a:cubicBezTo>
                    <a:pt x="47" y="9"/>
                    <a:pt x="48" y="8"/>
                    <a:pt x="50" y="8"/>
                  </a:cubicBezTo>
                  <a:cubicBezTo>
                    <a:pt x="50" y="8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5" y="9"/>
                    <a:pt x="58" y="7"/>
                    <a:pt x="56" y="4"/>
                  </a:cubicBezTo>
                  <a:cubicBezTo>
                    <a:pt x="54" y="1"/>
                    <a:pt x="46" y="0"/>
                    <a:pt x="4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67" name="Freeform 149"/>
            <p:cNvSpPr>
              <a:spLocks/>
            </p:cNvSpPr>
            <p:nvPr/>
          </p:nvSpPr>
          <p:spPr bwMode="auto">
            <a:xfrm>
              <a:off x="10804525" y="5810250"/>
              <a:ext cx="6350" cy="3175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0 h 1"/>
                <a:gd name="T4" fmla="*/ 0 w 2"/>
                <a:gd name="T5" fmla="*/ 1 h 1"/>
                <a:gd name="T6" fmla="*/ 1 w 2"/>
                <a:gd name="T7" fmla="*/ 1 h 1"/>
                <a:gd name="T8" fmla="*/ 2 w 2"/>
                <a:gd name="T9" fmla="*/ 1 h 1"/>
                <a:gd name="T10" fmla="*/ 2 w 2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68" name="Freeform 150"/>
            <p:cNvSpPr>
              <a:spLocks/>
            </p:cNvSpPr>
            <p:nvPr/>
          </p:nvSpPr>
          <p:spPr bwMode="auto">
            <a:xfrm>
              <a:off x="2252663" y="4433888"/>
              <a:ext cx="12700" cy="4762"/>
            </a:xfrm>
            <a:custGeom>
              <a:avLst/>
              <a:gdLst>
                <a:gd name="T0" fmla="*/ 1 w 5"/>
                <a:gd name="T1" fmla="*/ 0 h 2"/>
                <a:gd name="T2" fmla="*/ 1 w 5"/>
                <a:gd name="T3" fmla="*/ 0 h 2"/>
                <a:gd name="T4" fmla="*/ 0 w 5"/>
                <a:gd name="T5" fmla="*/ 1 h 2"/>
                <a:gd name="T6" fmla="*/ 4 w 5"/>
                <a:gd name="T7" fmla="*/ 2 h 2"/>
                <a:gd name="T8" fmla="*/ 4 w 5"/>
                <a:gd name="T9" fmla="*/ 2 h 2"/>
                <a:gd name="T10" fmla="*/ 4 w 5"/>
                <a:gd name="T11" fmla="*/ 1 h 2"/>
                <a:gd name="T12" fmla="*/ 1 w 5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2">
                  <a:moveTo>
                    <a:pt x="1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2" y="1"/>
                    <a:pt x="3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2"/>
                    <a:pt x="5" y="2"/>
                    <a:pt x="4" y="1"/>
                  </a:cubicBezTo>
                  <a:cubicBezTo>
                    <a:pt x="3" y="0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69" name="Freeform 151"/>
            <p:cNvSpPr>
              <a:spLocks/>
            </p:cNvSpPr>
            <p:nvPr/>
          </p:nvSpPr>
          <p:spPr bwMode="auto">
            <a:xfrm>
              <a:off x="10220325" y="5227638"/>
              <a:ext cx="34925" cy="14287"/>
            </a:xfrm>
            <a:custGeom>
              <a:avLst/>
              <a:gdLst>
                <a:gd name="T0" fmla="*/ 7 w 13"/>
                <a:gd name="T1" fmla="*/ 0 h 5"/>
                <a:gd name="T2" fmla="*/ 0 w 13"/>
                <a:gd name="T3" fmla="*/ 4 h 5"/>
                <a:gd name="T4" fmla="*/ 5 w 13"/>
                <a:gd name="T5" fmla="*/ 5 h 5"/>
                <a:gd name="T6" fmla="*/ 5 w 13"/>
                <a:gd name="T7" fmla="*/ 5 h 5"/>
                <a:gd name="T8" fmla="*/ 9 w 13"/>
                <a:gd name="T9" fmla="*/ 0 h 5"/>
                <a:gd name="T10" fmla="*/ 7 w 13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5">
                  <a:moveTo>
                    <a:pt x="7" y="0"/>
                  </a:moveTo>
                  <a:cubicBezTo>
                    <a:pt x="5" y="0"/>
                    <a:pt x="2" y="1"/>
                    <a:pt x="0" y="4"/>
                  </a:cubicBezTo>
                  <a:cubicBezTo>
                    <a:pt x="1" y="5"/>
                    <a:pt x="3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8" y="5"/>
                    <a:pt x="13" y="3"/>
                    <a:pt x="9" y="0"/>
                  </a:cubicBezTo>
                  <a:cubicBezTo>
                    <a:pt x="8" y="0"/>
                    <a:pt x="8" y="0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70" name="Freeform 152"/>
            <p:cNvSpPr>
              <a:spLocks/>
            </p:cNvSpPr>
            <p:nvPr/>
          </p:nvSpPr>
          <p:spPr bwMode="auto">
            <a:xfrm>
              <a:off x="10118725" y="5407025"/>
              <a:ext cx="120650" cy="6350"/>
            </a:xfrm>
            <a:custGeom>
              <a:avLst/>
              <a:gdLst>
                <a:gd name="T0" fmla="*/ 18 w 44"/>
                <a:gd name="T1" fmla="*/ 0 h 2"/>
                <a:gd name="T2" fmla="*/ 2 w 44"/>
                <a:gd name="T3" fmla="*/ 0 h 2"/>
                <a:gd name="T4" fmla="*/ 15 w 44"/>
                <a:gd name="T5" fmla="*/ 2 h 2"/>
                <a:gd name="T6" fmla="*/ 34 w 44"/>
                <a:gd name="T7" fmla="*/ 1 h 2"/>
                <a:gd name="T8" fmla="*/ 41 w 44"/>
                <a:gd name="T9" fmla="*/ 1 h 2"/>
                <a:gd name="T10" fmla="*/ 23 w 44"/>
                <a:gd name="T11" fmla="*/ 0 h 2"/>
                <a:gd name="T12" fmla="*/ 18 w 44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2">
                  <a:moveTo>
                    <a:pt x="18" y="0"/>
                  </a:moveTo>
                  <a:cubicBezTo>
                    <a:pt x="10" y="0"/>
                    <a:pt x="4" y="0"/>
                    <a:pt x="2" y="0"/>
                  </a:cubicBezTo>
                  <a:cubicBezTo>
                    <a:pt x="0" y="2"/>
                    <a:pt x="7" y="2"/>
                    <a:pt x="15" y="2"/>
                  </a:cubicBezTo>
                  <a:cubicBezTo>
                    <a:pt x="23" y="2"/>
                    <a:pt x="32" y="2"/>
                    <a:pt x="34" y="1"/>
                  </a:cubicBezTo>
                  <a:cubicBezTo>
                    <a:pt x="36" y="1"/>
                    <a:pt x="39" y="1"/>
                    <a:pt x="41" y="1"/>
                  </a:cubicBezTo>
                  <a:cubicBezTo>
                    <a:pt x="44" y="0"/>
                    <a:pt x="35" y="0"/>
                    <a:pt x="23" y="0"/>
                  </a:cubicBezTo>
                  <a:cubicBezTo>
                    <a:pt x="21" y="0"/>
                    <a:pt x="19" y="0"/>
                    <a:pt x="1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71" name="Freeform 153"/>
            <p:cNvSpPr>
              <a:spLocks/>
            </p:cNvSpPr>
            <p:nvPr/>
          </p:nvSpPr>
          <p:spPr bwMode="auto">
            <a:xfrm>
              <a:off x="10102850" y="5318125"/>
              <a:ext cx="219075" cy="57150"/>
            </a:xfrm>
            <a:custGeom>
              <a:avLst/>
              <a:gdLst>
                <a:gd name="T0" fmla="*/ 75 w 81"/>
                <a:gd name="T1" fmla="*/ 0 h 21"/>
                <a:gd name="T2" fmla="*/ 45 w 81"/>
                <a:gd name="T3" fmla="*/ 1 h 21"/>
                <a:gd name="T4" fmla="*/ 18 w 81"/>
                <a:gd name="T5" fmla="*/ 2 h 21"/>
                <a:gd name="T6" fmla="*/ 0 w 81"/>
                <a:gd name="T7" fmla="*/ 15 h 21"/>
                <a:gd name="T8" fmla="*/ 1 w 81"/>
                <a:gd name="T9" fmla="*/ 18 h 21"/>
                <a:gd name="T10" fmla="*/ 9 w 81"/>
                <a:gd name="T11" fmla="*/ 21 h 21"/>
                <a:gd name="T12" fmla="*/ 16 w 81"/>
                <a:gd name="T13" fmla="*/ 18 h 21"/>
                <a:gd name="T14" fmla="*/ 22 w 81"/>
                <a:gd name="T15" fmla="*/ 15 h 21"/>
                <a:gd name="T16" fmla="*/ 27 w 81"/>
                <a:gd name="T17" fmla="*/ 16 h 21"/>
                <a:gd name="T18" fmla="*/ 37 w 81"/>
                <a:gd name="T19" fmla="*/ 20 h 21"/>
                <a:gd name="T20" fmla="*/ 41 w 81"/>
                <a:gd name="T21" fmla="*/ 21 h 21"/>
                <a:gd name="T22" fmla="*/ 41 w 81"/>
                <a:gd name="T23" fmla="*/ 16 h 21"/>
                <a:gd name="T24" fmla="*/ 47 w 81"/>
                <a:gd name="T25" fmla="*/ 9 h 21"/>
                <a:gd name="T26" fmla="*/ 44 w 81"/>
                <a:gd name="T27" fmla="*/ 8 h 21"/>
                <a:gd name="T28" fmla="*/ 32 w 81"/>
                <a:gd name="T29" fmla="*/ 8 h 21"/>
                <a:gd name="T30" fmla="*/ 25 w 81"/>
                <a:gd name="T31" fmla="*/ 8 h 21"/>
                <a:gd name="T32" fmla="*/ 14 w 81"/>
                <a:gd name="T33" fmla="*/ 5 h 21"/>
                <a:gd name="T34" fmla="*/ 36 w 81"/>
                <a:gd name="T35" fmla="*/ 3 h 21"/>
                <a:gd name="T36" fmla="*/ 48 w 81"/>
                <a:gd name="T37" fmla="*/ 3 h 21"/>
                <a:gd name="T38" fmla="*/ 60 w 81"/>
                <a:gd name="T39" fmla="*/ 3 h 21"/>
                <a:gd name="T40" fmla="*/ 73 w 81"/>
                <a:gd name="T41" fmla="*/ 3 h 21"/>
                <a:gd name="T42" fmla="*/ 75 w 81"/>
                <a:gd name="T4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21">
                  <a:moveTo>
                    <a:pt x="75" y="0"/>
                  </a:moveTo>
                  <a:cubicBezTo>
                    <a:pt x="68" y="0"/>
                    <a:pt x="54" y="1"/>
                    <a:pt x="45" y="1"/>
                  </a:cubicBezTo>
                  <a:cubicBezTo>
                    <a:pt x="37" y="1"/>
                    <a:pt x="26" y="1"/>
                    <a:pt x="18" y="2"/>
                  </a:cubicBezTo>
                  <a:cubicBezTo>
                    <a:pt x="4" y="3"/>
                    <a:pt x="0" y="10"/>
                    <a:pt x="0" y="15"/>
                  </a:cubicBezTo>
                  <a:cubicBezTo>
                    <a:pt x="0" y="16"/>
                    <a:pt x="1" y="17"/>
                    <a:pt x="1" y="18"/>
                  </a:cubicBezTo>
                  <a:cubicBezTo>
                    <a:pt x="2" y="20"/>
                    <a:pt x="6" y="21"/>
                    <a:pt x="9" y="21"/>
                  </a:cubicBezTo>
                  <a:cubicBezTo>
                    <a:pt x="13" y="21"/>
                    <a:pt x="16" y="20"/>
                    <a:pt x="16" y="18"/>
                  </a:cubicBezTo>
                  <a:cubicBezTo>
                    <a:pt x="17" y="16"/>
                    <a:pt x="18" y="15"/>
                    <a:pt x="22" y="15"/>
                  </a:cubicBezTo>
                  <a:cubicBezTo>
                    <a:pt x="23" y="15"/>
                    <a:pt x="25" y="15"/>
                    <a:pt x="27" y="16"/>
                  </a:cubicBezTo>
                  <a:cubicBezTo>
                    <a:pt x="36" y="18"/>
                    <a:pt x="34" y="20"/>
                    <a:pt x="37" y="20"/>
                  </a:cubicBezTo>
                  <a:cubicBezTo>
                    <a:pt x="38" y="20"/>
                    <a:pt x="40" y="21"/>
                    <a:pt x="41" y="21"/>
                  </a:cubicBezTo>
                  <a:cubicBezTo>
                    <a:pt x="46" y="21"/>
                    <a:pt x="45" y="18"/>
                    <a:pt x="41" y="16"/>
                  </a:cubicBezTo>
                  <a:cubicBezTo>
                    <a:pt x="38" y="13"/>
                    <a:pt x="39" y="11"/>
                    <a:pt x="47" y="9"/>
                  </a:cubicBezTo>
                  <a:cubicBezTo>
                    <a:pt x="52" y="8"/>
                    <a:pt x="51" y="8"/>
                    <a:pt x="44" y="8"/>
                  </a:cubicBezTo>
                  <a:cubicBezTo>
                    <a:pt x="41" y="8"/>
                    <a:pt x="37" y="8"/>
                    <a:pt x="32" y="8"/>
                  </a:cubicBezTo>
                  <a:cubicBezTo>
                    <a:pt x="29" y="8"/>
                    <a:pt x="27" y="8"/>
                    <a:pt x="25" y="8"/>
                  </a:cubicBezTo>
                  <a:cubicBezTo>
                    <a:pt x="16" y="8"/>
                    <a:pt x="11" y="8"/>
                    <a:pt x="14" y="5"/>
                  </a:cubicBezTo>
                  <a:cubicBezTo>
                    <a:pt x="17" y="3"/>
                    <a:pt x="26" y="3"/>
                    <a:pt x="36" y="3"/>
                  </a:cubicBezTo>
                  <a:cubicBezTo>
                    <a:pt x="40" y="3"/>
                    <a:pt x="44" y="3"/>
                    <a:pt x="48" y="3"/>
                  </a:cubicBezTo>
                  <a:cubicBezTo>
                    <a:pt x="52" y="3"/>
                    <a:pt x="56" y="3"/>
                    <a:pt x="60" y="3"/>
                  </a:cubicBezTo>
                  <a:cubicBezTo>
                    <a:pt x="65" y="3"/>
                    <a:pt x="70" y="3"/>
                    <a:pt x="73" y="3"/>
                  </a:cubicBezTo>
                  <a:cubicBezTo>
                    <a:pt x="81" y="0"/>
                    <a:pt x="80" y="0"/>
                    <a:pt x="7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72" name="Freeform 154"/>
            <p:cNvSpPr>
              <a:spLocks/>
            </p:cNvSpPr>
            <p:nvPr/>
          </p:nvSpPr>
          <p:spPr bwMode="auto">
            <a:xfrm>
              <a:off x="6964363" y="4624388"/>
              <a:ext cx="7938" cy="1587"/>
            </a:xfrm>
            <a:custGeom>
              <a:avLst/>
              <a:gdLst>
                <a:gd name="T0" fmla="*/ 3 w 3"/>
                <a:gd name="T1" fmla="*/ 0 h 1"/>
                <a:gd name="T2" fmla="*/ 0 w 3"/>
                <a:gd name="T3" fmla="*/ 0 h 1"/>
                <a:gd name="T4" fmla="*/ 2 w 3"/>
                <a:gd name="T5" fmla="*/ 1 h 1"/>
                <a:gd name="T6" fmla="*/ 3 w 3"/>
                <a:gd name="T7" fmla="*/ 1 h 1"/>
                <a:gd name="T8" fmla="*/ 3 w 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3" y="0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73" name="Freeform 155"/>
            <p:cNvSpPr>
              <a:spLocks/>
            </p:cNvSpPr>
            <p:nvPr/>
          </p:nvSpPr>
          <p:spPr bwMode="auto">
            <a:xfrm>
              <a:off x="7907338" y="4575175"/>
              <a:ext cx="22225" cy="3175"/>
            </a:xfrm>
            <a:custGeom>
              <a:avLst/>
              <a:gdLst>
                <a:gd name="T0" fmla="*/ 2 w 8"/>
                <a:gd name="T1" fmla="*/ 0 h 1"/>
                <a:gd name="T2" fmla="*/ 3 w 8"/>
                <a:gd name="T3" fmla="*/ 1 h 1"/>
                <a:gd name="T4" fmla="*/ 4 w 8"/>
                <a:gd name="T5" fmla="*/ 1 h 1"/>
                <a:gd name="T6" fmla="*/ 6 w 8"/>
                <a:gd name="T7" fmla="*/ 0 h 1"/>
                <a:gd name="T8" fmla="*/ 6 w 8"/>
                <a:gd name="T9" fmla="*/ 0 h 1"/>
                <a:gd name="T10" fmla="*/ 5 w 8"/>
                <a:gd name="T11" fmla="*/ 0 h 1"/>
                <a:gd name="T12" fmla="*/ 3 w 8"/>
                <a:gd name="T13" fmla="*/ 0 h 1"/>
                <a:gd name="T14" fmla="*/ 3 w 8"/>
                <a:gd name="T15" fmla="*/ 0 h 1"/>
                <a:gd name="T16" fmla="*/ 2 w 8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">
                  <a:moveTo>
                    <a:pt x="2" y="0"/>
                  </a:moveTo>
                  <a:cubicBezTo>
                    <a:pt x="1" y="0"/>
                    <a:pt x="0" y="0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6" y="1"/>
                    <a:pt x="8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74" name="Freeform 156"/>
            <p:cNvSpPr>
              <a:spLocks/>
            </p:cNvSpPr>
            <p:nvPr/>
          </p:nvSpPr>
          <p:spPr bwMode="auto">
            <a:xfrm>
              <a:off x="8105775" y="4403725"/>
              <a:ext cx="9525" cy="3175"/>
            </a:xfrm>
            <a:custGeom>
              <a:avLst/>
              <a:gdLst>
                <a:gd name="T0" fmla="*/ 1 w 4"/>
                <a:gd name="T1" fmla="*/ 0 h 1"/>
                <a:gd name="T2" fmla="*/ 0 w 4"/>
                <a:gd name="T3" fmla="*/ 0 h 1"/>
                <a:gd name="T4" fmla="*/ 0 w 4"/>
                <a:gd name="T5" fmla="*/ 1 h 1"/>
                <a:gd name="T6" fmla="*/ 3 w 4"/>
                <a:gd name="T7" fmla="*/ 0 h 1"/>
                <a:gd name="T8" fmla="*/ 1 w 4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1"/>
                    <a:pt x="0" y="1"/>
                  </a:cubicBezTo>
                  <a:cubicBezTo>
                    <a:pt x="1" y="1"/>
                    <a:pt x="2" y="1"/>
                    <a:pt x="3" y="0"/>
                  </a:cubicBezTo>
                  <a:cubicBezTo>
                    <a:pt x="4" y="0"/>
                    <a:pt x="2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75" name="Freeform 157"/>
            <p:cNvSpPr>
              <a:spLocks/>
            </p:cNvSpPr>
            <p:nvPr/>
          </p:nvSpPr>
          <p:spPr bwMode="auto">
            <a:xfrm>
              <a:off x="8186738" y="4487863"/>
              <a:ext cx="4763" cy="7937"/>
            </a:xfrm>
            <a:custGeom>
              <a:avLst/>
              <a:gdLst>
                <a:gd name="T0" fmla="*/ 1 w 2"/>
                <a:gd name="T1" fmla="*/ 0 h 3"/>
                <a:gd name="T2" fmla="*/ 0 w 2"/>
                <a:gd name="T3" fmla="*/ 1 h 3"/>
                <a:gd name="T4" fmla="*/ 1 w 2"/>
                <a:gd name="T5" fmla="*/ 3 h 3"/>
                <a:gd name="T6" fmla="*/ 1 w 2"/>
                <a:gd name="T7" fmla="*/ 1 h 3"/>
                <a:gd name="T8" fmla="*/ 1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1" y="2"/>
                    <a:pt x="1" y="3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2" y="1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76" name="Freeform 158"/>
            <p:cNvSpPr>
              <a:spLocks/>
            </p:cNvSpPr>
            <p:nvPr/>
          </p:nvSpPr>
          <p:spPr bwMode="auto">
            <a:xfrm>
              <a:off x="10748963" y="5772150"/>
              <a:ext cx="130175" cy="41275"/>
            </a:xfrm>
            <a:custGeom>
              <a:avLst/>
              <a:gdLst>
                <a:gd name="T0" fmla="*/ 9 w 48"/>
                <a:gd name="T1" fmla="*/ 0 h 15"/>
                <a:gd name="T2" fmla="*/ 4 w 48"/>
                <a:gd name="T3" fmla="*/ 4 h 15"/>
                <a:gd name="T4" fmla="*/ 5 w 48"/>
                <a:gd name="T5" fmla="*/ 9 h 15"/>
                <a:gd name="T6" fmla="*/ 4 w 48"/>
                <a:gd name="T7" fmla="*/ 9 h 15"/>
                <a:gd name="T8" fmla="*/ 4 w 48"/>
                <a:gd name="T9" fmla="*/ 9 h 15"/>
                <a:gd name="T10" fmla="*/ 7 w 48"/>
                <a:gd name="T11" fmla="*/ 14 h 15"/>
                <a:gd name="T12" fmla="*/ 13 w 48"/>
                <a:gd name="T13" fmla="*/ 15 h 15"/>
                <a:gd name="T14" fmla="*/ 22 w 48"/>
                <a:gd name="T15" fmla="*/ 14 h 15"/>
                <a:gd name="T16" fmla="*/ 22 w 48"/>
                <a:gd name="T17" fmla="*/ 14 h 15"/>
                <a:gd name="T18" fmla="*/ 22 w 48"/>
                <a:gd name="T19" fmla="*/ 14 h 15"/>
                <a:gd name="T20" fmla="*/ 22 w 48"/>
                <a:gd name="T21" fmla="*/ 14 h 15"/>
                <a:gd name="T22" fmla="*/ 23 w 48"/>
                <a:gd name="T23" fmla="*/ 14 h 15"/>
                <a:gd name="T24" fmla="*/ 28 w 48"/>
                <a:gd name="T25" fmla="*/ 13 h 15"/>
                <a:gd name="T26" fmla="*/ 29 w 48"/>
                <a:gd name="T27" fmla="*/ 13 h 15"/>
                <a:gd name="T28" fmla="*/ 30 w 48"/>
                <a:gd name="T29" fmla="*/ 13 h 15"/>
                <a:gd name="T30" fmla="*/ 30 w 48"/>
                <a:gd name="T31" fmla="*/ 13 h 15"/>
                <a:gd name="T32" fmla="*/ 36 w 48"/>
                <a:gd name="T33" fmla="*/ 11 h 15"/>
                <a:gd name="T34" fmla="*/ 41 w 48"/>
                <a:gd name="T35" fmla="*/ 9 h 15"/>
                <a:gd name="T36" fmla="*/ 42 w 48"/>
                <a:gd name="T37" fmla="*/ 9 h 15"/>
                <a:gd name="T38" fmla="*/ 42 w 48"/>
                <a:gd name="T39" fmla="*/ 9 h 15"/>
                <a:gd name="T40" fmla="*/ 46 w 48"/>
                <a:gd name="T41" fmla="*/ 6 h 15"/>
                <a:gd name="T42" fmla="*/ 46 w 48"/>
                <a:gd name="T43" fmla="*/ 2 h 15"/>
                <a:gd name="T44" fmla="*/ 28 w 48"/>
                <a:gd name="T45" fmla="*/ 3 h 15"/>
                <a:gd name="T46" fmla="*/ 28 w 48"/>
                <a:gd name="T47" fmla="*/ 3 h 15"/>
                <a:gd name="T48" fmla="*/ 9 w 48"/>
                <a:gd name="T49" fmla="*/ 0 h 15"/>
                <a:gd name="T50" fmla="*/ 9 w 48"/>
                <a:gd name="T5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8" h="15">
                  <a:moveTo>
                    <a:pt x="9" y="0"/>
                  </a:moveTo>
                  <a:cubicBezTo>
                    <a:pt x="7" y="0"/>
                    <a:pt x="4" y="2"/>
                    <a:pt x="4" y="4"/>
                  </a:cubicBezTo>
                  <a:cubicBezTo>
                    <a:pt x="4" y="7"/>
                    <a:pt x="6" y="9"/>
                    <a:pt x="5" y="9"/>
                  </a:cubicBezTo>
                  <a:cubicBezTo>
                    <a:pt x="5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0" y="11"/>
                    <a:pt x="7" y="14"/>
                  </a:cubicBezTo>
                  <a:cubicBezTo>
                    <a:pt x="9" y="15"/>
                    <a:pt x="11" y="15"/>
                    <a:pt x="13" y="15"/>
                  </a:cubicBezTo>
                  <a:cubicBezTo>
                    <a:pt x="16" y="15"/>
                    <a:pt x="19" y="15"/>
                    <a:pt x="22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14"/>
                    <a:pt x="22" y="14"/>
                    <a:pt x="23" y="14"/>
                  </a:cubicBezTo>
                  <a:cubicBezTo>
                    <a:pt x="25" y="14"/>
                    <a:pt x="27" y="13"/>
                    <a:pt x="28" y="13"/>
                  </a:cubicBezTo>
                  <a:cubicBezTo>
                    <a:pt x="28" y="13"/>
                    <a:pt x="29" y="13"/>
                    <a:pt x="29" y="13"/>
                  </a:cubicBezTo>
                  <a:cubicBezTo>
                    <a:pt x="30" y="13"/>
                    <a:pt x="31" y="13"/>
                    <a:pt x="30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31" y="13"/>
                    <a:pt x="34" y="13"/>
                    <a:pt x="36" y="11"/>
                  </a:cubicBezTo>
                  <a:cubicBezTo>
                    <a:pt x="38" y="10"/>
                    <a:pt x="41" y="9"/>
                    <a:pt x="41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3" y="9"/>
                    <a:pt x="44" y="7"/>
                    <a:pt x="46" y="6"/>
                  </a:cubicBezTo>
                  <a:cubicBezTo>
                    <a:pt x="47" y="4"/>
                    <a:pt x="48" y="3"/>
                    <a:pt x="46" y="2"/>
                  </a:cubicBezTo>
                  <a:cubicBezTo>
                    <a:pt x="40" y="2"/>
                    <a:pt x="34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18" y="3"/>
                    <a:pt x="12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77" name="Freeform 159"/>
            <p:cNvSpPr>
              <a:spLocks noEditPoints="1"/>
            </p:cNvSpPr>
            <p:nvPr/>
          </p:nvSpPr>
          <p:spPr bwMode="auto">
            <a:xfrm>
              <a:off x="9807575" y="5434013"/>
              <a:ext cx="1420813" cy="315912"/>
            </a:xfrm>
            <a:custGeom>
              <a:avLst/>
              <a:gdLst>
                <a:gd name="T0" fmla="*/ 495 w 524"/>
                <a:gd name="T1" fmla="*/ 43 h 116"/>
                <a:gd name="T2" fmla="*/ 272 w 524"/>
                <a:gd name="T3" fmla="*/ 0 h 116"/>
                <a:gd name="T4" fmla="*/ 240 w 524"/>
                <a:gd name="T5" fmla="*/ 9 h 116"/>
                <a:gd name="T6" fmla="*/ 240 w 524"/>
                <a:gd name="T7" fmla="*/ 13 h 116"/>
                <a:gd name="T8" fmla="*/ 238 w 524"/>
                <a:gd name="T9" fmla="*/ 14 h 116"/>
                <a:gd name="T10" fmla="*/ 224 w 524"/>
                <a:gd name="T11" fmla="*/ 13 h 116"/>
                <a:gd name="T12" fmla="*/ 215 w 524"/>
                <a:gd name="T13" fmla="*/ 15 h 116"/>
                <a:gd name="T14" fmla="*/ 191 w 524"/>
                <a:gd name="T15" fmla="*/ 11 h 116"/>
                <a:gd name="T16" fmla="*/ 187 w 524"/>
                <a:gd name="T17" fmla="*/ 11 h 116"/>
                <a:gd name="T18" fmla="*/ 177 w 524"/>
                <a:gd name="T19" fmla="*/ 15 h 116"/>
                <a:gd name="T20" fmla="*/ 171 w 524"/>
                <a:gd name="T21" fmla="*/ 19 h 116"/>
                <a:gd name="T22" fmla="*/ 163 w 524"/>
                <a:gd name="T23" fmla="*/ 19 h 116"/>
                <a:gd name="T24" fmla="*/ 161 w 524"/>
                <a:gd name="T25" fmla="*/ 22 h 116"/>
                <a:gd name="T26" fmla="*/ 149 w 524"/>
                <a:gd name="T27" fmla="*/ 20 h 116"/>
                <a:gd name="T28" fmla="*/ 95 w 524"/>
                <a:gd name="T29" fmla="*/ 32 h 116"/>
                <a:gd name="T30" fmla="*/ 30 w 524"/>
                <a:gd name="T31" fmla="*/ 39 h 116"/>
                <a:gd name="T32" fmla="*/ 21 w 524"/>
                <a:gd name="T33" fmla="*/ 48 h 116"/>
                <a:gd name="T34" fmla="*/ 15 w 524"/>
                <a:gd name="T35" fmla="*/ 53 h 116"/>
                <a:gd name="T36" fmla="*/ 15 w 524"/>
                <a:gd name="T37" fmla="*/ 56 h 116"/>
                <a:gd name="T38" fmla="*/ 20 w 524"/>
                <a:gd name="T39" fmla="*/ 63 h 116"/>
                <a:gd name="T40" fmla="*/ 36 w 524"/>
                <a:gd name="T41" fmla="*/ 91 h 116"/>
                <a:gd name="T42" fmla="*/ 195 w 524"/>
                <a:gd name="T43" fmla="*/ 78 h 116"/>
                <a:gd name="T44" fmla="*/ 267 w 524"/>
                <a:gd name="T45" fmla="*/ 93 h 116"/>
                <a:gd name="T46" fmla="*/ 298 w 524"/>
                <a:gd name="T47" fmla="*/ 87 h 116"/>
                <a:gd name="T48" fmla="*/ 295 w 524"/>
                <a:gd name="T49" fmla="*/ 94 h 116"/>
                <a:gd name="T50" fmla="*/ 304 w 524"/>
                <a:gd name="T51" fmla="*/ 97 h 116"/>
                <a:gd name="T52" fmla="*/ 311 w 524"/>
                <a:gd name="T53" fmla="*/ 104 h 116"/>
                <a:gd name="T54" fmla="*/ 357 w 524"/>
                <a:gd name="T55" fmla="*/ 113 h 116"/>
                <a:gd name="T56" fmla="*/ 372 w 524"/>
                <a:gd name="T57" fmla="*/ 112 h 116"/>
                <a:gd name="T58" fmla="*/ 374 w 524"/>
                <a:gd name="T59" fmla="*/ 112 h 116"/>
                <a:gd name="T60" fmla="*/ 383 w 524"/>
                <a:gd name="T61" fmla="*/ 116 h 116"/>
                <a:gd name="T62" fmla="*/ 403 w 524"/>
                <a:gd name="T63" fmla="*/ 112 h 116"/>
                <a:gd name="T64" fmla="*/ 431 w 524"/>
                <a:gd name="T65" fmla="*/ 109 h 116"/>
                <a:gd name="T66" fmla="*/ 483 w 524"/>
                <a:gd name="T67" fmla="*/ 87 h 116"/>
                <a:gd name="T68" fmla="*/ 512 w 524"/>
                <a:gd name="T69" fmla="*/ 53 h 116"/>
                <a:gd name="T70" fmla="*/ 494 w 524"/>
                <a:gd name="T71" fmla="*/ 43 h 116"/>
                <a:gd name="T72" fmla="*/ 487 w 524"/>
                <a:gd name="T73" fmla="*/ 42 h 116"/>
                <a:gd name="T74" fmla="*/ 459 w 524"/>
                <a:gd name="T75" fmla="*/ 32 h 116"/>
                <a:gd name="T76" fmla="*/ 419 w 524"/>
                <a:gd name="T77" fmla="*/ 7 h 116"/>
                <a:gd name="T78" fmla="*/ 401 w 524"/>
                <a:gd name="T79" fmla="*/ 2 h 116"/>
                <a:gd name="T80" fmla="*/ 372 w 524"/>
                <a:gd name="T81" fmla="*/ 23 h 116"/>
                <a:gd name="T82" fmla="*/ 328 w 524"/>
                <a:gd name="T83" fmla="*/ 6 h 116"/>
                <a:gd name="T84" fmla="*/ 328 w 524"/>
                <a:gd name="T85" fmla="*/ 3 h 116"/>
                <a:gd name="T86" fmla="*/ 319 w 524"/>
                <a:gd name="T87" fmla="*/ 3 h 116"/>
                <a:gd name="T88" fmla="*/ 313 w 524"/>
                <a:gd name="T89" fmla="*/ 3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24" h="116">
                  <a:moveTo>
                    <a:pt x="495" y="43"/>
                  </a:moveTo>
                  <a:cubicBezTo>
                    <a:pt x="495" y="43"/>
                    <a:pt x="495" y="43"/>
                    <a:pt x="495" y="43"/>
                  </a:cubicBezTo>
                  <a:cubicBezTo>
                    <a:pt x="495" y="43"/>
                    <a:pt x="495" y="43"/>
                    <a:pt x="495" y="43"/>
                  </a:cubicBezTo>
                  <a:cubicBezTo>
                    <a:pt x="495" y="43"/>
                    <a:pt x="495" y="43"/>
                    <a:pt x="495" y="43"/>
                  </a:cubicBezTo>
                  <a:moveTo>
                    <a:pt x="272" y="0"/>
                  </a:moveTo>
                  <a:cubicBezTo>
                    <a:pt x="272" y="0"/>
                    <a:pt x="272" y="0"/>
                    <a:pt x="272" y="0"/>
                  </a:cubicBezTo>
                  <a:cubicBezTo>
                    <a:pt x="273" y="1"/>
                    <a:pt x="282" y="3"/>
                    <a:pt x="273" y="3"/>
                  </a:cubicBezTo>
                  <a:cubicBezTo>
                    <a:pt x="263" y="4"/>
                    <a:pt x="252" y="5"/>
                    <a:pt x="250" y="6"/>
                  </a:cubicBezTo>
                  <a:cubicBezTo>
                    <a:pt x="248" y="7"/>
                    <a:pt x="244" y="8"/>
                    <a:pt x="240" y="9"/>
                  </a:cubicBezTo>
                  <a:cubicBezTo>
                    <a:pt x="236" y="10"/>
                    <a:pt x="235" y="11"/>
                    <a:pt x="237" y="12"/>
                  </a:cubicBezTo>
                  <a:cubicBezTo>
                    <a:pt x="238" y="12"/>
                    <a:pt x="236" y="12"/>
                    <a:pt x="238" y="13"/>
                  </a:cubicBezTo>
                  <a:cubicBezTo>
                    <a:pt x="240" y="13"/>
                    <a:pt x="241" y="13"/>
                    <a:pt x="240" y="13"/>
                  </a:cubicBezTo>
                  <a:cubicBezTo>
                    <a:pt x="240" y="13"/>
                    <a:pt x="239" y="13"/>
                    <a:pt x="239" y="13"/>
                  </a:cubicBezTo>
                  <a:cubicBezTo>
                    <a:pt x="239" y="13"/>
                    <a:pt x="238" y="13"/>
                    <a:pt x="238" y="13"/>
                  </a:cubicBezTo>
                  <a:cubicBezTo>
                    <a:pt x="237" y="13"/>
                    <a:pt x="237" y="13"/>
                    <a:pt x="238" y="14"/>
                  </a:cubicBezTo>
                  <a:cubicBezTo>
                    <a:pt x="239" y="14"/>
                    <a:pt x="239" y="14"/>
                    <a:pt x="239" y="14"/>
                  </a:cubicBezTo>
                  <a:cubicBezTo>
                    <a:pt x="238" y="14"/>
                    <a:pt x="237" y="14"/>
                    <a:pt x="236" y="14"/>
                  </a:cubicBezTo>
                  <a:cubicBezTo>
                    <a:pt x="234" y="14"/>
                    <a:pt x="229" y="13"/>
                    <a:pt x="224" y="13"/>
                  </a:cubicBezTo>
                  <a:cubicBezTo>
                    <a:pt x="224" y="13"/>
                    <a:pt x="223" y="13"/>
                    <a:pt x="223" y="13"/>
                  </a:cubicBezTo>
                  <a:cubicBezTo>
                    <a:pt x="219" y="13"/>
                    <a:pt x="218" y="15"/>
                    <a:pt x="216" y="15"/>
                  </a:cubicBezTo>
                  <a:cubicBezTo>
                    <a:pt x="216" y="15"/>
                    <a:pt x="216" y="15"/>
                    <a:pt x="215" y="15"/>
                  </a:cubicBezTo>
                  <a:cubicBezTo>
                    <a:pt x="214" y="15"/>
                    <a:pt x="222" y="13"/>
                    <a:pt x="213" y="11"/>
                  </a:cubicBezTo>
                  <a:cubicBezTo>
                    <a:pt x="208" y="10"/>
                    <a:pt x="204" y="10"/>
                    <a:pt x="200" y="10"/>
                  </a:cubicBezTo>
                  <a:cubicBezTo>
                    <a:pt x="195" y="10"/>
                    <a:pt x="192" y="11"/>
                    <a:pt x="191" y="11"/>
                  </a:cubicBezTo>
                  <a:cubicBezTo>
                    <a:pt x="190" y="12"/>
                    <a:pt x="189" y="12"/>
                    <a:pt x="189" y="12"/>
                  </a:cubicBezTo>
                  <a:cubicBezTo>
                    <a:pt x="188" y="12"/>
                    <a:pt x="188" y="12"/>
                    <a:pt x="188" y="12"/>
                  </a:cubicBezTo>
                  <a:cubicBezTo>
                    <a:pt x="188" y="11"/>
                    <a:pt x="188" y="11"/>
                    <a:pt x="187" y="11"/>
                  </a:cubicBezTo>
                  <a:cubicBezTo>
                    <a:pt x="187" y="11"/>
                    <a:pt x="186" y="12"/>
                    <a:pt x="184" y="12"/>
                  </a:cubicBezTo>
                  <a:cubicBezTo>
                    <a:pt x="182" y="13"/>
                    <a:pt x="183" y="14"/>
                    <a:pt x="180" y="14"/>
                  </a:cubicBezTo>
                  <a:cubicBezTo>
                    <a:pt x="178" y="14"/>
                    <a:pt x="176" y="15"/>
                    <a:pt x="177" y="15"/>
                  </a:cubicBezTo>
                  <a:cubicBezTo>
                    <a:pt x="179" y="15"/>
                    <a:pt x="178" y="15"/>
                    <a:pt x="175" y="15"/>
                  </a:cubicBezTo>
                  <a:cubicBezTo>
                    <a:pt x="172" y="15"/>
                    <a:pt x="172" y="16"/>
                    <a:pt x="171" y="17"/>
                  </a:cubicBezTo>
                  <a:cubicBezTo>
                    <a:pt x="169" y="18"/>
                    <a:pt x="170" y="18"/>
                    <a:pt x="171" y="19"/>
                  </a:cubicBezTo>
                  <a:cubicBezTo>
                    <a:pt x="172" y="19"/>
                    <a:pt x="172" y="19"/>
                    <a:pt x="171" y="19"/>
                  </a:cubicBezTo>
                  <a:cubicBezTo>
                    <a:pt x="171" y="19"/>
                    <a:pt x="170" y="19"/>
                    <a:pt x="170" y="19"/>
                  </a:cubicBezTo>
                  <a:cubicBezTo>
                    <a:pt x="168" y="19"/>
                    <a:pt x="166" y="19"/>
                    <a:pt x="163" y="19"/>
                  </a:cubicBezTo>
                  <a:cubicBezTo>
                    <a:pt x="163" y="19"/>
                    <a:pt x="162" y="19"/>
                    <a:pt x="161" y="19"/>
                  </a:cubicBezTo>
                  <a:cubicBezTo>
                    <a:pt x="159" y="19"/>
                    <a:pt x="159" y="19"/>
                    <a:pt x="160" y="19"/>
                  </a:cubicBezTo>
                  <a:cubicBezTo>
                    <a:pt x="161" y="20"/>
                    <a:pt x="162" y="21"/>
                    <a:pt x="161" y="22"/>
                  </a:cubicBezTo>
                  <a:cubicBezTo>
                    <a:pt x="160" y="22"/>
                    <a:pt x="160" y="22"/>
                    <a:pt x="159" y="22"/>
                  </a:cubicBezTo>
                  <a:cubicBezTo>
                    <a:pt x="158" y="22"/>
                    <a:pt x="156" y="22"/>
                    <a:pt x="154" y="21"/>
                  </a:cubicBezTo>
                  <a:cubicBezTo>
                    <a:pt x="153" y="20"/>
                    <a:pt x="151" y="20"/>
                    <a:pt x="149" y="20"/>
                  </a:cubicBezTo>
                  <a:cubicBezTo>
                    <a:pt x="146" y="20"/>
                    <a:pt x="142" y="21"/>
                    <a:pt x="140" y="22"/>
                  </a:cubicBezTo>
                  <a:cubicBezTo>
                    <a:pt x="138" y="23"/>
                    <a:pt x="136" y="25"/>
                    <a:pt x="133" y="26"/>
                  </a:cubicBezTo>
                  <a:cubicBezTo>
                    <a:pt x="121" y="31"/>
                    <a:pt x="114" y="30"/>
                    <a:pt x="95" y="32"/>
                  </a:cubicBezTo>
                  <a:cubicBezTo>
                    <a:pt x="85" y="33"/>
                    <a:pt x="69" y="33"/>
                    <a:pt x="55" y="35"/>
                  </a:cubicBezTo>
                  <a:cubicBezTo>
                    <a:pt x="40" y="37"/>
                    <a:pt x="32" y="39"/>
                    <a:pt x="30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28" y="39"/>
                    <a:pt x="21" y="41"/>
                    <a:pt x="21" y="45"/>
                  </a:cubicBezTo>
                  <a:cubicBezTo>
                    <a:pt x="21" y="46"/>
                    <a:pt x="21" y="47"/>
                    <a:pt x="21" y="48"/>
                  </a:cubicBezTo>
                  <a:cubicBezTo>
                    <a:pt x="23" y="52"/>
                    <a:pt x="20" y="54"/>
                    <a:pt x="18" y="54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6" y="54"/>
                    <a:pt x="15" y="53"/>
                    <a:pt x="15" y="53"/>
                  </a:cubicBezTo>
                  <a:cubicBezTo>
                    <a:pt x="15" y="53"/>
                    <a:pt x="15" y="54"/>
                    <a:pt x="16" y="54"/>
                  </a:cubicBezTo>
                  <a:cubicBezTo>
                    <a:pt x="17" y="55"/>
                    <a:pt x="17" y="56"/>
                    <a:pt x="16" y="56"/>
                  </a:cubicBezTo>
                  <a:cubicBezTo>
                    <a:pt x="16" y="56"/>
                    <a:pt x="15" y="56"/>
                    <a:pt x="15" y="56"/>
                  </a:cubicBezTo>
                  <a:cubicBezTo>
                    <a:pt x="13" y="55"/>
                    <a:pt x="12" y="55"/>
                    <a:pt x="11" y="55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0" y="55"/>
                    <a:pt x="19" y="58"/>
                    <a:pt x="20" y="63"/>
                  </a:cubicBezTo>
                  <a:cubicBezTo>
                    <a:pt x="22" y="67"/>
                    <a:pt x="20" y="72"/>
                    <a:pt x="26" y="76"/>
                  </a:cubicBezTo>
                  <a:cubicBezTo>
                    <a:pt x="37" y="82"/>
                    <a:pt x="0" y="84"/>
                    <a:pt x="21" y="89"/>
                  </a:cubicBezTo>
                  <a:cubicBezTo>
                    <a:pt x="26" y="91"/>
                    <a:pt x="31" y="91"/>
                    <a:pt x="36" y="91"/>
                  </a:cubicBezTo>
                  <a:cubicBezTo>
                    <a:pt x="44" y="91"/>
                    <a:pt x="52" y="90"/>
                    <a:pt x="60" y="89"/>
                  </a:cubicBezTo>
                  <a:cubicBezTo>
                    <a:pt x="74" y="87"/>
                    <a:pt x="92" y="87"/>
                    <a:pt x="107" y="87"/>
                  </a:cubicBezTo>
                  <a:cubicBezTo>
                    <a:pt x="130" y="86"/>
                    <a:pt x="161" y="79"/>
                    <a:pt x="195" y="78"/>
                  </a:cubicBezTo>
                  <a:cubicBezTo>
                    <a:pt x="196" y="78"/>
                    <a:pt x="198" y="78"/>
                    <a:pt x="199" y="78"/>
                  </a:cubicBezTo>
                  <a:cubicBezTo>
                    <a:pt x="217" y="78"/>
                    <a:pt x="249" y="81"/>
                    <a:pt x="263" y="84"/>
                  </a:cubicBezTo>
                  <a:cubicBezTo>
                    <a:pt x="275" y="88"/>
                    <a:pt x="265" y="93"/>
                    <a:pt x="267" y="93"/>
                  </a:cubicBezTo>
                  <a:cubicBezTo>
                    <a:pt x="267" y="93"/>
                    <a:pt x="268" y="93"/>
                    <a:pt x="268" y="93"/>
                  </a:cubicBezTo>
                  <a:cubicBezTo>
                    <a:pt x="271" y="93"/>
                    <a:pt x="277" y="91"/>
                    <a:pt x="288" y="88"/>
                  </a:cubicBezTo>
                  <a:cubicBezTo>
                    <a:pt x="292" y="87"/>
                    <a:pt x="296" y="87"/>
                    <a:pt x="298" y="87"/>
                  </a:cubicBezTo>
                  <a:cubicBezTo>
                    <a:pt x="301" y="87"/>
                    <a:pt x="302" y="88"/>
                    <a:pt x="298" y="90"/>
                  </a:cubicBezTo>
                  <a:cubicBezTo>
                    <a:pt x="293" y="93"/>
                    <a:pt x="290" y="95"/>
                    <a:pt x="292" y="95"/>
                  </a:cubicBezTo>
                  <a:cubicBezTo>
                    <a:pt x="293" y="95"/>
                    <a:pt x="294" y="95"/>
                    <a:pt x="295" y="94"/>
                  </a:cubicBezTo>
                  <a:cubicBezTo>
                    <a:pt x="298" y="93"/>
                    <a:pt x="301" y="93"/>
                    <a:pt x="303" y="93"/>
                  </a:cubicBezTo>
                  <a:cubicBezTo>
                    <a:pt x="304" y="93"/>
                    <a:pt x="305" y="93"/>
                    <a:pt x="304" y="94"/>
                  </a:cubicBezTo>
                  <a:cubicBezTo>
                    <a:pt x="303" y="96"/>
                    <a:pt x="301" y="97"/>
                    <a:pt x="304" y="97"/>
                  </a:cubicBezTo>
                  <a:cubicBezTo>
                    <a:pt x="305" y="97"/>
                    <a:pt x="305" y="97"/>
                    <a:pt x="305" y="97"/>
                  </a:cubicBezTo>
                  <a:cubicBezTo>
                    <a:pt x="305" y="97"/>
                    <a:pt x="305" y="97"/>
                    <a:pt x="305" y="97"/>
                  </a:cubicBezTo>
                  <a:cubicBezTo>
                    <a:pt x="310" y="97"/>
                    <a:pt x="305" y="100"/>
                    <a:pt x="311" y="104"/>
                  </a:cubicBezTo>
                  <a:cubicBezTo>
                    <a:pt x="316" y="107"/>
                    <a:pt x="324" y="110"/>
                    <a:pt x="331" y="111"/>
                  </a:cubicBezTo>
                  <a:cubicBezTo>
                    <a:pt x="340" y="113"/>
                    <a:pt x="343" y="113"/>
                    <a:pt x="347" y="113"/>
                  </a:cubicBezTo>
                  <a:cubicBezTo>
                    <a:pt x="350" y="113"/>
                    <a:pt x="353" y="113"/>
                    <a:pt x="357" y="113"/>
                  </a:cubicBezTo>
                  <a:cubicBezTo>
                    <a:pt x="362" y="113"/>
                    <a:pt x="366" y="112"/>
                    <a:pt x="368" y="111"/>
                  </a:cubicBezTo>
                  <a:cubicBezTo>
                    <a:pt x="369" y="111"/>
                    <a:pt x="369" y="111"/>
                    <a:pt x="370" y="111"/>
                  </a:cubicBezTo>
                  <a:cubicBezTo>
                    <a:pt x="371" y="111"/>
                    <a:pt x="372" y="111"/>
                    <a:pt x="372" y="112"/>
                  </a:cubicBezTo>
                  <a:cubicBezTo>
                    <a:pt x="372" y="112"/>
                    <a:pt x="373" y="112"/>
                    <a:pt x="374" y="112"/>
                  </a:cubicBezTo>
                  <a:cubicBezTo>
                    <a:pt x="374" y="112"/>
                    <a:pt x="374" y="112"/>
                    <a:pt x="374" y="112"/>
                  </a:cubicBezTo>
                  <a:cubicBezTo>
                    <a:pt x="374" y="112"/>
                    <a:pt x="374" y="112"/>
                    <a:pt x="374" y="112"/>
                  </a:cubicBezTo>
                  <a:cubicBezTo>
                    <a:pt x="376" y="112"/>
                    <a:pt x="376" y="114"/>
                    <a:pt x="378" y="115"/>
                  </a:cubicBezTo>
                  <a:cubicBezTo>
                    <a:pt x="379" y="116"/>
                    <a:pt x="381" y="116"/>
                    <a:pt x="382" y="116"/>
                  </a:cubicBezTo>
                  <a:cubicBezTo>
                    <a:pt x="383" y="116"/>
                    <a:pt x="383" y="116"/>
                    <a:pt x="383" y="116"/>
                  </a:cubicBezTo>
                  <a:cubicBezTo>
                    <a:pt x="383" y="116"/>
                    <a:pt x="389" y="115"/>
                    <a:pt x="395" y="114"/>
                  </a:cubicBezTo>
                  <a:cubicBezTo>
                    <a:pt x="401" y="113"/>
                    <a:pt x="404" y="112"/>
                    <a:pt x="403" y="112"/>
                  </a:cubicBezTo>
                  <a:cubicBezTo>
                    <a:pt x="403" y="112"/>
                    <a:pt x="403" y="112"/>
                    <a:pt x="403" y="112"/>
                  </a:cubicBezTo>
                  <a:cubicBezTo>
                    <a:pt x="403" y="112"/>
                    <a:pt x="403" y="112"/>
                    <a:pt x="403" y="112"/>
                  </a:cubicBezTo>
                  <a:cubicBezTo>
                    <a:pt x="403" y="112"/>
                    <a:pt x="403" y="112"/>
                    <a:pt x="402" y="112"/>
                  </a:cubicBezTo>
                  <a:cubicBezTo>
                    <a:pt x="401" y="111"/>
                    <a:pt x="417" y="112"/>
                    <a:pt x="431" y="109"/>
                  </a:cubicBezTo>
                  <a:cubicBezTo>
                    <a:pt x="437" y="108"/>
                    <a:pt x="438" y="106"/>
                    <a:pt x="447" y="101"/>
                  </a:cubicBezTo>
                  <a:cubicBezTo>
                    <a:pt x="452" y="99"/>
                    <a:pt x="457" y="96"/>
                    <a:pt x="464" y="93"/>
                  </a:cubicBezTo>
                  <a:cubicBezTo>
                    <a:pt x="473" y="89"/>
                    <a:pt x="484" y="87"/>
                    <a:pt x="483" y="87"/>
                  </a:cubicBezTo>
                  <a:cubicBezTo>
                    <a:pt x="482" y="87"/>
                    <a:pt x="493" y="84"/>
                    <a:pt x="501" y="80"/>
                  </a:cubicBezTo>
                  <a:cubicBezTo>
                    <a:pt x="512" y="75"/>
                    <a:pt x="520" y="69"/>
                    <a:pt x="517" y="66"/>
                  </a:cubicBezTo>
                  <a:cubicBezTo>
                    <a:pt x="514" y="62"/>
                    <a:pt x="524" y="55"/>
                    <a:pt x="512" y="53"/>
                  </a:cubicBezTo>
                  <a:cubicBezTo>
                    <a:pt x="507" y="51"/>
                    <a:pt x="502" y="50"/>
                    <a:pt x="499" y="48"/>
                  </a:cubicBezTo>
                  <a:cubicBezTo>
                    <a:pt x="495" y="45"/>
                    <a:pt x="495" y="43"/>
                    <a:pt x="495" y="43"/>
                  </a:cubicBezTo>
                  <a:cubicBezTo>
                    <a:pt x="495" y="43"/>
                    <a:pt x="494" y="43"/>
                    <a:pt x="494" y="43"/>
                  </a:cubicBezTo>
                  <a:cubicBezTo>
                    <a:pt x="493" y="43"/>
                    <a:pt x="492" y="43"/>
                    <a:pt x="491" y="42"/>
                  </a:cubicBezTo>
                  <a:cubicBezTo>
                    <a:pt x="490" y="42"/>
                    <a:pt x="489" y="42"/>
                    <a:pt x="488" y="42"/>
                  </a:cubicBezTo>
                  <a:cubicBezTo>
                    <a:pt x="487" y="42"/>
                    <a:pt x="487" y="42"/>
                    <a:pt x="487" y="42"/>
                  </a:cubicBezTo>
                  <a:cubicBezTo>
                    <a:pt x="487" y="42"/>
                    <a:pt x="487" y="42"/>
                    <a:pt x="487" y="42"/>
                  </a:cubicBezTo>
                  <a:cubicBezTo>
                    <a:pt x="486" y="42"/>
                    <a:pt x="482" y="40"/>
                    <a:pt x="477" y="36"/>
                  </a:cubicBezTo>
                  <a:cubicBezTo>
                    <a:pt x="473" y="32"/>
                    <a:pt x="458" y="32"/>
                    <a:pt x="459" y="32"/>
                  </a:cubicBezTo>
                  <a:cubicBezTo>
                    <a:pt x="460" y="31"/>
                    <a:pt x="445" y="30"/>
                    <a:pt x="443" y="25"/>
                  </a:cubicBezTo>
                  <a:cubicBezTo>
                    <a:pt x="441" y="21"/>
                    <a:pt x="444" y="16"/>
                    <a:pt x="439" y="13"/>
                  </a:cubicBezTo>
                  <a:cubicBezTo>
                    <a:pt x="429" y="9"/>
                    <a:pt x="422" y="14"/>
                    <a:pt x="419" y="7"/>
                  </a:cubicBezTo>
                  <a:cubicBezTo>
                    <a:pt x="418" y="6"/>
                    <a:pt x="417" y="4"/>
                    <a:pt x="415" y="3"/>
                  </a:cubicBezTo>
                  <a:cubicBezTo>
                    <a:pt x="413" y="2"/>
                    <a:pt x="409" y="1"/>
                    <a:pt x="406" y="1"/>
                  </a:cubicBezTo>
                  <a:cubicBezTo>
                    <a:pt x="404" y="1"/>
                    <a:pt x="402" y="1"/>
                    <a:pt x="401" y="2"/>
                  </a:cubicBezTo>
                  <a:cubicBezTo>
                    <a:pt x="398" y="4"/>
                    <a:pt x="397" y="6"/>
                    <a:pt x="396" y="7"/>
                  </a:cubicBezTo>
                  <a:cubicBezTo>
                    <a:pt x="396" y="8"/>
                    <a:pt x="392" y="12"/>
                    <a:pt x="389" y="17"/>
                  </a:cubicBezTo>
                  <a:cubicBezTo>
                    <a:pt x="387" y="20"/>
                    <a:pt x="384" y="23"/>
                    <a:pt x="372" y="23"/>
                  </a:cubicBezTo>
                  <a:cubicBezTo>
                    <a:pt x="368" y="23"/>
                    <a:pt x="364" y="23"/>
                    <a:pt x="359" y="22"/>
                  </a:cubicBezTo>
                  <a:cubicBezTo>
                    <a:pt x="350" y="21"/>
                    <a:pt x="334" y="19"/>
                    <a:pt x="325" y="17"/>
                  </a:cubicBezTo>
                  <a:cubicBezTo>
                    <a:pt x="313" y="13"/>
                    <a:pt x="323" y="8"/>
                    <a:pt x="328" y="6"/>
                  </a:cubicBezTo>
                  <a:cubicBezTo>
                    <a:pt x="334" y="5"/>
                    <a:pt x="334" y="4"/>
                    <a:pt x="332" y="3"/>
                  </a:cubicBezTo>
                  <a:cubicBezTo>
                    <a:pt x="331" y="3"/>
                    <a:pt x="330" y="3"/>
                    <a:pt x="329" y="3"/>
                  </a:cubicBezTo>
                  <a:cubicBezTo>
                    <a:pt x="328" y="3"/>
                    <a:pt x="328" y="3"/>
                    <a:pt x="328" y="3"/>
                  </a:cubicBezTo>
                  <a:cubicBezTo>
                    <a:pt x="327" y="4"/>
                    <a:pt x="325" y="4"/>
                    <a:pt x="323" y="4"/>
                  </a:cubicBezTo>
                  <a:cubicBezTo>
                    <a:pt x="323" y="4"/>
                    <a:pt x="323" y="4"/>
                    <a:pt x="322" y="4"/>
                  </a:cubicBezTo>
                  <a:cubicBezTo>
                    <a:pt x="320" y="4"/>
                    <a:pt x="318" y="4"/>
                    <a:pt x="319" y="3"/>
                  </a:cubicBezTo>
                  <a:cubicBezTo>
                    <a:pt x="319" y="3"/>
                    <a:pt x="319" y="3"/>
                    <a:pt x="318" y="3"/>
                  </a:cubicBezTo>
                  <a:cubicBezTo>
                    <a:pt x="318" y="3"/>
                    <a:pt x="317" y="3"/>
                    <a:pt x="316" y="3"/>
                  </a:cubicBezTo>
                  <a:cubicBezTo>
                    <a:pt x="315" y="3"/>
                    <a:pt x="314" y="3"/>
                    <a:pt x="313" y="3"/>
                  </a:cubicBezTo>
                  <a:cubicBezTo>
                    <a:pt x="309" y="3"/>
                    <a:pt x="302" y="3"/>
                    <a:pt x="295" y="2"/>
                  </a:cubicBezTo>
                  <a:cubicBezTo>
                    <a:pt x="283" y="1"/>
                    <a:pt x="274" y="0"/>
                    <a:pt x="27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78" name="Freeform 160"/>
            <p:cNvSpPr>
              <a:spLocks/>
            </p:cNvSpPr>
            <p:nvPr/>
          </p:nvSpPr>
          <p:spPr bwMode="auto">
            <a:xfrm>
              <a:off x="11095038" y="4392613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79" name="Freeform 161"/>
            <p:cNvSpPr>
              <a:spLocks/>
            </p:cNvSpPr>
            <p:nvPr/>
          </p:nvSpPr>
          <p:spPr bwMode="auto">
            <a:xfrm>
              <a:off x="10880725" y="5768975"/>
              <a:ext cx="15875" cy="3175"/>
            </a:xfrm>
            <a:custGeom>
              <a:avLst/>
              <a:gdLst>
                <a:gd name="T0" fmla="*/ 0 w 6"/>
                <a:gd name="T1" fmla="*/ 0 h 1"/>
                <a:gd name="T2" fmla="*/ 2 w 6"/>
                <a:gd name="T3" fmla="*/ 1 h 1"/>
                <a:gd name="T4" fmla="*/ 3 w 6"/>
                <a:gd name="T5" fmla="*/ 1 h 1"/>
                <a:gd name="T6" fmla="*/ 4 w 6"/>
                <a:gd name="T7" fmla="*/ 0 h 1"/>
                <a:gd name="T8" fmla="*/ 4 w 6"/>
                <a:gd name="T9" fmla="*/ 0 h 1"/>
                <a:gd name="T10" fmla="*/ 3 w 6"/>
                <a:gd name="T11" fmla="*/ 0 h 1"/>
                <a:gd name="T12" fmla="*/ 2 w 6"/>
                <a:gd name="T13" fmla="*/ 0 h 1"/>
                <a:gd name="T14" fmla="*/ 0 w 6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cubicBezTo>
                    <a:pt x="0" y="0"/>
                    <a:pt x="0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4" y="1"/>
                    <a:pt x="6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80" name="Freeform 162"/>
            <p:cNvSpPr>
              <a:spLocks/>
            </p:cNvSpPr>
            <p:nvPr/>
          </p:nvSpPr>
          <p:spPr bwMode="auto">
            <a:xfrm>
              <a:off x="7524750" y="4549775"/>
              <a:ext cx="14288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1 w 5"/>
                <a:gd name="T5" fmla="*/ 0 h 1"/>
                <a:gd name="T6" fmla="*/ 1 w 5"/>
                <a:gd name="T7" fmla="*/ 0 h 1"/>
                <a:gd name="T8" fmla="*/ 1 w 5"/>
                <a:gd name="T9" fmla="*/ 1 h 1"/>
                <a:gd name="T10" fmla="*/ 3 w 5"/>
                <a:gd name="T11" fmla="*/ 0 h 1"/>
                <a:gd name="T12" fmla="*/ 4 w 5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4" y="0"/>
                    <a:pt x="5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81" name="Freeform 163"/>
            <p:cNvSpPr>
              <a:spLocks noEditPoints="1"/>
            </p:cNvSpPr>
            <p:nvPr/>
          </p:nvSpPr>
          <p:spPr bwMode="auto">
            <a:xfrm>
              <a:off x="5391150" y="4294188"/>
              <a:ext cx="5894388" cy="1355725"/>
            </a:xfrm>
            <a:custGeom>
              <a:avLst/>
              <a:gdLst>
                <a:gd name="T0" fmla="*/ 839 w 2174"/>
                <a:gd name="T1" fmla="*/ 210 h 498"/>
                <a:gd name="T2" fmla="*/ 318 w 2174"/>
                <a:gd name="T3" fmla="*/ 182 h 498"/>
                <a:gd name="T4" fmla="*/ 1021 w 2174"/>
                <a:gd name="T5" fmla="*/ 29 h 498"/>
                <a:gd name="T6" fmla="*/ 1021 w 2174"/>
                <a:gd name="T7" fmla="*/ 72 h 498"/>
                <a:gd name="T8" fmla="*/ 979 w 2174"/>
                <a:gd name="T9" fmla="*/ 86 h 498"/>
                <a:gd name="T10" fmla="*/ 908 w 2174"/>
                <a:gd name="T11" fmla="*/ 92 h 498"/>
                <a:gd name="T12" fmla="*/ 744 w 2174"/>
                <a:gd name="T13" fmla="*/ 96 h 498"/>
                <a:gd name="T14" fmla="*/ 592 w 2174"/>
                <a:gd name="T15" fmla="*/ 121 h 498"/>
                <a:gd name="T16" fmla="*/ 551 w 2174"/>
                <a:gd name="T17" fmla="*/ 96 h 498"/>
                <a:gd name="T18" fmla="*/ 493 w 2174"/>
                <a:gd name="T19" fmla="*/ 88 h 498"/>
                <a:gd name="T20" fmla="*/ 449 w 2174"/>
                <a:gd name="T21" fmla="*/ 87 h 498"/>
                <a:gd name="T22" fmla="*/ 394 w 2174"/>
                <a:gd name="T23" fmla="*/ 99 h 498"/>
                <a:gd name="T24" fmla="*/ 363 w 2174"/>
                <a:gd name="T25" fmla="*/ 108 h 498"/>
                <a:gd name="T26" fmla="*/ 319 w 2174"/>
                <a:gd name="T27" fmla="*/ 129 h 498"/>
                <a:gd name="T28" fmla="*/ 297 w 2174"/>
                <a:gd name="T29" fmla="*/ 136 h 498"/>
                <a:gd name="T30" fmla="*/ 276 w 2174"/>
                <a:gd name="T31" fmla="*/ 146 h 498"/>
                <a:gd name="T32" fmla="*/ 276 w 2174"/>
                <a:gd name="T33" fmla="*/ 151 h 498"/>
                <a:gd name="T34" fmla="*/ 314 w 2174"/>
                <a:gd name="T35" fmla="*/ 156 h 498"/>
                <a:gd name="T36" fmla="*/ 407 w 2174"/>
                <a:gd name="T37" fmla="*/ 153 h 498"/>
                <a:gd name="T38" fmla="*/ 465 w 2174"/>
                <a:gd name="T39" fmla="*/ 151 h 498"/>
                <a:gd name="T40" fmla="*/ 447 w 2174"/>
                <a:gd name="T41" fmla="*/ 167 h 498"/>
                <a:gd name="T42" fmla="*/ 324 w 2174"/>
                <a:gd name="T43" fmla="*/ 168 h 498"/>
                <a:gd name="T44" fmla="*/ 255 w 2174"/>
                <a:gd name="T45" fmla="*/ 192 h 498"/>
                <a:gd name="T46" fmla="*/ 150 w 2174"/>
                <a:gd name="T47" fmla="*/ 225 h 498"/>
                <a:gd name="T48" fmla="*/ 272 w 2174"/>
                <a:gd name="T49" fmla="*/ 226 h 498"/>
                <a:gd name="T50" fmla="*/ 407 w 2174"/>
                <a:gd name="T51" fmla="*/ 225 h 498"/>
                <a:gd name="T52" fmla="*/ 498 w 2174"/>
                <a:gd name="T53" fmla="*/ 248 h 498"/>
                <a:gd name="T54" fmla="*/ 589 w 2174"/>
                <a:gd name="T55" fmla="*/ 212 h 498"/>
                <a:gd name="T56" fmla="*/ 662 w 2174"/>
                <a:gd name="T57" fmla="*/ 215 h 498"/>
                <a:gd name="T58" fmla="*/ 536 w 2174"/>
                <a:gd name="T59" fmla="*/ 245 h 498"/>
                <a:gd name="T60" fmla="*/ 617 w 2174"/>
                <a:gd name="T61" fmla="*/ 273 h 498"/>
                <a:gd name="T62" fmla="*/ 341 w 2174"/>
                <a:gd name="T63" fmla="*/ 252 h 498"/>
                <a:gd name="T64" fmla="*/ 8 w 2174"/>
                <a:gd name="T65" fmla="*/ 337 h 498"/>
                <a:gd name="T66" fmla="*/ 344 w 2174"/>
                <a:gd name="T67" fmla="*/ 390 h 498"/>
                <a:gd name="T68" fmla="*/ 658 w 2174"/>
                <a:gd name="T69" fmla="*/ 458 h 498"/>
                <a:gd name="T70" fmla="*/ 746 w 2174"/>
                <a:gd name="T71" fmla="*/ 333 h 498"/>
                <a:gd name="T72" fmla="*/ 731 w 2174"/>
                <a:gd name="T73" fmla="*/ 313 h 498"/>
                <a:gd name="T74" fmla="*/ 814 w 2174"/>
                <a:gd name="T75" fmla="*/ 277 h 498"/>
                <a:gd name="T76" fmla="*/ 1104 w 2174"/>
                <a:gd name="T77" fmla="*/ 301 h 498"/>
                <a:gd name="T78" fmla="*/ 1340 w 2174"/>
                <a:gd name="T79" fmla="*/ 305 h 498"/>
                <a:gd name="T80" fmla="*/ 1383 w 2174"/>
                <a:gd name="T81" fmla="*/ 308 h 498"/>
                <a:gd name="T82" fmla="*/ 1427 w 2174"/>
                <a:gd name="T83" fmla="*/ 325 h 498"/>
                <a:gd name="T84" fmla="*/ 1543 w 2174"/>
                <a:gd name="T85" fmla="*/ 368 h 498"/>
                <a:gd name="T86" fmla="*/ 1579 w 2174"/>
                <a:gd name="T87" fmla="*/ 344 h 498"/>
                <a:gd name="T88" fmla="*/ 1656 w 2174"/>
                <a:gd name="T89" fmla="*/ 301 h 498"/>
                <a:gd name="T90" fmla="*/ 1727 w 2174"/>
                <a:gd name="T91" fmla="*/ 282 h 498"/>
                <a:gd name="T92" fmla="*/ 1698 w 2174"/>
                <a:gd name="T93" fmla="*/ 252 h 498"/>
                <a:gd name="T94" fmla="*/ 1746 w 2174"/>
                <a:gd name="T95" fmla="*/ 227 h 498"/>
                <a:gd name="T96" fmla="*/ 1836 w 2174"/>
                <a:gd name="T97" fmla="*/ 209 h 498"/>
                <a:gd name="T98" fmla="*/ 1838 w 2174"/>
                <a:gd name="T99" fmla="*/ 112 h 498"/>
                <a:gd name="T100" fmla="*/ 1959 w 2174"/>
                <a:gd name="T101" fmla="*/ 85 h 498"/>
                <a:gd name="T102" fmla="*/ 2063 w 2174"/>
                <a:gd name="T103" fmla="*/ 138 h 498"/>
                <a:gd name="T104" fmla="*/ 2100 w 2174"/>
                <a:gd name="T105" fmla="*/ 84 h 498"/>
                <a:gd name="T106" fmla="*/ 2079 w 2174"/>
                <a:gd name="T107" fmla="*/ 46 h 498"/>
                <a:gd name="T108" fmla="*/ 2158 w 2174"/>
                <a:gd name="T109" fmla="*/ 32 h 498"/>
                <a:gd name="T110" fmla="*/ 2109 w 2174"/>
                <a:gd name="T111" fmla="*/ 12 h 498"/>
                <a:gd name="T112" fmla="*/ 1979 w 2174"/>
                <a:gd name="T113" fmla="*/ 8 h 498"/>
                <a:gd name="T114" fmla="*/ 1754 w 2174"/>
                <a:gd name="T115" fmla="*/ 16 h 498"/>
                <a:gd name="T116" fmla="*/ 1609 w 2174"/>
                <a:gd name="T117" fmla="*/ 18 h 498"/>
                <a:gd name="T118" fmla="*/ 1556 w 2174"/>
                <a:gd name="T119" fmla="*/ 31 h 498"/>
                <a:gd name="T120" fmla="*/ 1438 w 2174"/>
                <a:gd name="T121" fmla="*/ 26 h 498"/>
                <a:gd name="T122" fmla="*/ 1270 w 2174"/>
                <a:gd name="T123" fmla="*/ 30 h 498"/>
                <a:gd name="T124" fmla="*/ 1187 w 2174"/>
                <a:gd name="T125" fmla="*/ 5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74" h="498">
                  <a:moveTo>
                    <a:pt x="1550" y="375"/>
                  </a:moveTo>
                  <a:cubicBezTo>
                    <a:pt x="1550" y="375"/>
                    <a:pt x="1550" y="375"/>
                    <a:pt x="1550" y="375"/>
                  </a:cubicBezTo>
                  <a:cubicBezTo>
                    <a:pt x="1550" y="375"/>
                    <a:pt x="1550" y="375"/>
                    <a:pt x="1550" y="375"/>
                  </a:cubicBezTo>
                  <a:cubicBezTo>
                    <a:pt x="1550" y="375"/>
                    <a:pt x="1550" y="375"/>
                    <a:pt x="1550" y="375"/>
                  </a:cubicBezTo>
                  <a:moveTo>
                    <a:pt x="810" y="242"/>
                  </a:moveTo>
                  <a:cubicBezTo>
                    <a:pt x="810" y="242"/>
                    <a:pt x="810" y="242"/>
                    <a:pt x="810" y="242"/>
                  </a:cubicBezTo>
                  <a:cubicBezTo>
                    <a:pt x="810" y="242"/>
                    <a:pt x="810" y="242"/>
                    <a:pt x="810" y="242"/>
                  </a:cubicBezTo>
                  <a:cubicBezTo>
                    <a:pt x="810" y="242"/>
                    <a:pt x="810" y="242"/>
                    <a:pt x="810" y="242"/>
                  </a:cubicBezTo>
                  <a:moveTo>
                    <a:pt x="554" y="484"/>
                  </a:moveTo>
                  <a:cubicBezTo>
                    <a:pt x="550" y="484"/>
                    <a:pt x="547" y="483"/>
                    <a:pt x="548" y="481"/>
                  </a:cubicBezTo>
                  <a:cubicBezTo>
                    <a:pt x="548" y="479"/>
                    <a:pt x="558" y="477"/>
                    <a:pt x="566" y="477"/>
                  </a:cubicBezTo>
                  <a:cubicBezTo>
                    <a:pt x="571" y="477"/>
                    <a:pt x="575" y="478"/>
                    <a:pt x="574" y="480"/>
                  </a:cubicBezTo>
                  <a:cubicBezTo>
                    <a:pt x="572" y="481"/>
                    <a:pt x="561" y="484"/>
                    <a:pt x="554" y="484"/>
                  </a:cubicBezTo>
                  <a:moveTo>
                    <a:pt x="479" y="246"/>
                  </a:moveTo>
                  <a:cubicBezTo>
                    <a:pt x="480" y="246"/>
                    <a:pt x="481" y="246"/>
                    <a:pt x="481" y="246"/>
                  </a:cubicBezTo>
                  <a:cubicBezTo>
                    <a:pt x="482" y="246"/>
                    <a:pt x="483" y="246"/>
                    <a:pt x="483" y="246"/>
                  </a:cubicBezTo>
                  <a:cubicBezTo>
                    <a:pt x="483" y="246"/>
                    <a:pt x="483" y="246"/>
                    <a:pt x="482" y="246"/>
                  </a:cubicBezTo>
                  <a:cubicBezTo>
                    <a:pt x="481" y="246"/>
                    <a:pt x="481" y="246"/>
                    <a:pt x="480" y="246"/>
                  </a:cubicBezTo>
                  <a:cubicBezTo>
                    <a:pt x="480" y="246"/>
                    <a:pt x="479" y="246"/>
                    <a:pt x="479" y="246"/>
                  </a:cubicBezTo>
                  <a:moveTo>
                    <a:pt x="790" y="212"/>
                  </a:moveTo>
                  <a:cubicBezTo>
                    <a:pt x="791" y="212"/>
                    <a:pt x="792" y="211"/>
                    <a:pt x="792" y="211"/>
                  </a:cubicBezTo>
                  <a:cubicBezTo>
                    <a:pt x="791" y="210"/>
                    <a:pt x="798" y="210"/>
                    <a:pt x="807" y="209"/>
                  </a:cubicBezTo>
                  <a:cubicBezTo>
                    <a:pt x="813" y="209"/>
                    <a:pt x="819" y="208"/>
                    <a:pt x="823" y="208"/>
                  </a:cubicBezTo>
                  <a:cubicBezTo>
                    <a:pt x="823" y="208"/>
                    <a:pt x="823" y="208"/>
                    <a:pt x="824" y="208"/>
                  </a:cubicBezTo>
                  <a:cubicBezTo>
                    <a:pt x="836" y="208"/>
                    <a:pt x="838" y="209"/>
                    <a:pt x="839" y="210"/>
                  </a:cubicBezTo>
                  <a:cubicBezTo>
                    <a:pt x="842" y="213"/>
                    <a:pt x="837" y="214"/>
                    <a:pt x="827" y="215"/>
                  </a:cubicBezTo>
                  <a:cubicBezTo>
                    <a:pt x="818" y="216"/>
                    <a:pt x="824" y="218"/>
                    <a:pt x="820" y="219"/>
                  </a:cubicBezTo>
                  <a:cubicBezTo>
                    <a:pt x="815" y="219"/>
                    <a:pt x="817" y="220"/>
                    <a:pt x="820" y="221"/>
                  </a:cubicBezTo>
                  <a:cubicBezTo>
                    <a:pt x="822" y="222"/>
                    <a:pt x="823" y="223"/>
                    <a:pt x="826" y="224"/>
                  </a:cubicBezTo>
                  <a:cubicBezTo>
                    <a:pt x="828" y="225"/>
                    <a:pt x="844" y="225"/>
                    <a:pt x="845" y="226"/>
                  </a:cubicBezTo>
                  <a:cubicBezTo>
                    <a:pt x="849" y="227"/>
                    <a:pt x="850" y="230"/>
                    <a:pt x="851" y="232"/>
                  </a:cubicBezTo>
                  <a:cubicBezTo>
                    <a:pt x="852" y="236"/>
                    <a:pt x="861" y="238"/>
                    <a:pt x="863" y="238"/>
                  </a:cubicBezTo>
                  <a:cubicBezTo>
                    <a:pt x="865" y="239"/>
                    <a:pt x="864" y="239"/>
                    <a:pt x="862" y="240"/>
                  </a:cubicBezTo>
                  <a:cubicBezTo>
                    <a:pt x="861" y="240"/>
                    <a:pt x="870" y="242"/>
                    <a:pt x="872" y="245"/>
                  </a:cubicBezTo>
                  <a:cubicBezTo>
                    <a:pt x="874" y="247"/>
                    <a:pt x="875" y="249"/>
                    <a:pt x="876" y="251"/>
                  </a:cubicBezTo>
                  <a:cubicBezTo>
                    <a:pt x="859" y="250"/>
                    <a:pt x="833" y="250"/>
                    <a:pt x="818" y="248"/>
                  </a:cubicBezTo>
                  <a:cubicBezTo>
                    <a:pt x="804" y="246"/>
                    <a:pt x="809" y="242"/>
                    <a:pt x="809" y="242"/>
                  </a:cubicBezTo>
                  <a:cubicBezTo>
                    <a:pt x="810" y="242"/>
                    <a:pt x="810" y="242"/>
                    <a:pt x="810" y="242"/>
                  </a:cubicBezTo>
                  <a:cubicBezTo>
                    <a:pt x="810" y="241"/>
                    <a:pt x="810" y="240"/>
                    <a:pt x="812" y="238"/>
                  </a:cubicBezTo>
                  <a:cubicBezTo>
                    <a:pt x="815" y="236"/>
                    <a:pt x="810" y="234"/>
                    <a:pt x="799" y="231"/>
                  </a:cubicBezTo>
                  <a:cubicBezTo>
                    <a:pt x="797" y="230"/>
                    <a:pt x="796" y="230"/>
                    <a:pt x="794" y="229"/>
                  </a:cubicBezTo>
                  <a:cubicBezTo>
                    <a:pt x="784" y="226"/>
                    <a:pt x="769" y="221"/>
                    <a:pt x="771" y="217"/>
                  </a:cubicBezTo>
                  <a:cubicBezTo>
                    <a:pt x="773" y="214"/>
                    <a:pt x="785" y="213"/>
                    <a:pt x="787" y="213"/>
                  </a:cubicBezTo>
                  <a:cubicBezTo>
                    <a:pt x="787" y="213"/>
                    <a:pt x="787" y="213"/>
                    <a:pt x="787" y="213"/>
                  </a:cubicBezTo>
                  <a:cubicBezTo>
                    <a:pt x="787" y="213"/>
                    <a:pt x="787" y="213"/>
                    <a:pt x="787" y="213"/>
                  </a:cubicBezTo>
                  <a:cubicBezTo>
                    <a:pt x="789" y="213"/>
                    <a:pt x="790" y="212"/>
                    <a:pt x="788" y="212"/>
                  </a:cubicBezTo>
                  <a:cubicBezTo>
                    <a:pt x="787" y="212"/>
                    <a:pt x="787" y="212"/>
                    <a:pt x="788" y="212"/>
                  </a:cubicBezTo>
                  <a:cubicBezTo>
                    <a:pt x="789" y="212"/>
                    <a:pt x="789" y="212"/>
                    <a:pt x="789" y="212"/>
                  </a:cubicBezTo>
                  <a:cubicBezTo>
                    <a:pt x="789" y="212"/>
                    <a:pt x="790" y="212"/>
                    <a:pt x="790" y="212"/>
                  </a:cubicBezTo>
                  <a:moveTo>
                    <a:pt x="318" y="182"/>
                  </a:moveTo>
                  <a:cubicBezTo>
                    <a:pt x="318" y="182"/>
                    <a:pt x="317" y="182"/>
                    <a:pt x="316" y="182"/>
                  </a:cubicBezTo>
                  <a:cubicBezTo>
                    <a:pt x="318" y="182"/>
                    <a:pt x="319" y="182"/>
                    <a:pt x="318" y="182"/>
                  </a:cubicBezTo>
                  <a:moveTo>
                    <a:pt x="1108" y="0"/>
                  </a:moveTo>
                  <a:cubicBezTo>
                    <a:pt x="1107" y="0"/>
                    <a:pt x="1105" y="0"/>
                    <a:pt x="1103" y="0"/>
                  </a:cubicBezTo>
                  <a:cubicBezTo>
                    <a:pt x="1095" y="1"/>
                    <a:pt x="1091" y="4"/>
                    <a:pt x="1091" y="7"/>
                  </a:cubicBezTo>
                  <a:cubicBezTo>
                    <a:pt x="1092" y="11"/>
                    <a:pt x="1102" y="15"/>
                    <a:pt x="1107" y="15"/>
                  </a:cubicBezTo>
                  <a:cubicBezTo>
                    <a:pt x="1113" y="16"/>
                    <a:pt x="1111" y="16"/>
                    <a:pt x="1102" y="16"/>
                  </a:cubicBezTo>
                  <a:cubicBezTo>
                    <a:pt x="1092" y="16"/>
                    <a:pt x="1093" y="17"/>
                    <a:pt x="1099" y="19"/>
                  </a:cubicBezTo>
                  <a:cubicBezTo>
                    <a:pt x="1101" y="19"/>
                    <a:pt x="1102" y="19"/>
                    <a:pt x="1102" y="19"/>
                  </a:cubicBezTo>
                  <a:cubicBezTo>
                    <a:pt x="1101" y="19"/>
                    <a:pt x="1100" y="19"/>
                    <a:pt x="1098" y="19"/>
                  </a:cubicBezTo>
                  <a:cubicBezTo>
                    <a:pt x="1096" y="19"/>
                    <a:pt x="1094" y="19"/>
                    <a:pt x="1091" y="19"/>
                  </a:cubicBezTo>
                  <a:cubicBezTo>
                    <a:pt x="1083" y="21"/>
                    <a:pt x="1077" y="22"/>
                    <a:pt x="1075" y="22"/>
                  </a:cubicBezTo>
                  <a:cubicBezTo>
                    <a:pt x="1074" y="22"/>
                    <a:pt x="1074" y="22"/>
                    <a:pt x="1074" y="22"/>
                  </a:cubicBezTo>
                  <a:cubicBezTo>
                    <a:pt x="1074" y="22"/>
                    <a:pt x="1073" y="22"/>
                    <a:pt x="1073" y="22"/>
                  </a:cubicBezTo>
                  <a:cubicBezTo>
                    <a:pt x="1072" y="22"/>
                    <a:pt x="1072" y="22"/>
                    <a:pt x="1071" y="23"/>
                  </a:cubicBezTo>
                  <a:cubicBezTo>
                    <a:pt x="1071" y="23"/>
                    <a:pt x="1071" y="23"/>
                    <a:pt x="1071" y="23"/>
                  </a:cubicBezTo>
                  <a:cubicBezTo>
                    <a:pt x="1070" y="23"/>
                    <a:pt x="1068" y="21"/>
                    <a:pt x="1060" y="21"/>
                  </a:cubicBezTo>
                  <a:cubicBezTo>
                    <a:pt x="1060" y="21"/>
                    <a:pt x="1060" y="21"/>
                    <a:pt x="1059" y="21"/>
                  </a:cubicBezTo>
                  <a:cubicBezTo>
                    <a:pt x="1051" y="21"/>
                    <a:pt x="1045" y="22"/>
                    <a:pt x="1046" y="22"/>
                  </a:cubicBezTo>
                  <a:cubicBezTo>
                    <a:pt x="1047" y="22"/>
                    <a:pt x="1043" y="23"/>
                    <a:pt x="1042" y="23"/>
                  </a:cubicBezTo>
                  <a:cubicBezTo>
                    <a:pt x="1042" y="24"/>
                    <a:pt x="1043" y="25"/>
                    <a:pt x="1046" y="25"/>
                  </a:cubicBezTo>
                  <a:cubicBezTo>
                    <a:pt x="1046" y="25"/>
                    <a:pt x="1047" y="25"/>
                    <a:pt x="1047" y="25"/>
                  </a:cubicBezTo>
                  <a:cubicBezTo>
                    <a:pt x="1047" y="25"/>
                    <a:pt x="1048" y="25"/>
                    <a:pt x="1048" y="25"/>
                  </a:cubicBezTo>
                  <a:cubicBezTo>
                    <a:pt x="1049" y="25"/>
                    <a:pt x="1045" y="26"/>
                    <a:pt x="1037" y="27"/>
                  </a:cubicBezTo>
                  <a:cubicBezTo>
                    <a:pt x="1031" y="28"/>
                    <a:pt x="1026" y="28"/>
                    <a:pt x="1021" y="29"/>
                  </a:cubicBezTo>
                  <a:cubicBezTo>
                    <a:pt x="1019" y="30"/>
                    <a:pt x="1016" y="31"/>
                    <a:pt x="1012" y="33"/>
                  </a:cubicBezTo>
                  <a:cubicBezTo>
                    <a:pt x="1008" y="34"/>
                    <a:pt x="1004" y="35"/>
                    <a:pt x="1007" y="35"/>
                  </a:cubicBezTo>
                  <a:cubicBezTo>
                    <a:pt x="1009" y="35"/>
                    <a:pt x="1010" y="36"/>
                    <a:pt x="1009" y="37"/>
                  </a:cubicBezTo>
                  <a:cubicBezTo>
                    <a:pt x="1008" y="38"/>
                    <a:pt x="1006" y="38"/>
                    <a:pt x="1004" y="38"/>
                  </a:cubicBezTo>
                  <a:cubicBezTo>
                    <a:pt x="1003" y="38"/>
                    <a:pt x="1002" y="38"/>
                    <a:pt x="1001" y="38"/>
                  </a:cubicBezTo>
                  <a:cubicBezTo>
                    <a:pt x="1001" y="38"/>
                    <a:pt x="1000" y="38"/>
                    <a:pt x="1000" y="38"/>
                  </a:cubicBezTo>
                  <a:cubicBezTo>
                    <a:pt x="998" y="38"/>
                    <a:pt x="998" y="39"/>
                    <a:pt x="1003" y="40"/>
                  </a:cubicBezTo>
                  <a:cubicBezTo>
                    <a:pt x="1009" y="41"/>
                    <a:pt x="1012" y="41"/>
                    <a:pt x="1009" y="41"/>
                  </a:cubicBezTo>
                  <a:cubicBezTo>
                    <a:pt x="1006" y="41"/>
                    <a:pt x="1008" y="42"/>
                    <a:pt x="1013" y="43"/>
                  </a:cubicBezTo>
                  <a:cubicBezTo>
                    <a:pt x="1017" y="43"/>
                    <a:pt x="1019" y="43"/>
                    <a:pt x="1022" y="44"/>
                  </a:cubicBezTo>
                  <a:cubicBezTo>
                    <a:pt x="1030" y="45"/>
                    <a:pt x="1027" y="46"/>
                    <a:pt x="1024" y="47"/>
                  </a:cubicBezTo>
                  <a:cubicBezTo>
                    <a:pt x="1021" y="48"/>
                    <a:pt x="1020" y="49"/>
                    <a:pt x="1019" y="49"/>
                  </a:cubicBezTo>
                  <a:cubicBezTo>
                    <a:pt x="1019" y="49"/>
                    <a:pt x="1019" y="49"/>
                    <a:pt x="1018" y="48"/>
                  </a:cubicBezTo>
                  <a:cubicBezTo>
                    <a:pt x="1018" y="47"/>
                    <a:pt x="1016" y="47"/>
                    <a:pt x="1012" y="47"/>
                  </a:cubicBezTo>
                  <a:cubicBezTo>
                    <a:pt x="1008" y="47"/>
                    <a:pt x="1002" y="47"/>
                    <a:pt x="994" y="48"/>
                  </a:cubicBezTo>
                  <a:cubicBezTo>
                    <a:pt x="979" y="49"/>
                    <a:pt x="969" y="54"/>
                    <a:pt x="977" y="57"/>
                  </a:cubicBezTo>
                  <a:cubicBezTo>
                    <a:pt x="986" y="60"/>
                    <a:pt x="1009" y="62"/>
                    <a:pt x="1021" y="65"/>
                  </a:cubicBezTo>
                  <a:cubicBezTo>
                    <a:pt x="1023" y="66"/>
                    <a:pt x="1025" y="67"/>
                    <a:pt x="1027" y="67"/>
                  </a:cubicBezTo>
                  <a:cubicBezTo>
                    <a:pt x="1038" y="71"/>
                    <a:pt x="1041" y="76"/>
                    <a:pt x="1055" y="77"/>
                  </a:cubicBezTo>
                  <a:cubicBezTo>
                    <a:pt x="1064" y="77"/>
                    <a:pt x="1069" y="78"/>
                    <a:pt x="1068" y="78"/>
                  </a:cubicBezTo>
                  <a:cubicBezTo>
                    <a:pt x="1068" y="78"/>
                    <a:pt x="1067" y="78"/>
                    <a:pt x="1065" y="77"/>
                  </a:cubicBezTo>
                  <a:cubicBezTo>
                    <a:pt x="1057" y="77"/>
                    <a:pt x="1046" y="78"/>
                    <a:pt x="1036" y="76"/>
                  </a:cubicBezTo>
                  <a:cubicBezTo>
                    <a:pt x="1028" y="74"/>
                    <a:pt x="1025" y="72"/>
                    <a:pt x="1023" y="72"/>
                  </a:cubicBezTo>
                  <a:cubicBezTo>
                    <a:pt x="1023" y="72"/>
                    <a:pt x="1023" y="72"/>
                    <a:pt x="1022" y="72"/>
                  </a:cubicBezTo>
                  <a:cubicBezTo>
                    <a:pt x="1022" y="72"/>
                    <a:pt x="1022" y="72"/>
                    <a:pt x="1021" y="72"/>
                  </a:cubicBezTo>
                  <a:cubicBezTo>
                    <a:pt x="1020" y="72"/>
                    <a:pt x="1020" y="70"/>
                    <a:pt x="1019" y="68"/>
                  </a:cubicBezTo>
                  <a:cubicBezTo>
                    <a:pt x="1018" y="66"/>
                    <a:pt x="1015" y="64"/>
                    <a:pt x="1007" y="64"/>
                  </a:cubicBezTo>
                  <a:cubicBezTo>
                    <a:pt x="1006" y="64"/>
                    <a:pt x="1004" y="64"/>
                    <a:pt x="1003" y="64"/>
                  </a:cubicBezTo>
                  <a:cubicBezTo>
                    <a:pt x="1003" y="64"/>
                    <a:pt x="1002" y="64"/>
                    <a:pt x="1001" y="64"/>
                  </a:cubicBezTo>
                  <a:cubicBezTo>
                    <a:pt x="994" y="64"/>
                    <a:pt x="985" y="63"/>
                    <a:pt x="977" y="61"/>
                  </a:cubicBezTo>
                  <a:cubicBezTo>
                    <a:pt x="974" y="61"/>
                    <a:pt x="972" y="61"/>
                    <a:pt x="970" y="61"/>
                  </a:cubicBezTo>
                  <a:cubicBezTo>
                    <a:pt x="964" y="61"/>
                    <a:pt x="966" y="64"/>
                    <a:pt x="959" y="64"/>
                  </a:cubicBezTo>
                  <a:cubicBezTo>
                    <a:pt x="949" y="65"/>
                    <a:pt x="947" y="68"/>
                    <a:pt x="960" y="69"/>
                  </a:cubicBezTo>
                  <a:cubicBezTo>
                    <a:pt x="972" y="70"/>
                    <a:pt x="973" y="71"/>
                    <a:pt x="965" y="71"/>
                  </a:cubicBezTo>
                  <a:cubicBezTo>
                    <a:pt x="964" y="71"/>
                    <a:pt x="963" y="71"/>
                    <a:pt x="961" y="71"/>
                  </a:cubicBezTo>
                  <a:cubicBezTo>
                    <a:pt x="952" y="71"/>
                    <a:pt x="944" y="71"/>
                    <a:pt x="940" y="70"/>
                  </a:cubicBezTo>
                  <a:cubicBezTo>
                    <a:pt x="936" y="69"/>
                    <a:pt x="935" y="67"/>
                    <a:pt x="933" y="64"/>
                  </a:cubicBezTo>
                  <a:cubicBezTo>
                    <a:pt x="932" y="63"/>
                    <a:pt x="931" y="62"/>
                    <a:pt x="931" y="62"/>
                  </a:cubicBezTo>
                  <a:cubicBezTo>
                    <a:pt x="930" y="62"/>
                    <a:pt x="929" y="64"/>
                    <a:pt x="926" y="65"/>
                  </a:cubicBezTo>
                  <a:cubicBezTo>
                    <a:pt x="923" y="67"/>
                    <a:pt x="919" y="69"/>
                    <a:pt x="922" y="71"/>
                  </a:cubicBezTo>
                  <a:cubicBezTo>
                    <a:pt x="923" y="73"/>
                    <a:pt x="937" y="74"/>
                    <a:pt x="940" y="75"/>
                  </a:cubicBezTo>
                  <a:cubicBezTo>
                    <a:pt x="944" y="77"/>
                    <a:pt x="939" y="80"/>
                    <a:pt x="943" y="82"/>
                  </a:cubicBezTo>
                  <a:cubicBezTo>
                    <a:pt x="948" y="85"/>
                    <a:pt x="955" y="85"/>
                    <a:pt x="963" y="85"/>
                  </a:cubicBezTo>
                  <a:cubicBezTo>
                    <a:pt x="965" y="85"/>
                    <a:pt x="968" y="85"/>
                    <a:pt x="971" y="85"/>
                  </a:cubicBezTo>
                  <a:cubicBezTo>
                    <a:pt x="973" y="85"/>
                    <a:pt x="976" y="85"/>
                    <a:pt x="979" y="85"/>
                  </a:cubicBezTo>
                  <a:cubicBezTo>
                    <a:pt x="996" y="85"/>
                    <a:pt x="997" y="92"/>
                    <a:pt x="1004" y="93"/>
                  </a:cubicBezTo>
                  <a:cubicBezTo>
                    <a:pt x="1007" y="94"/>
                    <a:pt x="1008" y="95"/>
                    <a:pt x="1006" y="95"/>
                  </a:cubicBezTo>
                  <a:cubicBezTo>
                    <a:pt x="1005" y="95"/>
                    <a:pt x="1003" y="94"/>
                    <a:pt x="1001" y="93"/>
                  </a:cubicBezTo>
                  <a:cubicBezTo>
                    <a:pt x="998" y="92"/>
                    <a:pt x="997" y="90"/>
                    <a:pt x="991" y="89"/>
                  </a:cubicBezTo>
                  <a:cubicBezTo>
                    <a:pt x="988" y="88"/>
                    <a:pt x="984" y="86"/>
                    <a:pt x="979" y="86"/>
                  </a:cubicBezTo>
                  <a:cubicBezTo>
                    <a:pt x="978" y="86"/>
                    <a:pt x="976" y="86"/>
                    <a:pt x="975" y="86"/>
                  </a:cubicBezTo>
                  <a:cubicBezTo>
                    <a:pt x="960" y="90"/>
                    <a:pt x="970" y="89"/>
                    <a:pt x="970" y="92"/>
                  </a:cubicBezTo>
                  <a:cubicBezTo>
                    <a:pt x="970" y="95"/>
                    <a:pt x="972" y="103"/>
                    <a:pt x="962" y="105"/>
                  </a:cubicBezTo>
                  <a:cubicBezTo>
                    <a:pt x="959" y="105"/>
                    <a:pt x="956" y="105"/>
                    <a:pt x="952" y="105"/>
                  </a:cubicBezTo>
                  <a:cubicBezTo>
                    <a:pt x="949" y="105"/>
                    <a:pt x="945" y="105"/>
                    <a:pt x="941" y="105"/>
                  </a:cubicBezTo>
                  <a:cubicBezTo>
                    <a:pt x="930" y="104"/>
                    <a:pt x="920" y="104"/>
                    <a:pt x="919" y="104"/>
                  </a:cubicBezTo>
                  <a:cubicBezTo>
                    <a:pt x="918" y="104"/>
                    <a:pt x="923" y="103"/>
                    <a:pt x="930" y="103"/>
                  </a:cubicBezTo>
                  <a:cubicBezTo>
                    <a:pt x="931" y="103"/>
                    <a:pt x="932" y="103"/>
                    <a:pt x="933" y="103"/>
                  </a:cubicBezTo>
                  <a:cubicBezTo>
                    <a:pt x="939" y="103"/>
                    <a:pt x="943" y="103"/>
                    <a:pt x="941" y="103"/>
                  </a:cubicBezTo>
                  <a:cubicBezTo>
                    <a:pt x="940" y="103"/>
                    <a:pt x="942" y="104"/>
                    <a:pt x="944" y="104"/>
                  </a:cubicBezTo>
                  <a:cubicBezTo>
                    <a:pt x="945" y="104"/>
                    <a:pt x="946" y="104"/>
                    <a:pt x="947" y="103"/>
                  </a:cubicBezTo>
                  <a:cubicBezTo>
                    <a:pt x="950" y="103"/>
                    <a:pt x="961" y="99"/>
                    <a:pt x="955" y="94"/>
                  </a:cubicBezTo>
                  <a:cubicBezTo>
                    <a:pt x="950" y="89"/>
                    <a:pt x="933" y="83"/>
                    <a:pt x="927" y="79"/>
                  </a:cubicBezTo>
                  <a:cubicBezTo>
                    <a:pt x="925" y="77"/>
                    <a:pt x="918" y="74"/>
                    <a:pt x="916" y="73"/>
                  </a:cubicBezTo>
                  <a:cubicBezTo>
                    <a:pt x="911" y="70"/>
                    <a:pt x="913" y="69"/>
                    <a:pt x="909" y="66"/>
                  </a:cubicBezTo>
                  <a:cubicBezTo>
                    <a:pt x="905" y="63"/>
                    <a:pt x="901" y="62"/>
                    <a:pt x="895" y="61"/>
                  </a:cubicBezTo>
                  <a:cubicBezTo>
                    <a:pt x="892" y="61"/>
                    <a:pt x="890" y="61"/>
                    <a:pt x="888" y="61"/>
                  </a:cubicBezTo>
                  <a:cubicBezTo>
                    <a:pt x="878" y="61"/>
                    <a:pt x="870" y="63"/>
                    <a:pt x="871" y="66"/>
                  </a:cubicBezTo>
                  <a:cubicBezTo>
                    <a:pt x="872" y="68"/>
                    <a:pt x="873" y="70"/>
                    <a:pt x="872" y="71"/>
                  </a:cubicBezTo>
                  <a:cubicBezTo>
                    <a:pt x="871" y="73"/>
                    <a:pt x="866" y="75"/>
                    <a:pt x="865" y="76"/>
                  </a:cubicBezTo>
                  <a:cubicBezTo>
                    <a:pt x="861" y="79"/>
                    <a:pt x="875" y="81"/>
                    <a:pt x="874" y="81"/>
                  </a:cubicBezTo>
                  <a:cubicBezTo>
                    <a:pt x="874" y="82"/>
                    <a:pt x="873" y="84"/>
                    <a:pt x="875" y="85"/>
                  </a:cubicBezTo>
                  <a:cubicBezTo>
                    <a:pt x="876" y="86"/>
                    <a:pt x="880" y="86"/>
                    <a:pt x="884" y="86"/>
                  </a:cubicBezTo>
                  <a:cubicBezTo>
                    <a:pt x="887" y="86"/>
                    <a:pt x="890" y="88"/>
                    <a:pt x="896" y="89"/>
                  </a:cubicBezTo>
                  <a:cubicBezTo>
                    <a:pt x="902" y="90"/>
                    <a:pt x="909" y="91"/>
                    <a:pt x="908" y="92"/>
                  </a:cubicBezTo>
                  <a:cubicBezTo>
                    <a:pt x="908" y="93"/>
                    <a:pt x="906" y="93"/>
                    <a:pt x="905" y="93"/>
                  </a:cubicBezTo>
                  <a:cubicBezTo>
                    <a:pt x="901" y="93"/>
                    <a:pt x="894" y="92"/>
                    <a:pt x="885" y="91"/>
                  </a:cubicBezTo>
                  <a:cubicBezTo>
                    <a:pt x="872" y="89"/>
                    <a:pt x="852" y="87"/>
                    <a:pt x="838" y="86"/>
                  </a:cubicBezTo>
                  <a:cubicBezTo>
                    <a:pt x="834" y="86"/>
                    <a:pt x="829" y="85"/>
                    <a:pt x="825" y="85"/>
                  </a:cubicBezTo>
                  <a:cubicBezTo>
                    <a:pt x="820" y="85"/>
                    <a:pt x="816" y="86"/>
                    <a:pt x="813" y="86"/>
                  </a:cubicBezTo>
                  <a:cubicBezTo>
                    <a:pt x="810" y="87"/>
                    <a:pt x="813" y="89"/>
                    <a:pt x="817" y="90"/>
                  </a:cubicBezTo>
                  <a:cubicBezTo>
                    <a:pt x="823" y="92"/>
                    <a:pt x="825" y="93"/>
                    <a:pt x="821" y="94"/>
                  </a:cubicBezTo>
                  <a:cubicBezTo>
                    <a:pt x="818" y="94"/>
                    <a:pt x="814" y="96"/>
                    <a:pt x="811" y="96"/>
                  </a:cubicBezTo>
                  <a:cubicBezTo>
                    <a:pt x="811" y="96"/>
                    <a:pt x="810" y="96"/>
                    <a:pt x="809" y="96"/>
                  </a:cubicBezTo>
                  <a:cubicBezTo>
                    <a:pt x="807" y="95"/>
                    <a:pt x="803" y="94"/>
                    <a:pt x="798" y="94"/>
                  </a:cubicBezTo>
                  <a:cubicBezTo>
                    <a:pt x="796" y="94"/>
                    <a:pt x="793" y="94"/>
                    <a:pt x="790" y="94"/>
                  </a:cubicBezTo>
                  <a:cubicBezTo>
                    <a:pt x="790" y="95"/>
                    <a:pt x="790" y="95"/>
                    <a:pt x="789" y="95"/>
                  </a:cubicBezTo>
                  <a:cubicBezTo>
                    <a:pt x="789" y="95"/>
                    <a:pt x="789" y="95"/>
                    <a:pt x="788" y="95"/>
                  </a:cubicBezTo>
                  <a:cubicBezTo>
                    <a:pt x="788" y="95"/>
                    <a:pt x="788" y="95"/>
                    <a:pt x="788" y="95"/>
                  </a:cubicBezTo>
                  <a:cubicBezTo>
                    <a:pt x="788" y="95"/>
                    <a:pt x="788" y="95"/>
                    <a:pt x="788" y="95"/>
                  </a:cubicBezTo>
                  <a:cubicBezTo>
                    <a:pt x="787" y="95"/>
                    <a:pt x="786" y="95"/>
                    <a:pt x="785" y="95"/>
                  </a:cubicBezTo>
                  <a:cubicBezTo>
                    <a:pt x="773" y="96"/>
                    <a:pt x="766" y="98"/>
                    <a:pt x="764" y="99"/>
                  </a:cubicBezTo>
                  <a:cubicBezTo>
                    <a:pt x="763" y="99"/>
                    <a:pt x="762" y="99"/>
                    <a:pt x="760" y="99"/>
                  </a:cubicBezTo>
                  <a:cubicBezTo>
                    <a:pt x="759" y="99"/>
                    <a:pt x="757" y="99"/>
                    <a:pt x="756" y="99"/>
                  </a:cubicBezTo>
                  <a:cubicBezTo>
                    <a:pt x="753" y="99"/>
                    <a:pt x="754" y="98"/>
                    <a:pt x="755" y="97"/>
                  </a:cubicBezTo>
                  <a:cubicBezTo>
                    <a:pt x="756" y="95"/>
                    <a:pt x="752" y="95"/>
                    <a:pt x="754" y="94"/>
                  </a:cubicBezTo>
                  <a:cubicBezTo>
                    <a:pt x="755" y="94"/>
                    <a:pt x="756" y="94"/>
                    <a:pt x="755" y="94"/>
                  </a:cubicBezTo>
                  <a:cubicBezTo>
                    <a:pt x="755" y="94"/>
                    <a:pt x="753" y="94"/>
                    <a:pt x="750" y="95"/>
                  </a:cubicBezTo>
                  <a:cubicBezTo>
                    <a:pt x="746" y="95"/>
                    <a:pt x="745" y="96"/>
                    <a:pt x="744" y="96"/>
                  </a:cubicBezTo>
                  <a:cubicBezTo>
                    <a:pt x="744" y="96"/>
                    <a:pt x="744" y="96"/>
                    <a:pt x="744" y="96"/>
                  </a:cubicBezTo>
                  <a:cubicBezTo>
                    <a:pt x="743" y="96"/>
                    <a:pt x="743" y="96"/>
                    <a:pt x="743" y="96"/>
                  </a:cubicBezTo>
                  <a:cubicBezTo>
                    <a:pt x="743" y="96"/>
                    <a:pt x="742" y="97"/>
                    <a:pt x="741" y="97"/>
                  </a:cubicBezTo>
                  <a:cubicBezTo>
                    <a:pt x="740" y="98"/>
                    <a:pt x="739" y="98"/>
                    <a:pt x="738" y="98"/>
                  </a:cubicBezTo>
                  <a:cubicBezTo>
                    <a:pt x="738" y="98"/>
                    <a:pt x="738" y="98"/>
                    <a:pt x="738" y="98"/>
                  </a:cubicBezTo>
                  <a:cubicBezTo>
                    <a:pt x="737" y="98"/>
                    <a:pt x="737" y="98"/>
                    <a:pt x="736" y="98"/>
                  </a:cubicBezTo>
                  <a:cubicBezTo>
                    <a:pt x="733" y="98"/>
                    <a:pt x="727" y="98"/>
                    <a:pt x="721" y="99"/>
                  </a:cubicBezTo>
                  <a:cubicBezTo>
                    <a:pt x="714" y="101"/>
                    <a:pt x="707" y="102"/>
                    <a:pt x="709" y="103"/>
                  </a:cubicBezTo>
                  <a:cubicBezTo>
                    <a:pt x="710" y="103"/>
                    <a:pt x="708" y="104"/>
                    <a:pt x="705" y="104"/>
                  </a:cubicBezTo>
                  <a:cubicBezTo>
                    <a:pt x="702" y="104"/>
                    <a:pt x="699" y="109"/>
                    <a:pt x="688" y="109"/>
                  </a:cubicBezTo>
                  <a:cubicBezTo>
                    <a:pt x="687" y="109"/>
                    <a:pt x="685" y="108"/>
                    <a:pt x="682" y="108"/>
                  </a:cubicBezTo>
                  <a:cubicBezTo>
                    <a:pt x="667" y="106"/>
                    <a:pt x="681" y="100"/>
                    <a:pt x="669" y="99"/>
                  </a:cubicBezTo>
                  <a:cubicBezTo>
                    <a:pt x="666" y="99"/>
                    <a:pt x="664" y="99"/>
                    <a:pt x="662" y="99"/>
                  </a:cubicBezTo>
                  <a:cubicBezTo>
                    <a:pt x="657" y="99"/>
                    <a:pt x="657" y="100"/>
                    <a:pt x="658" y="102"/>
                  </a:cubicBezTo>
                  <a:cubicBezTo>
                    <a:pt x="658" y="104"/>
                    <a:pt x="656" y="105"/>
                    <a:pt x="658" y="107"/>
                  </a:cubicBezTo>
                  <a:cubicBezTo>
                    <a:pt x="659" y="108"/>
                    <a:pt x="662" y="109"/>
                    <a:pt x="665" y="111"/>
                  </a:cubicBezTo>
                  <a:cubicBezTo>
                    <a:pt x="668" y="113"/>
                    <a:pt x="667" y="114"/>
                    <a:pt x="665" y="114"/>
                  </a:cubicBezTo>
                  <a:cubicBezTo>
                    <a:pt x="665" y="114"/>
                    <a:pt x="665" y="114"/>
                    <a:pt x="665" y="114"/>
                  </a:cubicBezTo>
                  <a:cubicBezTo>
                    <a:pt x="663" y="114"/>
                    <a:pt x="656" y="113"/>
                    <a:pt x="649" y="113"/>
                  </a:cubicBezTo>
                  <a:cubicBezTo>
                    <a:pt x="647" y="113"/>
                    <a:pt x="645" y="113"/>
                    <a:pt x="643" y="113"/>
                  </a:cubicBezTo>
                  <a:cubicBezTo>
                    <a:pt x="638" y="114"/>
                    <a:pt x="633" y="115"/>
                    <a:pt x="631" y="116"/>
                  </a:cubicBezTo>
                  <a:cubicBezTo>
                    <a:pt x="628" y="118"/>
                    <a:pt x="629" y="119"/>
                    <a:pt x="631" y="121"/>
                  </a:cubicBezTo>
                  <a:cubicBezTo>
                    <a:pt x="632" y="122"/>
                    <a:pt x="627" y="123"/>
                    <a:pt x="620" y="123"/>
                  </a:cubicBezTo>
                  <a:cubicBezTo>
                    <a:pt x="617" y="123"/>
                    <a:pt x="614" y="123"/>
                    <a:pt x="611" y="122"/>
                  </a:cubicBezTo>
                  <a:cubicBezTo>
                    <a:pt x="604" y="122"/>
                    <a:pt x="598" y="121"/>
                    <a:pt x="595" y="121"/>
                  </a:cubicBezTo>
                  <a:cubicBezTo>
                    <a:pt x="593" y="121"/>
                    <a:pt x="592" y="121"/>
                    <a:pt x="592" y="121"/>
                  </a:cubicBezTo>
                  <a:cubicBezTo>
                    <a:pt x="591" y="122"/>
                    <a:pt x="594" y="124"/>
                    <a:pt x="602" y="125"/>
                  </a:cubicBezTo>
                  <a:cubicBezTo>
                    <a:pt x="607" y="125"/>
                    <a:pt x="612" y="126"/>
                    <a:pt x="612" y="127"/>
                  </a:cubicBezTo>
                  <a:cubicBezTo>
                    <a:pt x="612" y="128"/>
                    <a:pt x="610" y="129"/>
                    <a:pt x="607" y="129"/>
                  </a:cubicBezTo>
                  <a:cubicBezTo>
                    <a:pt x="600" y="129"/>
                    <a:pt x="588" y="126"/>
                    <a:pt x="586" y="126"/>
                  </a:cubicBezTo>
                  <a:cubicBezTo>
                    <a:pt x="580" y="125"/>
                    <a:pt x="577" y="122"/>
                    <a:pt x="573" y="119"/>
                  </a:cubicBezTo>
                  <a:cubicBezTo>
                    <a:pt x="567" y="116"/>
                    <a:pt x="553" y="115"/>
                    <a:pt x="555" y="115"/>
                  </a:cubicBezTo>
                  <a:cubicBezTo>
                    <a:pt x="556" y="114"/>
                    <a:pt x="556" y="114"/>
                    <a:pt x="554" y="114"/>
                  </a:cubicBezTo>
                  <a:cubicBezTo>
                    <a:pt x="553" y="114"/>
                    <a:pt x="554" y="114"/>
                    <a:pt x="552" y="114"/>
                  </a:cubicBezTo>
                  <a:cubicBezTo>
                    <a:pt x="552" y="114"/>
                    <a:pt x="552" y="114"/>
                    <a:pt x="552" y="114"/>
                  </a:cubicBezTo>
                  <a:cubicBezTo>
                    <a:pt x="552" y="114"/>
                    <a:pt x="552" y="114"/>
                    <a:pt x="552" y="114"/>
                  </a:cubicBezTo>
                  <a:cubicBezTo>
                    <a:pt x="549" y="114"/>
                    <a:pt x="548" y="114"/>
                    <a:pt x="549" y="113"/>
                  </a:cubicBezTo>
                  <a:cubicBezTo>
                    <a:pt x="550" y="113"/>
                    <a:pt x="548" y="113"/>
                    <a:pt x="545" y="112"/>
                  </a:cubicBezTo>
                  <a:cubicBezTo>
                    <a:pt x="543" y="111"/>
                    <a:pt x="543" y="111"/>
                    <a:pt x="545" y="111"/>
                  </a:cubicBezTo>
                  <a:cubicBezTo>
                    <a:pt x="546" y="111"/>
                    <a:pt x="548" y="111"/>
                    <a:pt x="551" y="112"/>
                  </a:cubicBezTo>
                  <a:cubicBezTo>
                    <a:pt x="557" y="112"/>
                    <a:pt x="564" y="112"/>
                    <a:pt x="563" y="113"/>
                  </a:cubicBezTo>
                  <a:cubicBezTo>
                    <a:pt x="562" y="113"/>
                    <a:pt x="576" y="114"/>
                    <a:pt x="593" y="115"/>
                  </a:cubicBezTo>
                  <a:cubicBezTo>
                    <a:pt x="597" y="115"/>
                    <a:pt x="600" y="115"/>
                    <a:pt x="604" y="115"/>
                  </a:cubicBezTo>
                  <a:cubicBezTo>
                    <a:pt x="610" y="115"/>
                    <a:pt x="616" y="115"/>
                    <a:pt x="622" y="114"/>
                  </a:cubicBezTo>
                  <a:cubicBezTo>
                    <a:pt x="636" y="112"/>
                    <a:pt x="636" y="110"/>
                    <a:pt x="631" y="108"/>
                  </a:cubicBezTo>
                  <a:cubicBezTo>
                    <a:pt x="623" y="104"/>
                    <a:pt x="612" y="102"/>
                    <a:pt x="611" y="102"/>
                  </a:cubicBezTo>
                  <a:cubicBezTo>
                    <a:pt x="611" y="102"/>
                    <a:pt x="611" y="102"/>
                    <a:pt x="611" y="102"/>
                  </a:cubicBezTo>
                  <a:cubicBezTo>
                    <a:pt x="612" y="102"/>
                    <a:pt x="611" y="103"/>
                    <a:pt x="610" y="103"/>
                  </a:cubicBezTo>
                  <a:cubicBezTo>
                    <a:pt x="609" y="103"/>
                    <a:pt x="608" y="103"/>
                    <a:pt x="607" y="102"/>
                  </a:cubicBezTo>
                  <a:cubicBezTo>
                    <a:pt x="603" y="102"/>
                    <a:pt x="592" y="100"/>
                    <a:pt x="577" y="98"/>
                  </a:cubicBezTo>
                  <a:cubicBezTo>
                    <a:pt x="567" y="97"/>
                    <a:pt x="558" y="96"/>
                    <a:pt x="551" y="96"/>
                  </a:cubicBezTo>
                  <a:cubicBezTo>
                    <a:pt x="548" y="96"/>
                    <a:pt x="546" y="96"/>
                    <a:pt x="545" y="97"/>
                  </a:cubicBezTo>
                  <a:cubicBezTo>
                    <a:pt x="543" y="97"/>
                    <a:pt x="542" y="97"/>
                    <a:pt x="542" y="97"/>
                  </a:cubicBezTo>
                  <a:cubicBezTo>
                    <a:pt x="542" y="97"/>
                    <a:pt x="542" y="97"/>
                    <a:pt x="542" y="97"/>
                  </a:cubicBezTo>
                  <a:cubicBezTo>
                    <a:pt x="543" y="97"/>
                    <a:pt x="542" y="96"/>
                    <a:pt x="540" y="96"/>
                  </a:cubicBezTo>
                  <a:cubicBezTo>
                    <a:pt x="540" y="96"/>
                    <a:pt x="540" y="96"/>
                    <a:pt x="539" y="96"/>
                  </a:cubicBezTo>
                  <a:cubicBezTo>
                    <a:pt x="538" y="96"/>
                    <a:pt x="538" y="96"/>
                    <a:pt x="537" y="96"/>
                  </a:cubicBezTo>
                  <a:cubicBezTo>
                    <a:pt x="536" y="96"/>
                    <a:pt x="535" y="96"/>
                    <a:pt x="533" y="96"/>
                  </a:cubicBezTo>
                  <a:cubicBezTo>
                    <a:pt x="531" y="96"/>
                    <a:pt x="527" y="96"/>
                    <a:pt x="528" y="95"/>
                  </a:cubicBezTo>
                  <a:cubicBezTo>
                    <a:pt x="528" y="95"/>
                    <a:pt x="529" y="94"/>
                    <a:pt x="531" y="94"/>
                  </a:cubicBezTo>
                  <a:cubicBezTo>
                    <a:pt x="532" y="94"/>
                    <a:pt x="532" y="94"/>
                    <a:pt x="533" y="95"/>
                  </a:cubicBezTo>
                  <a:cubicBezTo>
                    <a:pt x="534" y="95"/>
                    <a:pt x="534" y="95"/>
                    <a:pt x="534" y="95"/>
                  </a:cubicBezTo>
                  <a:cubicBezTo>
                    <a:pt x="536" y="95"/>
                    <a:pt x="535" y="94"/>
                    <a:pt x="532" y="94"/>
                  </a:cubicBezTo>
                  <a:cubicBezTo>
                    <a:pt x="531" y="93"/>
                    <a:pt x="530" y="93"/>
                    <a:pt x="529" y="93"/>
                  </a:cubicBezTo>
                  <a:cubicBezTo>
                    <a:pt x="526" y="93"/>
                    <a:pt x="524" y="94"/>
                    <a:pt x="523" y="94"/>
                  </a:cubicBezTo>
                  <a:cubicBezTo>
                    <a:pt x="522" y="95"/>
                    <a:pt x="521" y="95"/>
                    <a:pt x="519" y="95"/>
                  </a:cubicBezTo>
                  <a:cubicBezTo>
                    <a:pt x="518" y="95"/>
                    <a:pt x="517" y="95"/>
                    <a:pt x="515" y="94"/>
                  </a:cubicBezTo>
                  <a:cubicBezTo>
                    <a:pt x="513" y="94"/>
                    <a:pt x="512" y="94"/>
                    <a:pt x="510" y="94"/>
                  </a:cubicBezTo>
                  <a:cubicBezTo>
                    <a:pt x="510" y="94"/>
                    <a:pt x="509" y="94"/>
                    <a:pt x="509" y="94"/>
                  </a:cubicBezTo>
                  <a:cubicBezTo>
                    <a:pt x="509" y="94"/>
                    <a:pt x="509" y="94"/>
                    <a:pt x="508" y="94"/>
                  </a:cubicBezTo>
                  <a:cubicBezTo>
                    <a:pt x="508" y="94"/>
                    <a:pt x="507" y="94"/>
                    <a:pt x="506" y="94"/>
                  </a:cubicBezTo>
                  <a:cubicBezTo>
                    <a:pt x="505" y="94"/>
                    <a:pt x="501" y="94"/>
                    <a:pt x="498" y="93"/>
                  </a:cubicBezTo>
                  <a:cubicBezTo>
                    <a:pt x="494" y="93"/>
                    <a:pt x="498" y="93"/>
                    <a:pt x="506" y="92"/>
                  </a:cubicBezTo>
                  <a:cubicBezTo>
                    <a:pt x="515" y="91"/>
                    <a:pt x="516" y="89"/>
                    <a:pt x="512" y="89"/>
                  </a:cubicBezTo>
                  <a:cubicBezTo>
                    <a:pt x="508" y="89"/>
                    <a:pt x="505" y="88"/>
                    <a:pt x="502" y="88"/>
                  </a:cubicBezTo>
                  <a:cubicBezTo>
                    <a:pt x="500" y="88"/>
                    <a:pt x="496" y="88"/>
                    <a:pt x="493" y="88"/>
                  </a:cubicBezTo>
                  <a:cubicBezTo>
                    <a:pt x="492" y="88"/>
                    <a:pt x="491" y="88"/>
                    <a:pt x="491" y="88"/>
                  </a:cubicBezTo>
                  <a:cubicBezTo>
                    <a:pt x="489" y="89"/>
                    <a:pt x="488" y="90"/>
                    <a:pt x="485" y="90"/>
                  </a:cubicBezTo>
                  <a:cubicBezTo>
                    <a:pt x="485" y="90"/>
                    <a:pt x="485" y="90"/>
                    <a:pt x="484" y="90"/>
                  </a:cubicBezTo>
                  <a:cubicBezTo>
                    <a:pt x="483" y="90"/>
                    <a:pt x="482" y="90"/>
                    <a:pt x="484" y="89"/>
                  </a:cubicBezTo>
                  <a:cubicBezTo>
                    <a:pt x="485" y="89"/>
                    <a:pt x="485" y="89"/>
                    <a:pt x="484" y="89"/>
                  </a:cubicBezTo>
                  <a:cubicBezTo>
                    <a:pt x="484" y="89"/>
                    <a:pt x="484" y="89"/>
                    <a:pt x="484" y="89"/>
                  </a:cubicBezTo>
                  <a:cubicBezTo>
                    <a:pt x="483" y="89"/>
                    <a:pt x="483" y="89"/>
                    <a:pt x="483" y="89"/>
                  </a:cubicBezTo>
                  <a:cubicBezTo>
                    <a:pt x="483" y="89"/>
                    <a:pt x="484" y="88"/>
                    <a:pt x="483" y="88"/>
                  </a:cubicBezTo>
                  <a:cubicBezTo>
                    <a:pt x="482" y="88"/>
                    <a:pt x="489" y="86"/>
                    <a:pt x="485" y="86"/>
                  </a:cubicBezTo>
                  <a:cubicBezTo>
                    <a:pt x="484" y="86"/>
                    <a:pt x="483" y="86"/>
                    <a:pt x="483" y="86"/>
                  </a:cubicBezTo>
                  <a:cubicBezTo>
                    <a:pt x="481" y="86"/>
                    <a:pt x="480" y="86"/>
                    <a:pt x="479" y="86"/>
                  </a:cubicBezTo>
                  <a:cubicBezTo>
                    <a:pt x="478" y="86"/>
                    <a:pt x="477" y="86"/>
                    <a:pt x="476" y="86"/>
                  </a:cubicBezTo>
                  <a:cubicBezTo>
                    <a:pt x="476" y="86"/>
                    <a:pt x="476" y="86"/>
                    <a:pt x="476" y="86"/>
                  </a:cubicBezTo>
                  <a:cubicBezTo>
                    <a:pt x="476" y="86"/>
                    <a:pt x="476" y="86"/>
                    <a:pt x="476" y="86"/>
                  </a:cubicBezTo>
                  <a:cubicBezTo>
                    <a:pt x="475" y="86"/>
                    <a:pt x="476" y="88"/>
                    <a:pt x="474" y="89"/>
                  </a:cubicBezTo>
                  <a:cubicBezTo>
                    <a:pt x="473" y="90"/>
                    <a:pt x="471" y="90"/>
                    <a:pt x="470" y="90"/>
                  </a:cubicBezTo>
                  <a:cubicBezTo>
                    <a:pt x="469" y="90"/>
                    <a:pt x="468" y="89"/>
                    <a:pt x="467" y="89"/>
                  </a:cubicBezTo>
                  <a:cubicBezTo>
                    <a:pt x="467" y="88"/>
                    <a:pt x="467" y="88"/>
                    <a:pt x="466" y="88"/>
                  </a:cubicBezTo>
                  <a:cubicBezTo>
                    <a:pt x="465" y="88"/>
                    <a:pt x="464" y="89"/>
                    <a:pt x="462" y="90"/>
                  </a:cubicBezTo>
                  <a:cubicBezTo>
                    <a:pt x="460" y="91"/>
                    <a:pt x="459" y="91"/>
                    <a:pt x="458" y="91"/>
                  </a:cubicBezTo>
                  <a:cubicBezTo>
                    <a:pt x="457" y="91"/>
                    <a:pt x="457" y="91"/>
                    <a:pt x="458" y="90"/>
                  </a:cubicBezTo>
                  <a:cubicBezTo>
                    <a:pt x="458" y="89"/>
                    <a:pt x="456" y="87"/>
                    <a:pt x="455" y="87"/>
                  </a:cubicBezTo>
                  <a:cubicBezTo>
                    <a:pt x="455" y="87"/>
                    <a:pt x="455" y="87"/>
                    <a:pt x="455" y="87"/>
                  </a:cubicBezTo>
                  <a:cubicBezTo>
                    <a:pt x="455" y="88"/>
                    <a:pt x="455" y="88"/>
                    <a:pt x="454" y="88"/>
                  </a:cubicBezTo>
                  <a:cubicBezTo>
                    <a:pt x="453" y="88"/>
                    <a:pt x="451" y="88"/>
                    <a:pt x="449" y="87"/>
                  </a:cubicBezTo>
                  <a:cubicBezTo>
                    <a:pt x="449" y="87"/>
                    <a:pt x="449" y="87"/>
                    <a:pt x="449" y="87"/>
                  </a:cubicBezTo>
                  <a:cubicBezTo>
                    <a:pt x="446" y="87"/>
                    <a:pt x="446" y="88"/>
                    <a:pt x="447" y="89"/>
                  </a:cubicBezTo>
                  <a:cubicBezTo>
                    <a:pt x="448" y="89"/>
                    <a:pt x="443" y="90"/>
                    <a:pt x="440" y="91"/>
                  </a:cubicBezTo>
                  <a:cubicBezTo>
                    <a:pt x="438" y="92"/>
                    <a:pt x="437" y="92"/>
                    <a:pt x="434" y="92"/>
                  </a:cubicBezTo>
                  <a:cubicBezTo>
                    <a:pt x="433" y="92"/>
                    <a:pt x="431" y="92"/>
                    <a:pt x="429" y="92"/>
                  </a:cubicBezTo>
                  <a:cubicBezTo>
                    <a:pt x="428" y="92"/>
                    <a:pt x="427" y="92"/>
                    <a:pt x="426" y="92"/>
                  </a:cubicBezTo>
                  <a:cubicBezTo>
                    <a:pt x="422" y="92"/>
                    <a:pt x="420" y="93"/>
                    <a:pt x="422" y="94"/>
                  </a:cubicBezTo>
                  <a:cubicBezTo>
                    <a:pt x="423" y="95"/>
                    <a:pt x="424" y="95"/>
                    <a:pt x="423" y="95"/>
                  </a:cubicBezTo>
                  <a:cubicBezTo>
                    <a:pt x="423" y="95"/>
                    <a:pt x="423" y="95"/>
                    <a:pt x="422" y="95"/>
                  </a:cubicBezTo>
                  <a:cubicBezTo>
                    <a:pt x="421" y="95"/>
                    <a:pt x="420" y="94"/>
                    <a:pt x="418" y="94"/>
                  </a:cubicBezTo>
                  <a:cubicBezTo>
                    <a:pt x="416" y="94"/>
                    <a:pt x="414" y="95"/>
                    <a:pt x="414" y="95"/>
                  </a:cubicBezTo>
                  <a:cubicBezTo>
                    <a:pt x="414" y="96"/>
                    <a:pt x="413" y="97"/>
                    <a:pt x="411" y="97"/>
                  </a:cubicBezTo>
                  <a:cubicBezTo>
                    <a:pt x="410" y="97"/>
                    <a:pt x="410" y="98"/>
                    <a:pt x="410" y="98"/>
                  </a:cubicBezTo>
                  <a:cubicBezTo>
                    <a:pt x="408" y="98"/>
                    <a:pt x="408" y="97"/>
                    <a:pt x="408" y="96"/>
                  </a:cubicBezTo>
                  <a:cubicBezTo>
                    <a:pt x="408" y="96"/>
                    <a:pt x="408" y="95"/>
                    <a:pt x="408" y="95"/>
                  </a:cubicBezTo>
                  <a:cubicBezTo>
                    <a:pt x="407" y="95"/>
                    <a:pt x="407" y="96"/>
                    <a:pt x="406" y="96"/>
                  </a:cubicBezTo>
                  <a:cubicBezTo>
                    <a:pt x="405" y="97"/>
                    <a:pt x="403" y="97"/>
                    <a:pt x="403" y="97"/>
                  </a:cubicBezTo>
                  <a:cubicBezTo>
                    <a:pt x="403" y="97"/>
                    <a:pt x="402" y="97"/>
                    <a:pt x="402" y="96"/>
                  </a:cubicBezTo>
                  <a:cubicBezTo>
                    <a:pt x="402" y="96"/>
                    <a:pt x="402" y="96"/>
                    <a:pt x="402" y="96"/>
                  </a:cubicBezTo>
                  <a:cubicBezTo>
                    <a:pt x="402" y="96"/>
                    <a:pt x="401" y="97"/>
                    <a:pt x="401" y="97"/>
                  </a:cubicBezTo>
                  <a:cubicBezTo>
                    <a:pt x="400" y="98"/>
                    <a:pt x="400" y="99"/>
                    <a:pt x="399" y="99"/>
                  </a:cubicBezTo>
                  <a:cubicBezTo>
                    <a:pt x="399" y="99"/>
                    <a:pt x="398" y="98"/>
                    <a:pt x="397" y="98"/>
                  </a:cubicBezTo>
                  <a:cubicBezTo>
                    <a:pt x="396" y="98"/>
                    <a:pt x="394" y="98"/>
                    <a:pt x="394" y="98"/>
                  </a:cubicBezTo>
                  <a:cubicBezTo>
                    <a:pt x="394" y="98"/>
                    <a:pt x="394" y="98"/>
                    <a:pt x="394" y="98"/>
                  </a:cubicBezTo>
                  <a:cubicBezTo>
                    <a:pt x="396" y="98"/>
                    <a:pt x="395" y="98"/>
                    <a:pt x="394" y="99"/>
                  </a:cubicBezTo>
                  <a:cubicBezTo>
                    <a:pt x="393" y="99"/>
                    <a:pt x="393" y="99"/>
                    <a:pt x="393" y="99"/>
                  </a:cubicBezTo>
                  <a:cubicBezTo>
                    <a:pt x="393" y="99"/>
                    <a:pt x="393" y="99"/>
                    <a:pt x="392" y="99"/>
                  </a:cubicBezTo>
                  <a:cubicBezTo>
                    <a:pt x="391" y="98"/>
                    <a:pt x="391" y="98"/>
                    <a:pt x="390" y="98"/>
                  </a:cubicBezTo>
                  <a:cubicBezTo>
                    <a:pt x="389" y="98"/>
                    <a:pt x="389" y="98"/>
                    <a:pt x="389" y="99"/>
                  </a:cubicBezTo>
                  <a:cubicBezTo>
                    <a:pt x="389" y="99"/>
                    <a:pt x="387" y="100"/>
                    <a:pt x="385" y="100"/>
                  </a:cubicBezTo>
                  <a:cubicBezTo>
                    <a:pt x="384" y="100"/>
                    <a:pt x="384" y="100"/>
                    <a:pt x="385" y="100"/>
                  </a:cubicBezTo>
                  <a:cubicBezTo>
                    <a:pt x="385" y="100"/>
                    <a:pt x="385" y="100"/>
                    <a:pt x="385" y="100"/>
                  </a:cubicBezTo>
                  <a:cubicBezTo>
                    <a:pt x="385" y="100"/>
                    <a:pt x="385" y="100"/>
                    <a:pt x="385" y="100"/>
                  </a:cubicBezTo>
                  <a:cubicBezTo>
                    <a:pt x="386" y="100"/>
                    <a:pt x="383" y="102"/>
                    <a:pt x="379" y="102"/>
                  </a:cubicBezTo>
                  <a:cubicBezTo>
                    <a:pt x="376" y="103"/>
                    <a:pt x="375" y="104"/>
                    <a:pt x="378" y="104"/>
                  </a:cubicBezTo>
                  <a:cubicBezTo>
                    <a:pt x="378" y="104"/>
                    <a:pt x="378" y="104"/>
                    <a:pt x="378" y="104"/>
                  </a:cubicBezTo>
                  <a:cubicBezTo>
                    <a:pt x="379" y="104"/>
                    <a:pt x="379" y="104"/>
                    <a:pt x="380" y="104"/>
                  </a:cubicBezTo>
                  <a:cubicBezTo>
                    <a:pt x="382" y="104"/>
                    <a:pt x="384" y="104"/>
                    <a:pt x="383" y="105"/>
                  </a:cubicBezTo>
                  <a:cubicBezTo>
                    <a:pt x="383" y="105"/>
                    <a:pt x="381" y="105"/>
                    <a:pt x="380" y="105"/>
                  </a:cubicBezTo>
                  <a:cubicBezTo>
                    <a:pt x="379" y="105"/>
                    <a:pt x="378" y="105"/>
                    <a:pt x="377" y="105"/>
                  </a:cubicBezTo>
                  <a:cubicBezTo>
                    <a:pt x="377" y="105"/>
                    <a:pt x="377" y="105"/>
                    <a:pt x="377" y="105"/>
                  </a:cubicBezTo>
                  <a:cubicBezTo>
                    <a:pt x="374" y="105"/>
                    <a:pt x="373" y="105"/>
                    <a:pt x="373" y="106"/>
                  </a:cubicBezTo>
                  <a:cubicBezTo>
                    <a:pt x="373" y="106"/>
                    <a:pt x="372" y="106"/>
                    <a:pt x="372" y="106"/>
                  </a:cubicBezTo>
                  <a:cubicBezTo>
                    <a:pt x="371" y="106"/>
                    <a:pt x="370" y="106"/>
                    <a:pt x="368" y="106"/>
                  </a:cubicBezTo>
                  <a:cubicBezTo>
                    <a:pt x="368" y="106"/>
                    <a:pt x="367" y="106"/>
                    <a:pt x="367" y="106"/>
                  </a:cubicBezTo>
                  <a:cubicBezTo>
                    <a:pt x="365" y="106"/>
                    <a:pt x="364" y="106"/>
                    <a:pt x="366" y="106"/>
                  </a:cubicBezTo>
                  <a:cubicBezTo>
                    <a:pt x="368" y="106"/>
                    <a:pt x="367" y="107"/>
                    <a:pt x="364" y="107"/>
                  </a:cubicBezTo>
                  <a:cubicBezTo>
                    <a:pt x="362" y="107"/>
                    <a:pt x="361" y="108"/>
                    <a:pt x="361" y="108"/>
                  </a:cubicBezTo>
                  <a:cubicBezTo>
                    <a:pt x="361" y="108"/>
                    <a:pt x="361" y="109"/>
                    <a:pt x="362" y="109"/>
                  </a:cubicBezTo>
                  <a:cubicBezTo>
                    <a:pt x="362" y="109"/>
                    <a:pt x="362" y="108"/>
                    <a:pt x="363" y="108"/>
                  </a:cubicBezTo>
                  <a:cubicBezTo>
                    <a:pt x="363" y="108"/>
                    <a:pt x="364" y="108"/>
                    <a:pt x="364" y="108"/>
                  </a:cubicBezTo>
                  <a:cubicBezTo>
                    <a:pt x="365" y="108"/>
                    <a:pt x="366" y="109"/>
                    <a:pt x="366" y="109"/>
                  </a:cubicBezTo>
                  <a:cubicBezTo>
                    <a:pt x="367" y="110"/>
                    <a:pt x="364" y="110"/>
                    <a:pt x="361" y="110"/>
                  </a:cubicBezTo>
                  <a:cubicBezTo>
                    <a:pt x="358" y="110"/>
                    <a:pt x="359" y="111"/>
                    <a:pt x="362" y="112"/>
                  </a:cubicBezTo>
                  <a:cubicBezTo>
                    <a:pt x="364" y="112"/>
                    <a:pt x="362" y="112"/>
                    <a:pt x="357" y="112"/>
                  </a:cubicBezTo>
                  <a:cubicBezTo>
                    <a:pt x="352" y="113"/>
                    <a:pt x="348" y="114"/>
                    <a:pt x="350" y="114"/>
                  </a:cubicBezTo>
                  <a:cubicBezTo>
                    <a:pt x="351" y="114"/>
                    <a:pt x="350" y="114"/>
                    <a:pt x="348" y="115"/>
                  </a:cubicBezTo>
                  <a:cubicBezTo>
                    <a:pt x="346" y="115"/>
                    <a:pt x="346" y="115"/>
                    <a:pt x="346" y="115"/>
                  </a:cubicBezTo>
                  <a:cubicBezTo>
                    <a:pt x="347" y="116"/>
                    <a:pt x="347" y="116"/>
                    <a:pt x="347" y="116"/>
                  </a:cubicBezTo>
                  <a:cubicBezTo>
                    <a:pt x="348" y="116"/>
                    <a:pt x="347" y="116"/>
                    <a:pt x="346" y="116"/>
                  </a:cubicBezTo>
                  <a:cubicBezTo>
                    <a:pt x="346" y="116"/>
                    <a:pt x="346" y="116"/>
                    <a:pt x="346" y="116"/>
                  </a:cubicBezTo>
                  <a:cubicBezTo>
                    <a:pt x="346" y="116"/>
                    <a:pt x="345" y="116"/>
                    <a:pt x="345" y="116"/>
                  </a:cubicBezTo>
                  <a:cubicBezTo>
                    <a:pt x="344" y="116"/>
                    <a:pt x="344" y="116"/>
                    <a:pt x="344" y="116"/>
                  </a:cubicBezTo>
                  <a:cubicBezTo>
                    <a:pt x="344" y="117"/>
                    <a:pt x="345" y="117"/>
                    <a:pt x="347" y="117"/>
                  </a:cubicBezTo>
                  <a:cubicBezTo>
                    <a:pt x="350" y="117"/>
                    <a:pt x="351" y="117"/>
                    <a:pt x="350" y="118"/>
                  </a:cubicBezTo>
                  <a:cubicBezTo>
                    <a:pt x="350" y="118"/>
                    <a:pt x="348" y="118"/>
                    <a:pt x="345" y="118"/>
                  </a:cubicBezTo>
                  <a:cubicBezTo>
                    <a:pt x="343" y="118"/>
                    <a:pt x="342" y="119"/>
                    <a:pt x="344" y="119"/>
                  </a:cubicBezTo>
                  <a:cubicBezTo>
                    <a:pt x="346" y="119"/>
                    <a:pt x="343" y="120"/>
                    <a:pt x="342" y="120"/>
                  </a:cubicBezTo>
                  <a:cubicBezTo>
                    <a:pt x="342" y="121"/>
                    <a:pt x="342" y="121"/>
                    <a:pt x="341" y="121"/>
                  </a:cubicBezTo>
                  <a:cubicBezTo>
                    <a:pt x="341" y="121"/>
                    <a:pt x="341" y="121"/>
                    <a:pt x="341" y="121"/>
                  </a:cubicBezTo>
                  <a:cubicBezTo>
                    <a:pt x="341" y="121"/>
                    <a:pt x="341" y="121"/>
                    <a:pt x="341" y="121"/>
                  </a:cubicBezTo>
                  <a:cubicBezTo>
                    <a:pt x="340" y="121"/>
                    <a:pt x="340" y="121"/>
                    <a:pt x="341" y="122"/>
                  </a:cubicBezTo>
                  <a:cubicBezTo>
                    <a:pt x="342" y="122"/>
                    <a:pt x="338" y="122"/>
                    <a:pt x="340" y="123"/>
                  </a:cubicBezTo>
                  <a:cubicBezTo>
                    <a:pt x="341" y="123"/>
                    <a:pt x="339" y="124"/>
                    <a:pt x="335" y="125"/>
                  </a:cubicBezTo>
                  <a:cubicBezTo>
                    <a:pt x="331" y="126"/>
                    <a:pt x="324" y="127"/>
                    <a:pt x="319" y="129"/>
                  </a:cubicBezTo>
                  <a:cubicBezTo>
                    <a:pt x="315" y="130"/>
                    <a:pt x="313" y="132"/>
                    <a:pt x="313" y="132"/>
                  </a:cubicBezTo>
                  <a:cubicBezTo>
                    <a:pt x="313" y="132"/>
                    <a:pt x="313" y="132"/>
                    <a:pt x="314" y="132"/>
                  </a:cubicBezTo>
                  <a:cubicBezTo>
                    <a:pt x="314" y="132"/>
                    <a:pt x="314" y="132"/>
                    <a:pt x="314" y="132"/>
                  </a:cubicBezTo>
                  <a:cubicBezTo>
                    <a:pt x="315" y="132"/>
                    <a:pt x="315" y="132"/>
                    <a:pt x="315" y="133"/>
                  </a:cubicBezTo>
                  <a:cubicBezTo>
                    <a:pt x="314" y="133"/>
                    <a:pt x="315" y="133"/>
                    <a:pt x="315" y="133"/>
                  </a:cubicBezTo>
                  <a:cubicBezTo>
                    <a:pt x="317" y="133"/>
                    <a:pt x="320" y="133"/>
                    <a:pt x="323" y="132"/>
                  </a:cubicBezTo>
                  <a:cubicBezTo>
                    <a:pt x="326" y="131"/>
                    <a:pt x="328" y="131"/>
                    <a:pt x="328" y="131"/>
                  </a:cubicBezTo>
                  <a:cubicBezTo>
                    <a:pt x="328" y="131"/>
                    <a:pt x="328" y="131"/>
                    <a:pt x="328" y="131"/>
                  </a:cubicBezTo>
                  <a:cubicBezTo>
                    <a:pt x="328" y="131"/>
                    <a:pt x="328" y="131"/>
                    <a:pt x="328" y="131"/>
                  </a:cubicBezTo>
                  <a:cubicBezTo>
                    <a:pt x="328" y="131"/>
                    <a:pt x="328" y="131"/>
                    <a:pt x="328" y="131"/>
                  </a:cubicBezTo>
                  <a:cubicBezTo>
                    <a:pt x="328" y="132"/>
                    <a:pt x="328" y="132"/>
                    <a:pt x="327" y="133"/>
                  </a:cubicBezTo>
                  <a:cubicBezTo>
                    <a:pt x="326" y="134"/>
                    <a:pt x="322" y="135"/>
                    <a:pt x="319" y="135"/>
                  </a:cubicBezTo>
                  <a:cubicBezTo>
                    <a:pt x="318" y="135"/>
                    <a:pt x="318" y="135"/>
                    <a:pt x="317" y="135"/>
                  </a:cubicBezTo>
                  <a:cubicBezTo>
                    <a:pt x="315" y="135"/>
                    <a:pt x="313" y="134"/>
                    <a:pt x="312" y="134"/>
                  </a:cubicBezTo>
                  <a:cubicBezTo>
                    <a:pt x="311" y="134"/>
                    <a:pt x="310" y="133"/>
                    <a:pt x="310" y="133"/>
                  </a:cubicBezTo>
                  <a:cubicBezTo>
                    <a:pt x="308" y="133"/>
                    <a:pt x="307" y="134"/>
                    <a:pt x="308" y="134"/>
                  </a:cubicBezTo>
                  <a:cubicBezTo>
                    <a:pt x="309" y="134"/>
                    <a:pt x="307" y="134"/>
                    <a:pt x="305" y="134"/>
                  </a:cubicBezTo>
                  <a:cubicBezTo>
                    <a:pt x="302" y="134"/>
                    <a:pt x="301" y="135"/>
                    <a:pt x="302" y="135"/>
                  </a:cubicBezTo>
                  <a:cubicBezTo>
                    <a:pt x="302" y="135"/>
                    <a:pt x="302" y="135"/>
                    <a:pt x="302" y="135"/>
                  </a:cubicBezTo>
                  <a:cubicBezTo>
                    <a:pt x="302" y="135"/>
                    <a:pt x="302" y="135"/>
                    <a:pt x="302" y="135"/>
                  </a:cubicBezTo>
                  <a:cubicBezTo>
                    <a:pt x="303" y="135"/>
                    <a:pt x="302" y="135"/>
                    <a:pt x="300" y="136"/>
                  </a:cubicBezTo>
                  <a:cubicBezTo>
                    <a:pt x="298" y="136"/>
                    <a:pt x="299" y="136"/>
                    <a:pt x="300" y="136"/>
                  </a:cubicBezTo>
                  <a:cubicBezTo>
                    <a:pt x="302" y="136"/>
                    <a:pt x="302" y="137"/>
                    <a:pt x="301" y="137"/>
                  </a:cubicBezTo>
                  <a:cubicBezTo>
                    <a:pt x="301" y="137"/>
                    <a:pt x="300" y="137"/>
                    <a:pt x="299" y="136"/>
                  </a:cubicBezTo>
                  <a:cubicBezTo>
                    <a:pt x="298" y="136"/>
                    <a:pt x="297" y="136"/>
                    <a:pt x="297" y="136"/>
                  </a:cubicBezTo>
                  <a:cubicBezTo>
                    <a:pt x="296" y="136"/>
                    <a:pt x="296" y="136"/>
                    <a:pt x="298" y="137"/>
                  </a:cubicBezTo>
                  <a:cubicBezTo>
                    <a:pt x="299" y="137"/>
                    <a:pt x="299" y="137"/>
                    <a:pt x="298" y="137"/>
                  </a:cubicBezTo>
                  <a:cubicBezTo>
                    <a:pt x="297" y="137"/>
                    <a:pt x="296" y="137"/>
                    <a:pt x="293" y="137"/>
                  </a:cubicBezTo>
                  <a:cubicBezTo>
                    <a:pt x="291" y="137"/>
                    <a:pt x="288" y="136"/>
                    <a:pt x="286" y="136"/>
                  </a:cubicBezTo>
                  <a:cubicBezTo>
                    <a:pt x="285" y="136"/>
                    <a:pt x="285" y="136"/>
                    <a:pt x="284" y="137"/>
                  </a:cubicBezTo>
                  <a:cubicBezTo>
                    <a:pt x="284" y="137"/>
                    <a:pt x="285" y="137"/>
                    <a:pt x="288" y="137"/>
                  </a:cubicBezTo>
                  <a:cubicBezTo>
                    <a:pt x="291" y="138"/>
                    <a:pt x="290" y="138"/>
                    <a:pt x="284" y="138"/>
                  </a:cubicBezTo>
                  <a:cubicBezTo>
                    <a:pt x="279" y="138"/>
                    <a:pt x="277" y="139"/>
                    <a:pt x="280" y="139"/>
                  </a:cubicBezTo>
                  <a:cubicBezTo>
                    <a:pt x="282" y="140"/>
                    <a:pt x="283" y="140"/>
                    <a:pt x="282" y="140"/>
                  </a:cubicBezTo>
                  <a:cubicBezTo>
                    <a:pt x="282" y="140"/>
                    <a:pt x="281" y="140"/>
                    <a:pt x="281" y="140"/>
                  </a:cubicBezTo>
                  <a:cubicBezTo>
                    <a:pt x="281" y="140"/>
                    <a:pt x="280" y="140"/>
                    <a:pt x="279" y="140"/>
                  </a:cubicBezTo>
                  <a:cubicBezTo>
                    <a:pt x="276" y="140"/>
                    <a:pt x="274" y="141"/>
                    <a:pt x="272" y="141"/>
                  </a:cubicBezTo>
                  <a:cubicBezTo>
                    <a:pt x="272" y="141"/>
                    <a:pt x="272" y="141"/>
                    <a:pt x="272" y="141"/>
                  </a:cubicBezTo>
                  <a:cubicBezTo>
                    <a:pt x="271" y="140"/>
                    <a:pt x="271" y="140"/>
                    <a:pt x="270" y="140"/>
                  </a:cubicBezTo>
                  <a:cubicBezTo>
                    <a:pt x="269" y="140"/>
                    <a:pt x="269" y="141"/>
                    <a:pt x="269" y="141"/>
                  </a:cubicBezTo>
                  <a:cubicBezTo>
                    <a:pt x="269" y="141"/>
                    <a:pt x="269" y="141"/>
                    <a:pt x="268" y="141"/>
                  </a:cubicBezTo>
                  <a:cubicBezTo>
                    <a:pt x="267" y="141"/>
                    <a:pt x="266" y="141"/>
                    <a:pt x="266" y="141"/>
                  </a:cubicBezTo>
                  <a:cubicBezTo>
                    <a:pt x="265" y="141"/>
                    <a:pt x="265" y="141"/>
                    <a:pt x="265" y="141"/>
                  </a:cubicBezTo>
                  <a:cubicBezTo>
                    <a:pt x="265" y="141"/>
                    <a:pt x="267" y="141"/>
                    <a:pt x="272" y="142"/>
                  </a:cubicBezTo>
                  <a:cubicBezTo>
                    <a:pt x="277" y="142"/>
                    <a:pt x="277" y="142"/>
                    <a:pt x="272" y="142"/>
                  </a:cubicBezTo>
                  <a:cubicBezTo>
                    <a:pt x="267" y="143"/>
                    <a:pt x="264" y="143"/>
                    <a:pt x="267" y="144"/>
                  </a:cubicBezTo>
                  <a:cubicBezTo>
                    <a:pt x="270" y="144"/>
                    <a:pt x="270" y="144"/>
                    <a:pt x="268" y="144"/>
                  </a:cubicBezTo>
                  <a:cubicBezTo>
                    <a:pt x="266" y="144"/>
                    <a:pt x="264" y="145"/>
                    <a:pt x="265" y="145"/>
                  </a:cubicBezTo>
                  <a:cubicBezTo>
                    <a:pt x="266" y="145"/>
                    <a:pt x="269" y="146"/>
                    <a:pt x="275" y="146"/>
                  </a:cubicBezTo>
                  <a:cubicBezTo>
                    <a:pt x="275" y="146"/>
                    <a:pt x="276" y="146"/>
                    <a:pt x="276" y="146"/>
                  </a:cubicBezTo>
                  <a:cubicBezTo>
                    <a:pt x="282" y="146"/>
                    <a:pt x="286" y="145"/>
                    <a:pt x="287" y="145"/>
                  </a:cubicBezTo>
                  <a:cubicBezTo>
                    <a:pt x="287" y="145"/>
                    <a:pt x="287" y="145"/>
                    <a:pt x="287" y="145"/>
                  </a:cubicBezTo>
                  <a:cubicBezTo>
                    <a:pt x="287" y="145"/>
                    <a:pt x="287" y="145"/>
                    <a:pt x="288" y="145"/>
                  </a:cubicBezTo>
                  <a:cubicBezTo>
                    <a:pt x="288" y="145"/>
                    <a:pt x="289" y="145"/>
                    <a:pt x="289" y="145"/>
                  </a:cubicBezTo>
                  <a:cubicBezTo>
                    <a:pt x="289" y="145"/>
                    <a:pt x="289" y="145"/>
                    <a:pt x="290" y="145"/>
                  </a:cubicBezTo>
                  <a:cubicBezTo>
                    <a:pt x="290" y="145"/>
                    <a:pt x="290" y="145"/>
                    <a:pt x="288" y="146"/>
                  </a:cubicBezTo>
                  <a:cubicBezTo>
                    <a:pt x="287" y="147"/>
                    <a:pt x="285" y="147"/>
                    <a:pt x="284" y="147"/>
                  </a:cubicBezTo>
                  <a:cubicBezTo>
                    <a:pt x="284" y="147"/>
                    <a:pt x="284" y="147"/>
                    <a:pt x="284" y="147"/>
                  </a:cubicBezTo>
                  <a:cubicBezTo>
                    <a:pt x="285" y="146"/>
                    <a:pt x="281" y="146"/>
                    <a:pt x="276" y="146"/>
                  </a:cubicBezTo>
                  <a:cubicBezTo>
                    <a:pt x="275" y="146"/>
                    <a:pt x="274" y="146"/>
                    <a:pt x="273" y="146"/>
                  </a:cubicBezTo>
                  <a:cubicBezTo>
                    <a:pt x="268" y="146"/>
                    <a:pt x="264" y="147"/>
                    <a:pt x="264" y="147"/>
                  </a:cubicBezTo>
                  <a:cubicBezTo>
                    <a:pt x="264" y="147"/>
                    <a:pt x="264" y="147"/>
                    <a:pt x="265" y="147"/>
                  </a:cubicBezTo>
                  <a:cubicBezTo>
                    <a:pt x="265" y="147"/>
                    <a:pt x="266" y="147"/>
                    <a:pt x="266" y="147"/>
                  </a:cubicBezTo>
                  <a:cubicBezTo>
                    <a:pt x="266" y="147"/>
                    <a:pt x="267" y="147"/>
                    <a:pt x="267" y="147"/>
                  </a:cubicBezTo>
                  <a:cubicBezTo>
                    <a:pt x="268" y="147"/>
                    <a:pt x="268" y="148"/>
                    <a:pt x="267" y="148"/>
                  </a:cubicBezTo>
                  <a:cubicBezTo>
                    <a:pt x="266" y="148"/>
                    <a:pt x="266" y="148"/>
                    <a:pt x="269" y="148"/>
                  </a:cubicBezTo>
                  <a:cubicBezTo>
                    <a:pt x="271" y="148"/>
                    <a:pt x="271" y="149"/>
                    <a:pt x="271" y="150"/>
                  </a:cubicBezTo>
                  <a:cubicBezTo>
                    <a:pt x="272" y="150"/>
                    <a:pt x="272" y="151"/>
                    <a:pt x="273" y="151"/>
                  </a:cubicBezTo>
                  <a:cubicBezTo>
                    <a:pt x="274" y="151"/>
                    <a:pt x="276" y="150"/>
                    <a:pt x="277" y="150"/>
                  </a:cubicBezTo>
                  <a:cubicBezTo>
                    <a:pt x="280" y="150"/>
                    <a:pt x="281" y="150"/>
                    <a:pt x="282" y="150"/>
                  </a:cubicBezTo>
                  <a:cubicBezTo>
                    <a:pt x="282" y="150"/>
                    <a:pt x="282" y="150"/>
                    <a:pt x="282" y="150"/>
                  </a:cubicBezTo>
                  <a:cubicBezTo>
                    <a:pt x="282" y="150"/>
                    <a:pt x="281" y="151"/>
                    <a:pt x="280" y="151"/>
                  </a:cubicBezTo>
                  <a:cubicBezTo>
                    <a:pt x="280" y="151"/>
                    <a:pt x="280" y="151"/>
                    <a:pt x="280" y="151"/>
                  </a:cubicBezTo>
                  <a:cubicBezTo>
                    <a:pt x="279" y="151"/>
                    <a:pt x="279" y="151"/>
                    <a:pt x="279" y="151"/>
                  </a:cubicBezTo>
                  <a:cubicBezTo>
                    <a:pt x="278" y="151"/>
                    <a:pt x="277" y="151"/>
                    <a:pt x="276" y="151"/>
                  </a:cubicBezTo>
                  <a:cubicBezTo>
                    <a:pt x="275" y="152"/>
                    <a:pt x="274" y="152"/>
                    <a:pt x="276" y="152"/>
                  </a:cubicBezTo>
                  <a:cubicBezTo>
                    <a:pt x="278" y="152"/>
                    <a:pt x="273" y="152"/>
                    <a:pt x="269" y="154"/>
                  </a:cubicBezTo>
                  <a:cubicBezTo>
                    <a:pt x="267" y="154"/>
                    <a:pt x="270" y="155"/>
                    <a:pt x="271" y="155"/>
                  </a:cubicBezTo>
                  <a:cubicBezTo>
                    <a:pt x="272" y="155"/>
                    <a:pt x="272" y="155"/>
                    <a:pt x="272" y="155"/>
                  </a:cubicBezTo>
                  <a:cubicBezTo>
                    <a:pt x="272" y="155"/>
                    <a:pt x="273" y="155"/>
                    <a:pt x="273" y="155"/>
                  </a:cubicBezTo>
                  <a:cubicBezTo>
                    <a:pt x="274" y="155"/>
                    <a:pt x="276" y="155"/>
                    <a:pt x="276" y="156"/>
                  </a:cubicBezTo>
                  <a:cubicBezTo>
                    <a:pt x="277" y="156"/>
                    <a:pt x="277" y="157"/>
                    <a:pt x="278" y="157"/>
                  </a:cubicBezTo>
                  <a:cubicBezTo>
                    <a:pt x="279" y="157"/>
                    <a:pt x="279" y="157"/>
                    <a:pt x="279" y="157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7"/>
                    <a:pt x="279" y="157"/>
                    <a:pt x="279" y="157"/>
                  </a:cubicBezTo>
                  <a:cubicBezTo>
                    <a:pt x="278" y="158"/>
                    <a:pt x="278" y="158"/>
                    <a:pt x="277" y="158"/>
                  </a:cubicBezTo>
                  <a:cubicBezTo>
                    <a:pt x="276" y="158"/>
                    <a:pt x="275" y="158"/>
                    <a:pt x="275" y="158"/>
                  </a:cubicBezTo>
                  <a:cubicBezTo>
                    <a:pt x="274" y="158"/>
                    <a:pt x="274" y="158"/>
                    <a:pt x="274" y="158"/>
                  </a:cubicBezTo>
                  <a:cubicBezTo>
                    <a:pt x="272" y="158"/>
                    <a:pt x="272" y="159"/>
                    <a:pt x="275" y="160"/>
                  </a:cubicBezTo>
                  <a:cubicBezTo>
                    <a:pt x="279" y="161"/>
                    <a:pt x="284" y="162"/>
                    <a:pt x="285" y="162"/>
                  </a:cubicBezTo>
                  <a:cubicBezTo>
                    <a:pt x="285" y="162"/>
                    <a:pt x="286" y="162"/>
                    <a:pt x="286" y="162"/>
                  </a:cubicBezTo>
                  <a:cubicBezTo>
                    <a:pt x="286" y="162"/>
                    <a:pt x="286" y="162"/>
                    <a:pt x="286" y="162"/>
                  </a:cubicBezTo>
                  <a:cubicBezTo>
                    <a:pt x="286" y="162"/>
                    <a:pt x="287" y="162"/>
                    <a:pt x="288" y="162"/>
                  </a:cubicBezTo>
                  <a:cubicBezTo>
                    <a:pt x="289" y="162"/>
                    <a:pt x="291" y="162"/>
                    <a:pt x="292" y="162"/>
                  </a:cubicBezTo>
                  <a:cubicBezTo>
                    <a:pt x="294" y="162"/>
                    <a:pt x="295" y="162"/>
                    <a:pt x="297" y="162"/>
                  </a:cubicBezTo>
                  <a:cubicBezTo>
                    <a:pt x="303" y="161"/>
                    <a:pt x="312" y="159"/>
                    <a:pt x="314" y="158"/>
                  </a:cubicBezTo>
                  <a:cubicBezTo>
                    <a:pt x="314" y="157"/>
                    <a:pt x="314" y="156"/>
                    <a:pt x="314" y="156"/>
                  </a:cubicBezTo>
                  <a:cubicBezTo>
                    <a:pt x="313" y="156"/>
                    <a:pt x="313" y="156"/>
                    <a:pt x="313" y="156"/>
                  </a:cubicBezTo>
                  <a:cubicBezTo>
                    <a:pt x="313" y="156"/>
                    <a:pt x="313" y="156"/>
                    <a:pt x="314" y="156"/>
                  </a:cubicBezTo>
                  <a:cubicBezTo>
                    <a:pt x="314" y="156"/>
                    <a:pt x="314" y="156"/>
                    <a:pt x="314" y="156"/>
                  </a:cubicBezTo>
                  <a:cubicBezTo>
                    <a:pt x="316" y="157"/>
                    <a:pt x="318" y="157"/>
                    <a:pt x="319" y="157"/>
                  </a:cubicBezTo>
                  <a:cubicBezTo>
                    <a:pt x="319" y="157"/>
                    <a:pt x="319" y="157"/>
                    <a:pt x="319" y="157"/>
                  </a:cubicBezTo>
                  <a:cubicBezTo>
                    <a:pt x="320" y="157"/>
                    <a:pt x="324" y="156"/>
                    <a:pt x="325" y="154"/>
                  </a:cubicBezTo>
                  <a:cubicBezTo>
                    <a:pt x="326" y="154"/>
                    <a:pt x="326" y="153"/>
                    <a:pt x="327" y="153"/>
                  </a:cubicBezTo>
                  <a:cubicBezTo>
                    <a:pt x="328" y="153"/>
                    <a:pt x="329" y="154"/>
                    <a:pt x="330" y="154"/>
                  </a:cubicBezTo>
                  <a:cubicBezTo>
                    <a:pt x="332" y="156"/>
                    <a:pt x="335" y="157"/>
                    <a:pt x="336" y="159"/>
                  </a:cubicBezTo>
                  <a:cubicBezTo>
                    <a:pt x="336" y="160"/>
                    <a:pt x="337" y="161"/>
                    <a:pt x="337" y="161"/>
                  </a:cubicBezTo>
                  <a:cubicBezTo>
                    <a:pt x="337" y="161"/>
                    <a:pt x="337" y="160"/>
                    <a:pt x="337" y="160"/>
                  </a:cubicBezTo>
                  <a:cubicBezTo>
                    <a:pt x="337" y="160"/>
                    <a:pt x="337" y="160"/>
                    <a:pt x="337" y="160"/>
                  </a:cubicBezTo>
                  <a:cubicBezTo>
                    <a:pt x="338" y="160"/>
                    <a:pt x="340" y="163"/>
                    <a:pt x="345" y="165"/>
                  </a:cubicBezTo>
                  <a:cubicBezTo>
                    <a:pt x="350" y="168"/>
                    <a:pt x="352" y="174"/>
                    <a:pt x="362" y="174"/>
                  </a:cubicBezTo>
                  <a:cubicBezTo>
                    <a:pt x="362" y="174"/>
                    <a:pt x="362" y="174"/>
                    <a:pt x="363" y="174"/>
                  </a:cubicBezTo>
                  <a:cubicBezTo>
                    <a:pt x="373" y="173"/>
                    <a:pt x="390" y="171"/>
                    <a:pt x="393" y="168"/>
                  </a:cubicBezTo>
                  <a:cubicBezTo>
                    <a:pt x="395" y="165"/>
                    <a:pt x="393" y="162"/>
                    <a:pt x="395" y="162"/>
                  </a:cubicBezTo>
                  <a:cubicBezTo>
                    <a:pt x="395" y="162"/>
                    <a:pt x="395" y="162"/>
                    <a:pt x="395" y="162"/>
                  </a:cubicBezTo>
                  <a:cubicBezTo>
                    <a:pt x="395" y="162"/>
                    <a:pt x="395" y="162"/>
                    <a:pt x="395" y="162"/>
                  </a:cubicBezTo>
                  <a:cubicBezTo>
                    <a:pt x="396" y="162"/>
                    <a:pt x="396" y="161"/>
                    <a:pt x="395" y="161"/>
                  </a:cubicBezTo>
                  <a:cubicBezTo>
                    <a:pt x="394" y="160"/>
                    <a:pt x="393" y="160"/>
                    <a:pt x="395" y="160"/>
                  </a:cubicBezTo>
                  <a:cubicBezTo>
                    <a:pt x="396" y="160"/>
                    <a:pt x="397" y="159"/>
                    <a:pt x="395" y="159"/>
                  </a:cubicBezTo>
                  <a:cubicBezTo>
                    <a:pt x="394" y="159"/>
                    <a:pt x="395" y="158"/>
                    <a:pt x="398" y="158"/>
                  </a:cubicBezTo>
                  <a:cubicBezTo>
                    <a:pt x="400" y="157"/>
                    <a:pt x="403" y="157"/>
                    <a:pt x="404" y="157"/>
                  </a:cubicBezTo>
                  <a:cubicBezTo>
                    <a:pt x="404" y="157"/>
                    <a:pt x="404" y="157"/>
                    <a:pt x="404" y="157"/>
                  </a:cubicBezTo>
                  <a:cubicBezTo>
                    <a:pt x="404" y="157"/>
                    <a:pt x="404" y="157"/>
                    <a:pt x="404" y="157"/>
                  </a:cubicBezTo>
                  <a:cubicBezTo>
                    <a:pt x="405" y="157"/>
                    <a:pt x="410" y="155"/>
                    <a:pt x="402" y="155"/>
                  </a:cubicBezTo>
                  <a:cubicBezTo>
                    <a:pt x="393" y="154"/>
                    <a:pt x="395" y="153"/>
                    <a:pt x="407" y="153"/>
                  </a:cubicBezTo>
                  <a:cubicBezTo>
                    <a:pt x="411" y="153"/>
                    <a:pt x="412" y="153"/>
                    <a:pt x="406" y="149"/>
                  </a:cubicBezTo>
                  <a:cubicBezTo>
                    <a:pt x="404" y="148"/>
                    <a:pt x="396" y="147"/>
                    <a:pt x="394" y="144"/>
                  </a:cubicBezTo>
                  <a:cubicBezTo>
                    <a:pt x="392" y="143"/>
                    <a:pt x="394" y="143"/>
                    <a:pt x="395" y="141"/>
                  </a:cubicBezTo>
                  <a:cubicBezTo>
                    <a:pt x="395" y="140"/>
                    <a:pt x="402" y="137"/>
                    <a:pt x="410" y="135"/>
                  </a:cubicBezTo>
                  <a:cubicBezTo>
                    <a:pt x="418" y="133"/>
                    <a:pt x="427" y="130"/>
                    <a:pt x="430" y="129"/>
                  </a:cubicBezTo>
                  <a:cubicBezTo>
                    <a:pt x="434" y="128"/>
                    <a:pt x="435" y="127"/>
                    <a:pt x="433" y="126"/>
                  </a:cubicBezTo>
                  <a:cubicBezTo>
                    <a:pt x="431" y="126"/>
                    <a:pt x="431" y="125"/>
                    <a:pt x="431" y="124"/>
                  </a:cubicBezTo>
                  <a:cubicBezTo>
                    <a:pt x="431" y="123"/>
                    <a:pt x="431" y="122"/>
                    <a:pt x="432" y="122"/>
                  </a:cubicBezTo>
                  <a:cubicBezTo>
                    <a:pt x="432" y="122"/>
                    <a:pt x="432" y="122"/>
                    <a:pt x="432" y="122"/>
                  </a:cubicBezTo>
                  <a:cubicBezTo>
                    <a:pt x="432" y="122"/>
                    <a:pt x="432" y="122"/>
                    <a:pt x="433" y="122"/>
                  </a:cubicBezTo>
                  <a:cubicBezTo>
                    <a:pt x="433" y="122"/>
                    <a:pt x="434" y="122"/>
                    <a:pt x="434" y="122"/>
                  </a:cubicBezTo>
                  <a:cubicBezTo>
                    <a:pt x="433" y="122"/>
                    <a:pt x="433" y="122"/>
                    <a:pt x="435" y="121"/>
                  </a:cubicBezTo>
                  <a:cubicBezTo>
                    <a:pt x="436" y="121"/>
                    <a:pt x="437" y="121"/>
                    <a:pt x="436" y="121"/>
                  </a:cubicBezTo>
                  <a:cubicBezTo>
                    <a:pt x="435" y="120"/>
                    <a:pt x="442" y="119"/>
                    <a:pt x="452" y="119"/>
                  </a:cubicBezTo>
                  <a:cubicBezTo>
                    <a:pt x="455" y="119"/>
                    <a:pt x="457" y="119"/>
                    <a:pt x="460" y="119"/>
                  </a:cubicBezTo>
                  <a:cubicBezTo>
                    <a:pt x="473" y="120"/>
                    <a:pt x="476" y="124"/>
                    <a:pt x="474" y="124"/>
                  </a:cubicBezTo>
                  <a:cubicBezTo>
                    <a:pt x="474" y="124"/>
                    <a:pt x="474" y="124"/>
                    <a:pt x="474" y="124"/>
                  </a:cubicBezTo>
                  <a:cubicBezTo>
                    <a:pt x="474" y="124"/>
                    <a:pt x="474" y="124"/>
                    <a:pt x="474" y="124"/>
                  </a:cubicBezTo>
                  <a:cubicBezTo>
                    <a:pt x="473" y="124"/>
                    <a:pt x="473" y="124"/>
                    <a:pt x="474" y="124"/>
                  </a:cubicBezTo>
                  <a:cubicBezTo>
                    <a:pt x="475" y="124"/>
                    <a:pt x="466" y="125"/>
                    <a:pt x="460" y="127"/>
                  </a:cubicBezTo>
                  <a:cubicBezTo>
                    <a:pt x="454" y="129"/>
                    <a:pt x="450" y="132"/>
                    <a:pt x="445" y="133"/>
                  </a:cubicBezTo>
                  <a:cubicBezTo>
                    <a:pt x="441" y="133"/>
                    <a:pt x="434" y="137"/>
                    <a:pt x="437" y="141"/>
                  </a:cubicBezTo>
                  <a:cubicBezTo>
                    <a:pt x="440" y="145"/>
                    <a:pt x="445" y="148"/>
                    <a:pt x="451" y="148"/>
                  </a:cubicBezTo>
                  <a:cubicBezTo>
                    <a:pt x="456" y="148"/>
                    <a:pt x="460" y="149"/>
                    <a:pt x="461" y="150"/>
                  </a:cubicBezTo>
                  <a:cubicBezTo>
                    <a:pt x="462" y="151"/>
                    <a:pt x="463" y="151"/>
                    <a:pt x="465" y="151"/>
                  </a:cubicBezTo>
                  <a:cubicBezTo>
                    <a:pt x="468" y="151"/>
                    <a:pt x="472" y="150"/>
                    <a:pt x="476" y="150"/>
                  </a:cubicBezTo>
                  <a:cubicBezTo>
                    <a:pt x="482" y="149"/>
                    <a:pt x="488" y="149"/>
                    <a:pt x="489" y="149"/>
                  </a:cubicBezTo>
                  <a:cubicBezTo>
                    <a:pt x="490" y="149"/>
                    <a:pt x="490" y="149"/>
                    <a:pt x="490" y="149"/>
                  </a:cubicBezTo>
                  <a:cubicBezTo>
                    <a:pt x="490" y="149"/>
                    <a:pt x="490" y="149"/>
                    <a:pt x="490" y="149"/>
                  </a:cubicBezTo>
                  <a:cubicBezTo>
                    <a:pt x="490" y="149"/>
                    <a:pt x="491" y="149"/>
                    <a:pt x="492" y="148"/>
                  </a:cubicBezTo>
                  <a:cubicBezTo>
                    <a:pt x="492" y="148"/>
                    <a:pt x="493" y="148"/>
                    <a:pt x="495" y="148"/>
                  </a:cubicBezTo>
                  <a:cubicBezTo>
                    <a:pt x="496" y="148"/>
                    <a:pt x="496" y="148"/>
                    <a:pt x="497" y="148"/>
                  </a:cubicBezTo>
                  <a:cubicBezTo>
                    <a:pt x="497" y="148"/>
                    <a:pt x="498" y="148"/>
                    <a:pt x="499" y="148"/>
                  </a:cubicBezTo>
                  <a:cubicBezTo>
                    <a:pt x="500" y="148"/>
                    <a:pt x="501" y="148"/>
                    <a:pt x="502" y="148"/>
                  </a:cubicBezTo>
                  <a:cubicBezTo>
                    <a:pt x="507" y="148"/>
                    <a:pt x="514" y="147"/>
                    <a:pt x="518" y="147"/>
                  </a:cubicBezTo>
                  <a:cubicBezTo>
                    <a:pt x="520" y="147"/>
                    <a:pt x="521" y="147"/>
                    <a:pt x="521" y="147"/>
                  </a:cubicBezTo>
                  <a:cubicBezTo>
                    <a:pt x="522" y="147"/>
                    <a:pt x="522" y="147"/>
                    <a:pt x="523" y="147"/>
                  </a:cubicBezTo>
                  <a:cubicBezTo>
                    <a:pt x="525" y="148"/>
                    <a:pt x="524" y="148"/>
                    <a:pt x="528" y="149"/>
                  </a:cubicBezTo>
                  <a:cubicBezTo>
                    <a:pt x="533" y="150"/>
                    <a:pt x="532" y="151"/>
                    <a:pt x="527" y="151"/>
                  </a:cubicBezTo>
                  <a:cubicBezTo>
                    <a:pt x="522" y="152"/>
                    <a:pt x="518" y="152"/>
                    <a:pt x="518" y="153"/>
                  </a:cubicBezTo>
                  <a:cubicBezTo>
                    <a:pt x="519" y="153"/>
                    <a:pt x="516" y="153"/>
                    <a:pt x="513" y="153"/>
                  </a:cubicBezTo>
                  <a:cubicBezTo>
                    <a:pt x="511" y="153"/>
                    <a:pt x="508" y="153"/>
                    <a:pt x="505" y="153"/>
                  </a:cubicBezTo>
                  <a:cubicBezTo>
                    <a:pt x="502" y="153"/>
                    <a:pt x="499" y="153"/>
                    <a:pt x="495" y="153"/>
                  </a:cubicBezTo>
                  <a:cubicBezTo>
                    <a:pt x="489" y="153"/>
                    <a:pt x="481" y="153"/>
                    <a:pt x="476" y="154"/>
                  </a:cubicBezTo>
                  <a:cubicBezTo>
                    <a:pt x="468" y="155"/>
                    <a:pt x="472" y="158"/>
                    <a:pt x="473" y="159"/>
                  </a:cubicBezTo>
                  <a:cubicBezTo>
                    <a:pt x="474" y="160"/>
                    <a:pt x="484" y="162"/>
                    <a:pt x="477" y="165"/>
                  </a:cubicBezTo>
                  <a:cubicBezTo>
                    <a:pt x="475" y="166"/>
                    <a:pt x="472" y="166"/>
                    <a:pt x="469" y="166"/>
                  </a:cubicBezTo>
                  <a:cubicBezTo>
                    <a:pt x="466" y="166"/>
                    <a:pt x="464" y="166"/>
                    <a:pt x="461" y="166"/>
                  </a:cubicBezTo>
                  <a:cubicBezTo>
                    <a:pt x="459" y="166"/>
                    <a:pt x="456" y="166"/>
                    <a:pt x="454" y="166"/>
                  </a:cubicBezTo>
                  <a:cubicBezTo>
                    <a:pt x="451" y="166"/>
                    <a:pt x="448" y="166"/>
                    <a:pt x="447" y="167"/>
                  </a:cubicBezTo>
                  <a:cubicBezTo>
                    <a:pt x="444" y="170"/>
                    <a:pt x="453" y="173"/>
                    <a:pt x="459" y="174"/>
                  </a:cubicBezTo>
                  <a:cubicBezTo>
                    <a:pt x="464" y="174"/>
                    <a:pt x="469" y="175"/>
                    <a:pt x="469" y="176"/>
                  </a:cubicBezTo>
                  <a:cubicBezTo>
                    <a:pt x="470" y="177"/>
                    <a:pt x="460" y="178"/>
                    <a:pt x="450" y="178"/>
                  </a:cubicBezTo>
                  <a:cubicBezTo>
                    <a:pt x="442" y="178"/>
                    <a:pt x="436" y="178"/>
                    <a:pt x="433" y="178"/>
                  </a:cubicBezTo>
                  <a:cubicBezTo>
                    <a:pt x="431" y="178"/>
                    <a:pt x="430" y="178"/>
                    <a:pt x="431" y="178"/>
                  </a:cubicBezTo>
                  <a:cubicBezTo>
                    <a:pt x="432" y="178"/>
                    <a:pt x="432" y="178"/>
                    <a:pt x="431" y="178"/>
                  </a:cubicBezTo>
                  <a:cubicBezTo>
                    <a:pt x="430" y="178"/>
                    <a:pt x="430" y="178"/>
                    <a:pt x="430" y="178"/>
                  </a:cubicBezTo>
                  <a:cubicBezTo>
                    <a:pt x="429" y="178"/>
                    <a:pt x="429" y="178"/>
                    <a:pt x="428" y="178"/>
                  </a:cubicBezTo>
                  <a:cubicBezTo>
                    <a:pt x="428" y="178"/>
                    <a:pt x="427" y="178"/>
                    <a:pt x="427" y="178"/>
                  </a:cubicBezTo>
                  <a:cubicBezTo>
                    <a:pt x="422" y="178"/>
                    <a:pt x="420" y="177"/>
                    <a:pt x="421" y="177"/>
                  </a:cubicBezTo>
                  <a:cubicBezTo>
                    <a:pt x="422" y="177"/>
                    <a:pt x="419" y="177"/>
                    <a:pt x="413" y="177"/>
                  </a:cubicBezTo>
                  <a:cubicBezTo>
                    <a:pt x="410" y="177"/>
                    <a:pt x="405" y="177"/>
                    <a:pt x="401" y="177"/>
                  </a:cubicBezTo>
                  <a:cubicBezTo>
                    <a:pt x="394" y="178"/>
                    <a:pt x="387" y="179"/>
                    <a:pt x="379" y="180"/>
                  </a:cubicBezTo>
                  <a:cubicBezTo>
                    <a:pt x="372" y="181"/>
                    <a:pt x="374" y="181"/>
                    <a:pt x="373" y="181"/>
                  </a:cubicBezTo>
                  <a:cubicBezTo>
                    <a:pt x="373" y="181"/>
                    <a:pt x="371" y="181"/>
                    <a:pt x="367" y="181"/>
                  </a:cubicBezTo>
                  <a:cubicBezTo>
                    <a:pt x="363" y="181"/>
                    <a:pt x="361" y="180"/>
                    <a:pt x="359" y="180"/>
                  </a:cubicBezTo>
                  <a:cubicBezTo>
                    <a:pt x="355" y="179"/>
                    <a:pt x="352" y="179"/>
                    <a:pt x="352" y="179"/>
                  </a:cubicBezTo>
                  <a:cubicBezTo>
                    <a:pt x="350" y="179"/>
                    <a:pt x="348" y="180"/>
                    <a:pt x="343" y="180"/>
                  </a:cubicBezTo>
                  <a:cubicBezTo>
                    <a:pt x="341" y="180"/>
                    <a:pt x="339" y="181"/>
                    <a:pt x="338" y="181"/>
                  </a:cubicBezTo>
                  <a:cubicBezTo>
                    <a:pt x="334" y="181"/>
                    <a:pt x="332" y="180"/>
                    <a:pt x="334" y="180"/>
                  </a:cubicBezTo>
                  <a:cubicBezTo>
                    <a:pt x="335" y="180"/>
                    <a:pt x="333" y="179"/>
                    <a:pt x="330" y="179"/>
                  </a:cubicBezTo>
                  <a:cubicBezTo>
                    <a:pt x="330" y="179"/>
                    <a:pt x="330" y="179"/>
                    <a:pt x="330" y="179"/>
                  </a:cubicBezTo>
                  <a:cubicBezTo>
                    <a:pt x="330" y="179"/>
                    <a:pt x="330" y="179"/>
                    <a:pt x="330" y="179"/>
                  </a:cubicBezTo>
                  <a:cubicBezTo>
                    <a:pt x="327" y="179"/>
                    <a:pt x="315" y="177"/>
                    <a:pt x="319" y="174"/>
                  </a:cubicBezTo>
                  <a:cubicBezTo>
                    <a:pt x="323" y="171"/>
                    <a:pt x="330" y="169"/>
                    <a:pt x="324" y="168"/>
                  </a:cubicBezTo>
                  <a:cubicBezTo>
                    <a:pt x="322" y="168"/>
                    <a:pt x="320" y="168"/>
                    <a:pt x="319" y="168"/>
                  </a:cubicBezTo>
                  <a:cubicBezTo>
                    <a:pt x="316" y="168"/>
                    <a:pt x="314" y="168"/>
                    <a:pt x="315" y="168"/>
                  </a:cubicBezTo>
                  <a:cubicBezTo>
                    <a:pt x="316" y="169"/>
                    <a:pt x="316" y="169"/>
                    <a:pt x="315" y="169"/>
                  </a:cubicBezTo>
                  <a:cubicBezTo>
                    <a:pt x="315" y="169"/>
                    <a:pt x="315" y="169"/>
                    <a:pt x="314" y="169"/>
                  </a:cubicBezTo>
                  <a:cubicBezTo>
                    <a:pt x="313" y="169"/>
                    <a:pt x="312" y="169"/>
                    <a:pt x="312" y="169"/>
                  </a:cubicBezTo>
                  <a:cubicBezTo>
                    <a:pt x="312" y="169"/>
                    <a:pt x="311" y="168"/>
                    <a:pt x="310" y="168"/>
                  </a:cubicBezTo>
                  <a:cubicBezTo>
                    <a:pt x="309" y="168"/>
                    <a:pt x="308" y="169"/>
                    <a:pt x="306" y="169"/>
                  </a:cubicBezTo>
                  <a:cubicBezTo>
                    <a:pt x="304" y="169"/>
                    <a:pt x="304" y="170"/>
                    <a:pt x="303" y="172"/>
                  </a:cubicBezTo>
                  <a:cubicBezTo>
                    <a:pt x="302" y="173"/>
                    <a:pt x="304" y="175"/>
                    <a:pt x="307" y="176"/>
                  </a:cubicBezTo>
                  <a:cubicBezTo>
                    <a:pt x="310" y="177"/>
                    <a:pt x="311" y="179"/>
                    <a:pt x="310" y="179"/>
                  </a:cubicBezTo>
                  <a:cubicBezTo>
                    <a:pt x="308" y="179"/>
                    <a:pt x="310" y="180"/>
                    <a:pt x="315" y="181"/>
                  </a:cubicBezTo>
                  <a:cubicBezTo>
                    <a:pt x="316" y="182"/>
                    <a:pt x="316" y="182"/>
                    <a:pt x="316" y="182"/>
                  </a:cubicBezTo>
                  <a:cubicBezTo>
                    <a:pt x="316" y="182"/>
                    <a:pt x="315" y="182"/>
                    <a:pt x="314" y="182"/>
                  </a:cubicBezTo>
                  <a:cubicBezTo>
                    <a:pt x="313" y="182"/>
                    <a:pt x="313" y="182"/>
                    <a:pt x="313" y="182"/>
                  </a:cubicBezTo>
                  <a:cubicBezTo>
                    <a:pt x="306" y="182"/>
                    <a:pt x="307" y="184"/>
                    <a:pt x="306" y="184"/>
                  </a:cubicBezTo>
                  <a:cubicBezTo>
                    <a:pt x="306" y="184"/>
                    <a:pt x="306" y="184"/>
                    <a:pt x="306" y="184"/>
                  </a:cubicBezTo>
                  <a:cubicBezTo>
                    <a:pt x="305" y="183"/>
                    <a:pt x="304" y="183"/>
                    <a:pt x="304" y="183"/>
                  </a:cubicBezTo>
                  <a:cubicBezTo>
                    <a:pt x="303" y="183"/>
                    <a:pt x="303" y="183"/>
                    <a:pt x="303" y="183"/>
                  </a:cubicBezTo>
                  <a:cubicBezTo>
                    <a:pt x="303" y="183"/>
                    <a:pt x="303" y="183"/>
                    <a:pt x="303" y="183"/>
                  </a:cubicBezTo>
                  <a:cubicBezTo>
                    <a:pt x="302" y="183"/>
                    <a:pt x="299" y="183"/>
                    <a:pt x="295" y="182"/>
                  </a:cubicBezTo>
                  <a:cubicBezTo>
                    <a:pt x="294" y="182"/>
                    <a:pt x="293" y="182"/>
                    <a:pt x="292" y="182"/>
                  </a:cubicBezTo>
                  <a:cubicBezTo>
                    <a:pt x="287" y="182"/>
                    <a:pt x="279" y="183"/>
                    <a:pt x="268" y="185"/>
                  </a:cubicBezTo>
                  <a:cubicBezTo>
                    <a:pt x="256" y="187"/>
                    <a:pt x="260" y="191"/>
                    <a:pt x="258" y="192"/>
                  </a:cubicBezTo>
                  <a:cubicBezTo>
                    <a:pt x="256" y="192"/>
                    <a:pt x="257" y="192"/>
                    <a:pt x="256" y="192"/>
                  </a:cubicBezTo>
                  <a:cubicBezTo>
                    <a:pt x="256" y="192"/>
                    <a:pt x="255" y="192"/>
                    <a:pt x="255" y="192"/>
                  </a:cubicBezTo>
                  <a:cubicBezTo>
                    <a:pt x="254" y="192"/>
                    <a:pt x="254" y="192"/>
                    <a:pt x="253" y="192"/>
                  </a:cubicBezTo>
                  <a:cubicBezTo>
                    <a:pt x="253" y="192"/>
                    <a:pt x="253" y="192"/>
                    <a:pt x="255" y="192"/>
                  </a:cubicBezTo>
                  <a:cubicBezTo>
                    <a:pt x="257" y="193"/>
                    <a:pt x="246" y="193"/>
                    <a:pt x="235" y="196"/>
                  </a:cubicBezTo>
                  <a:cubicBezTo>
                    <a:pt x="225" y="198"/>
                    <a:pt x="214" y="201"/>
                    <a:pt x="207" y="201"/>
                  </a:cubicBezTo>
                  <a:cubicBezTo>
                    <a:pt x="206" y="201"/>
                    <a:pt x="206" y="201"/>
                    <a:pt x="206" y="201"/>
                  </a:cubicBezTo>
                  <a:cubicBezTo>
                    <a:pt x="203" y="201"/>
                    <a:pt x="201" y="201"/>
                    <a:pt x="199" y="201"/>
                  </a:cubicBezTo>
                  <a:cubicBezTo>
                    <a:pt x="196" y="201"/>
                    <a:pt x="195" y="201"/>
                    <a:pt x="196" y="202"/>
                  </a:cubicBezTo>
                  <a:cubicBezTo>
                    <a:pt x="197" y="203"/>
                    <a:pt x="190" y="204"/>
                    <a:pt x="180" y="204"/>
                  </a:cubicBezTo>
                  <a:cubicBezTo>
                    <a:pt x="180" y="204"/>
                    <a:pt x="179" y="204"/>
                    <a:pt x="179" y="204"/>
                  </a:cubicBezTo>
                  <a:cubicBezTo>
                    <a:pt x="179" y="204"/>
                    <a:pt x="178" y="204"/>
                    <a:pt x="178" y="204"/>
                  </a:cubicBezTo>
                  <a:cubicBezTo>
                    <a:pt x="168" y="204"/>
                    <a:pt x="161" y="205"/>
                    <a:pt x="163" y="205"/>
                  </a:cubicBezTo>
                  <a:cubicBezTo>
                    <a:pt x="164" y="205"/>
                    <a:pt x="165" y="205"/>
                    <a:pt x="164" y="205"/>
                  </a:cubicBezTo>
                  <a:cubicBezTo>
                    <a:pt x="164" y="205"/>
                    <a:pt x="164" y="205"/>
                    <a:pt x="164" y="205"/>
                  </a:cubicBezTo>
                  <a:cubicBezTo>
                    <a:pt x="164" y="205"/>
                    <a:pt x="164" y="205"/>
                    <a:pt x="164" y="205"/>
                  </a:cubicBezTo>
                  <a:cubicBezTo>
                    <a:pt x="163" y="205"/>
                    <a:pt x="162" y="206"/>
                    <a:pt x="163" y="206"/>
                  </a:cubicBezTo>
                  <a:cubicBezTo>
                    <a:pt x="164" y="206"/>
                    <a:pt x="165" y="206"/>
                    <a:pt x="164" y="207"/>
                  </a:cubicBezTo>
                  <a:cubicBezTo>
                    <a:pt x="162" y="207"/>
                    <a:pt x="163" y="207"/>
                    <a:pt x="164" y="207"/>
                  </a:cubicBezTo>
                  <a:cubicBezTo>
                    <a:pt x="165" y="208"/>
                    <a:pt x="172" y="208"/>
                    <a:pt x="181" y="208"/>
                  </a:cubicBezTo>
                  <a:cubicBezTo>
                    <a:pt x="189" y="209"/>
                    <a:pt x="193" y="213"/>
                    <a:pt x="199" y="215"/>
                  </a:cubicBezTo>
                  <a:cubicBezTo>
                    <a:pt x="204" y="217"/>
                    <a:pt x="207" y="218"/>
                    <a:pt x="207" y="218"/>
                  </a:cubicBezTo>
                  <a:cubicBezTo>
                    <a:pt x="207" y="218"/>
                    <a:pt x="207" y="218"/>
                    <a:pt x="207" y="218"/>
                  </a:cubicBezTo>
                  <a:cubicBezTo>
                    <a:pt x="206" y="218"/>
                    <a:pt x="206" y="218"/>
                    <a:pt x="206" y="218"/>
                  </a:cubicBezTo>
                  <a:cubicBezTo>
                    <a:pt x="205" y="218"/>
                    <a:pt x="205" y="222"/>
                    <a:pt x="191" y="225"/>
                  </a:cubicBezTo>
                  <a:cubicBezTo>
                    <a:pt x="187" y="225"/>
                    <a:pt x="183" y="226"/>
                    <a:pt x="176" y="226"/>
                  </a:cubicBezTo>
                  <a:cubicBezTo>
                    <a:pt x="170" y="226"/>
                    <a:pt x="161" y="225"/>
                    <a:pt x="150" y="225"/>
                  </a:cubicBezTo>
                  <a:cubicBezTo>
                    <a:pt x="149" y="225"/>
                    <a:pt x="146" y="225"/>
                    <a:pt x="144" y="225"/>
                  </a:cubicBezTo>
                  <a:cubicBezTo>
                    <a:pt x="138" y="225"/>
                    <a:pt x="131" y="225"/>
                    <a:pt x="124" y="225"/>
                  </a:cubicBezTo>
                  <a:cubicBezTo>
                    <a:pt x="110" y="226"/>
                    <a:pt x="110" y="232"/>
                    <a:pt x="108" y="237"/>
                  </a:cubicBezTo>
                  <a:cubicBezTo>
                    <a:pt x="106" y="241"/>
                    <a:pt x="104" y="244"/>
                    <a:pt x="105" y="244"/>
                  </a:cubicBezTo>
                  <a:cubicBezTo>
                    <a:pt x="105" y="244"/>
                    <a:pt x="105" y="244"/>
                    <a:pt x="105" y="244"/>
                  </a:cubicBezTo>
                  <a:cubicBezTo>
                    <a:pt x="106" y="244"/>
                    <a:pt x="107" y="244"/>
                    <a:pt x="107" y="244"/>
                  </a:cubicBezTo>
                  <a:cubicBezTo>
                    <a:pt x="108" y="244"/>
                    <a:pt x="108" y="244"/>
                    <a:pt x="108" y="244"/>
                  </a:cubicBezTo>
                  <a:cubicBezTo>
                    <a:pt x="108" y="244"/>
                    <a:pt x="108" y="245"/>
                    <a:pt x="107" y="245"/>
                  </a:cubicBezTo>
                  <a:cubicBezTo>
                    <a:pt x="106" y="245"/>
                    <a:pt x="106" y="245"/>
                    <a:pt x="107" y="245"/>
                  </a:cubicBezTo>
                  <a:cubicBezTo>
                    <a:pt x="107" y="245"/>
                    <a:pt x="107" y="245"/>
                    <a:pt x="108" y="245"/>
                  </a:cubicBezTo>
                  <a:cubicBezTo>
                    <a:pt x="108" y="245"/>
                    <a:pt x="108" y="245"/>
                    <a:pt x="108" y="245"/>
                  </a:cubicBezTo>
                  <a:cubicBezTo>
                    <a:pt x="110" y="245"/>
                    <a:pt x="110" y="247"/>
                    <a:pt x="109" y="248"/>
                  </a:cubicBezTo>
                  <a:cubicBezTo>
                    <a:pt x="109" y="250"/>
                    <a:pt x="114" y="251"/>
                    <a:pt x="123" y="251"/>
                  </a:cubicBezTo>
                  <a:cubicBezTo>
                    <a:pt x="128" y="251"/>
                    <a:pt x="132" y="251"/>
                    <a:pt x="138" y="252"/>
                  </a:cubicBezTo>
                  <a:cubicBezTo>
                    <a:pt x="140" y="252"/>
                    <a:pt x="142" y="255"/>
                    <a:pt x="149" y="255"/>
                  </a:cubicBezTo>
                  <a:cubicBezTo>
                    <a:pt x="149" y="255"/>
                    <a:pt x="149" y="255"/>
                    <a:pt x="149" y="255"/>
                  </a:cubicBezTo>
                  <a:cubicBezTo>
                    <a:pt x="152" y="255"/>
                    <a:pt x="159" y="252"/>
                    <a:pt x="163" y="252"/>
                  </a:cubicBezTo>
                  <a:cubicBezTo>
                    <a:pt x="178" y="251"/>
                    <a:pt x="185" y="252"/>
                    <a:pt x="195" y="251"/>
                  </a:cubicBezTo>
                  <a:cubicBezTo>
                    <a:pt x="201" y="250"/>
                    <a:pt x="204" y="249"/>
                    <a:pt x="207" y="248"/>
                  </a:cubicBezTo>
                  <a:cubicBezTo>
                    <a:pt x="213" y="246"/>
                    <a:pt x="209" y="242"/>
                    <a:pt x="216" y="239"/>
                  </a:cubicBezTo>
                  <a:cubicBezTo>
                    <a:pt x="221" y="237"/>
                    <a:pt x="228" y="236"/>
                    <a:pt x="232" y="235"/>
                  </a:cubicBezTo>
                  <a:cubicBezTo>
                    <a:pt x="236" y="234"/>
                    <a:pt x="244" y="232"/>
                    <a:pt x="248" y="231"/>
                  </a:cubicBezTo>
                  <a:cubicBezTo>
                    <a:pt x="253" y="229"/>
                    <a:pt x="247" y="226"/>
                    <a:pt x="258" y="225"/>
                  </a:cubicBezTo>
                  <a:cubicBezTo>
                    <a:pt x="259" y="225"/>
                    <a:pt x="260" y="225"/>
                    <a:pt x="260" y="225"/>
                  </a:cubicBezTo>
                  <a:cubicBezTo>
                    <a:pt x="264" y="225"/>
                    <a:pt x="268" y="225"/>
                    <a:pt x="272" y="226"/>
                  </a:cubicBezTo>
                  <a:cubicBezTo>
                    <a:pt x="276" y="227"/>
                    <a:pt x="279" y="227"/>
                    <a:pt x="282" y="227"/>
                  </a:cubicBezTo>
                  <a:cubicBezTo>
                    <a:pt x="282" y="227"/>
                    <a:pt x="282" y="227"/>
                    <a:pt x="282" y="227"/>
                  </a:cubicBezTo>
                  <a:cubicBezTo>
                    <a:pt x="292" y="227"/>
                    <a:pt x="298" y="224"/>
                    <a:pt x="309" y="223"/>
                  </a:cubicBezTo>
                  <a:cubicBezTo>
                    <a:pt x="312" y="223"/>
                    <a:pt x="315" y="223"/>
                    <a:pt x="318" y="223"/>
                  </a:cubicBezTo>
                  <a:cubicBezTo>
                    <a:pt x="333" y="223"/>
                    <a:pt x="338" y="226"/>
                    <a:pt x="350" y="229"/>
                  </a:cubicBezTo>
                  <a:cubicBezTo>
                    <a:pt x="363" y="233"/>
                    <a:pt x="374" y="235"/>
                    <a:pt x="386" y="237"/>
                  </a:cubicBezTo>
                  <a:cubicBezTo>
                    <a:pt x="401" y="239"/>
                    <a:pt x="399" y="241"/>
                    <a:pt x="406" y="245"/>
                  </a:cubicBezTo>
                  <a:cubicBezTo>
                    <a:pt x="407" y="245"/>
                    <a:pt x="398" y="248"/>
                    <a:pt x="405" y="248"/>
                  </a:cubicBezTo>
                  <a:cubicBezTo>
                    <a:pt x="406" y="248"/>
                    <a:pt x="407" y="248"/>
                    <a:pt x="408" y="248"/>
                  </a:cubicBezTo>
                  <a:cubicBezTo>
                    <a:pt x="414" y="248"/>
                    <a:pt x="418" y="243"/>
                    <a:pt x="419" y="242"/>
                  </a:cubicBezTo>
                  <a:cubicBezTo>
                    <a:pt x="421" y="241"/>
                    <a:pt x="408" y="240"/>
                    <a:pt x="417" y="238"/>
                  </a:cubicBezTo>
                  <a:cubicBezTo>
                    <a:pt x="417" y="237"/>
                    <a:pt x="418" y="237"/>
                    <a:pt x="419" y="237"/>
                  </a:cubicBezTo>
                  <a:cubicBezTo>
                    <a:pt x="421" y="237"/>
                    <a:pt x="424" y="238"/>
                    <a:pt x="426" y="238"/>
                  </a:cubicBezTo>
                  <a:cubicBezTo>
                    <a:pt x="427" y="238"/>
                    <a:pt x="428" y="238"/>
                    <a:pt x="428" y="238"/>
                  </a:cubicBezTo>
                  <a:cubicBezTo>
                    <a:pt x="431" y="238"/>
                    <a:pt x="430" y="237"/>
                    <a:pt x="421" y="236"/>
                  </a:cubicBezTo>
                  <a:cubicBezTo>
                    <a:pt x="409" y="234"/>
                    <a:pt x="391" y="231"/>
                    <a:pt x="378" y="228"/>
                  </a:cubicBezTo>
                  <a:cubicBezTo>
                    <a:pt x="371" y="226"/>
                    <a:pt x="365" y="224"/>
                    <a:pt x="361" y="222"/>
                  </a:cubicBezTo>
                  <a:cubicBezTo>
                    <a:pt x="357" y="219"/>
                    <a:pt x="364" y="218"/>
                    <a:pt x="369" y="218"/>
                  </a:cubicBezTo>
                  <a:cubicBezTo>
                    <a:pt x="372" y="218"/>
                    <a:pt x="374" y="218"/>
                    <a:pt x="375" y="219"/>
                  </a:cubicBezTo>
                  <a:cubicBezTo>
                    <a:pt x="375" y="219"/>
                    <a:pt x="375" y="219"/>
                    <a:pt x="376" y="219"/>
                  </a:cubicBezTo>
                  <a:cubicBezTo>
                    <a:pt x="377" y="219"/>
                    <a:pt x="378" y="219"/>
                    <a:pt x="379" y="219"/>
                  </a:cubicBezTo>
                  <a:cubicBezTo>
                    <a:pt x="380" y="219"/>
                    <a:pt x="381" y="218"/>
                    <a:pt x="383" y="218"/>
                  </a:cubicBezTo>
                  <a:cubicBezTo>
                    <a:pt x="384" y="218"/>
                    <a:pt x="386" y="219"/>
                    <a:pt x="388" y="219"/>
                  </a:cubicBezTo>
                  <a:cubicBezTo>
                    <a:pt x="395" y="221"/>
                    <a:pt x="397" y="223"/>
                    <a:pt x="395" y="223"/>
                  </a:cubicBezTo>
                  <a:cubicBezTo>
                    <a:pt x="393" y="223"/>
                    <a:pt x="399" y="224"/>
                    <a:pt x="407" y="225"/>
                  </a:cubicBezTo>
                  <a:cubicBezTo>
                    <a:pt x="415" y="226"/>
                    <a:pt x="419" y="227"/>
                    <a:pt x="420" y="227"/>
                  </a:cubicBezTo>
                  <a:cubicBezTo>
                    <a:pt x="420" y="227"/>
                    <a:pt x="420" y="227"/>
                    <a:pt x="420" y="227"/>
                  </a:cubicBezTo>
                  <a:cubicBezTo>
                    <a:pt x="421" y="227"/>
                    <a:pt x="426" y="228"/>
                    <a:pt x="431" y="229"/>
                  </a:cubicBezTo>
                  <a:cubicBezTo>
                    <a:pt x="434" y="229"/>
                    <a:pt x="437" y="230"/>
                    <a:pt x="441" y="231"/>
                  </a:cubicBezTo>
                  <a:cubicBezTo>
                    <a:pt x="443" y="232"/>
                    <a:pt x="446" y="239"/>
                    <a:pt x="449" y="239"/>
                  </a:cubicBezTo>
                  <a:cubicBezTo>
                    <a:pt x="455" y="239"/>
                    <a:pt x="462" y="244"/>
                    <a:pt x="468" y="245"/>
                  </a:cubicBezTo>
                  <a:cubicBezTo>
                    <a:pt x="471" y="246"/>
                    <a:pt x="475" y="246"/>
                    <a:pt x="479" y="246"/>
                  </a:cubicBezTo>
                  <a:cubicBezTo>
                    <a:pt x="477" y="246"/>
                    <a:pt x="475" y="247"/>
                    <a:pt x="473" y="248"/>
                  </a:cubicBezTo>
                  <a:cubicBezTo>
                    <a:pt x="469" y="250"/>
                    <a:pt x="479" y="252"/>
                    <a:pt x="481" y="252"/>
                  </a:cubicBezTo>
                  <a:cubicBezTo>
                    <a:pt x="481" y="252"/>
                    <a:pt x="481" y="252"/>
                    <a:pt x="481" y="252"/>
                  </a:cubicBezTo>
                  <a:cubicBezTo>
                    <a:pt x="481" y="252"/>
                    <a:pt x="481" y="252"/>
                    <a:pt x="482" y="252"/>
                  </a:cubicBezTo>
                  <a:cubicBezTo>
                    <a:pt x="482" y="252"/>
                    <a:pt x="483" y="252"/>
                    <a:pt x="485" y="252"/>
                  </a:cubicBezTo>
                  <a:cubicBezTo>
                    <a:pt x="485" y="253"/>
                    <a:pt x="486" y="253"/>
                    <a:pt x="487" y="253"/>
                  </a:cubicBezTo>
                  <a:cubicBezTo>
                    <a:pt x="487" y="253"/>
                    <a:pt x="488" y="253"/>
                    <a:pt x="488" y="253"/>
                  </a:cubicBezTo>
                  <a:cubicBezTo>
                    <a:pt x="488" y="253"/>
                    <a:pt x="489" y="252"/>
                    <a:pt x="490" y="252"/>
                  </a:cubicBezTo>
                  <a:cubicBezTo>
                    <a:pt x="490" y="252"/>
                    <a:pt x="491" y="252"/>
                    <a:pt x="492" y="253"/>
                  </a:cubicBezTo>
                  <a:cubicBezTo>
                    <a:pt x="493" y="253"/>
                    <a:pt x="493" y="253"/>
                    <a:pt x="493" y="253"/>
                  </a:cubicBezTo>
                  <a:cubicBezTo>
                    <a:pt x="494" y="253"/>
                    <a:pt x="494" y="252"/>
                    <a:pt x="493" y="251"/>
                  </a:cubicBezTo>
                  <a:cubicBezTo>
                    <a:pt x="492" y="250"/>
                    <a:pt x="492" y="250"/>
                    <a:pt x="494" y="250"/>
                  </a:cubicBezTo>
                  <a:cubicBezTo>
                    <a:pt x="494" y="250"/>
                    <a:pt x="494" y="250"/>
                    <a:pt x="494" y="250"/>
                  </a:cubicBezTo>
                  <a:cubicBezTo>
                    <a:pt x="495" y="250"/>
                    <a:pt x="495" y="250"/>
                    <a:pt x="495" y="250"/>
                  </a:cubicBezTo>
                  <a:cubicBezTo>
                    <a:pt x="497" y="250"/>
                    <a:pt x="497" y="250"/>
                    <a:pt x="495" y="249"/>
                  </a:cubicBezTo>
                  <a:cubicBezTo>
                    <a:pt x="494" y="249"/>
                    <a:pt x="495" y="248"/>
                    <a:pt x="497" y="248"/>
                  </a:cubicBezTo>
                  <a:cubicBezTo>
                    <a:pt x="498" y="248"/>
                    <a:pt x="498" y="248"/>
                    <a:pt x="498" y="248"/>
                  </a:cubicBezTo>
                  <a:cubicBezTo>
                    <a:pt x="498" y="248"/>
                    <a:pt x="498" y="248"/>
                    <a:pt x="498" y="248"/>
                  </a:cubicBezTo>
                  <a:cubicBezTo>
                    <a:pt x="502" y="248"/>
                    <a:pt x="503" y="247"/>
                    <a:pt x="498" y="246"/>
                  </a:cubicBezTo>
                  <a:cubicBezTo>
                    <a:pt x="493" y="244"/>
                    <a:pt x="491" y="244"/>
                    <a:pt x="490" y="243"/>
                  </a:cubicBezTo>
                  <a:cubicBezTo>
                    <a:pt x="489" y="243"/>
                    <a:pt x="490" y="242"/>
                    <a:pt x="490" y="242"/>
                  </a:cubicBezTo>
                  <a:cubicBezTo>
                    <a:pt x="491" y="242"/>
                    <a:pt x="491" y="242"/>
                    <a:pt x="491" y="242"/>
                  </a:cubicBezTo>
                  <a:cubicBezTo>
                    <a:pt x="491" y="242"/>
                    <a:pt x="488" y="241"/>
                    <a:pt x="486" y="240"/>
                  </a:cubicBezTo>
                  <a:cubicBezTo>
                    <a:pt x="485" y="239"/>
                    <a:pt x="488" y="238"/>
                    <a:pt x="490" y="238"/>
                  </a:cubicBezTo>
                  <a:cubicBezTo>
                    <a:pt x="491" y="238"/>
                    <a:pt x="492" y="238"/>
                    <a:pt x="493" y="238"/>
                  </a:cubicBezTo>
                  <a:cubicBezTo>
                    <a:pt x="494" y="238"/>
                    <a:pt x="495" y="239"/>
                    <a:pt x="496" y="239"/>
                  </a:cubicBezTo>
                  <a:cubicBezTo>
                    <a:pt x="495" y="239"/>
                    <a:pt x="496" y="239"/>
                    <a:pt x="497" y="239"/>
                  </a:cubicBezTo>
                  <a:cubicBezTo>
                    <a:pt x="497" y="239"/>
                    <a:pt x="498" y="239"/>
                    <a:pt x="498" y="239"/>
                  </a:cubicBezTo>
                  <a:cubicBezTo>
                    <a:pt x="499" y="239"/>
                    <a:pt x="500" y="239"/>
                    <a:pt x="500" y="239"/>
                  </a:cubicBezTo>
                  <a:cubicBezTo>
                    <a:pt x="501" y="239"/>
                    <a:pt x="502" y="239"/>
                    <a:pt x="501" y="238"/>
                  </a:cubicBezTo>
                  <a:cubicBezTo>
                    <a:pt x="500" y="238"/>
                    <a:pt x="501" y="238"/>
                    <a:pt x="502" y="238"/>
                  </a:cubicBezTo>
                  <a:cubicBezTo>
                    <a:pt x="502" y="238"/>
                    <a:pt x="502" y="238"/>
                    <a:pt x="503" y="238"/>
                  </a:cubicBezTo>
                  <a:cubicBezTo>
                    <a:pt x="503" y="238"/>
                    <a:pt x="503" y="238"/>
                    <a:pt x="503" y="238"/>
                  </a:cubicBezTo>
                  <a:cubicBezTo>
                    <a:pt x="505" y="238"/>
                    <a:pt x="505" y="238"/>
                    <a:pt x="503" y="237"/>
                  </a:cubicBezTo>
                  <a:cubicBezTo>
                    <a:pt x="500" y="237"/>
                    <a:pt x="506" y="235"/>
                    <a:pt x="517" y="235"/>
                  </a:cubicBezTo>
                  <a:cubicBezTo>
                    <a:pt x="527" y="235"/>
                    <a:pt x="534" y="237"/>
                    <a:pt x="533" y="237"/>
                  </a:cubicBezTo>
                  <a:cubicBezTo>
                    <a:pt x="532" y="237"/>
                    <a:pt x="532" y="238"/>
                    <a:pt x="532" y="238"/>
                  </a:cubicBezTo>
                  <a:cubicBezTo>
                    <a:pt x="533" y="238"/>
                    <a:pt x="537" y="237"/>
                    <a:pt x="544" y="236"/>
                  </a:cubicBezTo>
                  <a:cubicBezTo>
                    <a:pt x="553" y="235"/>
                    <a:pt x="556" y="234"/>
                    <a:pt x="551" y="232"/>
                  </a:cubicBezTo>
                  <a:cubicBezTo>
                    <a:pt x="545" y="230"/>
                    <a:pt x="549" y="226"/>
                    <a:pt x="556" y="222"/>
                  </a:cubicBezTo>
                  <a:cubicBezTo>
                    <a:pt x="563" y="219"/>
                    <a:pt x="570" y="214"/>
                    <a:pt x="578" y="212"/>
                  </a:cubicBezTo>
                  <a:cubicBezTo>
                    <a:pt x="582" y="211"/>
                    <a:pt x="586" y="211"/>
                    <a:pt x="588" y="211"/>
                  </a:cubicBezTo>
                  <a:cubicBezTo>
                    <a:pt x="590" y="211"/>
                    <a:pt x="591" y="211"/>
                    <a:pt x="589" y="212"/>
                  </a:cubicBezTo>
                  <a:cubicBezTo>
                    <a:pt x="585" y="212"/>
                    <a:pt x="588" y="213"/>
                    <a:pt x="597" y="213"/>
                  </a:cubicBezTo>
                  <a:cubicBezTo>
                    <a:pt x="605" y="214"/>
                    <a:pt x="607" y="215"/>
                    <a:pt x="604" y="216"/>
                  </a:cubicBezTo>
                  <a:cubicBezTo>
                    <a:pt x="601" y="216"/>
                    <a:pt x="606" y="217"/>
                    <a:pt x="609" y="218"/>
                  </a:cubicBezTo>
                  <a:cubicBezTo>
                    <a:pt x="611" y="219"/>
                    <a:pt x="612" y="220"/>
                    <a:pt x="620" y="220"/>
                  </a:cubicBezTo>
                  <a:cubicBezTo>
                    <a:pt x="620" y="220"/>
                    <a:pt x="620" y="220"/>
                    <a:pt x="620" y="220"/>
                  </a:cubicBezTo>
                  <a:cubicBezTo>
                    <a:pt x="624" y="220"/>
                    <a:pt x="630" y="219"/>
                    <a:pt x="635" y="218"/>
                  </a:cubicBezTo>
                  <a:cubicBezTo>
                    <a:pt x="642" y="217"/>
                    <a:pt x="640" y="217"/>
                    <a:pt x="632" y="216"/>
                  </a:cubicBezTo>
                  <a:cubicBezTo>
                    <a:pt x="630" y="216"/>
                    <a:pt x="628" y="216"/>
                    <a:pt x="627" y="216"/>
                  </a:cubicBezTo>
                  <a:cubicBezTo>
                    <a:pt x="627" y="216"/>
                    <a:pt x="627" y="216"/>
                    <a:pt x="626" y="216"/>
                  </a:cubicBezTo>
                  <a:cubicBezTo>
                    <a:pt x="625" y="216"/>
                    <a:pt x="624" y="216"/>
                    <a:pt x="621" y="215"/>
                  </a:cubicBezTo>
                  <a:cubicBezTo>
                    <a:pt x="616" y="214"/>
                    <a:pt x="614" y="213"/>
                    <a:pt x="619" y="213"/>
                  </a:cubicBezTo>
                  <a:cubicBezTo>
                    <a:pt x="621" y="212"/>
                    <a:pt x="624" y="212"/>
                    <a:pt x="625" y="212"/>
                  </a:cubicBezTo>
                  <a:cubicBezTo>
                    <a:pt x="626" y="212"/>
                    <a:pt x="626" y="212"/>
                    <a:pt x="626" y="212"/>
                  </a:cubicBezTo>
                  <a:cubicBezTo>
                    <a:pt x="626" y="213"/>
                    <a:pt x="626" y="213"/>
                    <a:pt x="626" y="213"/>
                  </a:cubicBezTo>
                  <a:cubicBezTo>
                    <a:pt x="626" y="213"/>
                    <a:pt x="627" y="212"/>
                    <a:pt x="628" y="212"/>
                  </a:cubicBezTo>
                  <a:cubicBezTo>
                    <a:pt x="629" y="211"/>
                    <a:pt x="638" y="211"/>
                    <a:pt x="648" y="210"/>
                  </a:cubicBezTo>
                  <a:cubicBezTo>
                    <a:pt x="657" y="209"/>
                    <a:pt x="663" y="208"/>
                    <a:pt x="664" y="208"/>
                  </a:cubicBezTo>
                  <a:cubicBezTo>
                    <a:pt x="664" y="208"/>
                    <a:pt x="664" y="208"/>
                    <a:pt x="664" y="208"/>
                  </a:cubicBezTo>
                  <a:cubicBezTo>
                    <a:pt x="664" y="208"/>
                    <a:pt x="666" y="208"/>
                    <a:pt x="668" y="208"/>
                  </a:cubicBezTo>
                  <a:cubicBezTo>
                    <a:pt x="668" y="208"/>
                    <a:pt x="669" y="208"/>
                    <a:pt x="669" y="208"/>
                  </a:cubicBezTo>
                  <a:cubicBezTo>
                    <a:pt x="669" y="208"/>
                    <a:pt x="669" y="208"/>
                    <a:pt x="669" y="208"/>
                  </a:cubicBezTo>
                  <a:cubicBezTo>
                    <a:pt x="672" y="208"/>
                    <a:pt x="672" y="209"/>
                    <a:pt x="670" y="210"/>
                  </a:cubicBezTo>
                  <a:cubicBezTo>
                    <a:pt x="667" y="210"/>
                    <a:pt x="665" y="211"/>
                    <a:pt x="662" y="211"/>
                  </a:cubicBezTo>
                  <a:cubicBezTo>
                    <a:pt x="660" y="211"/>
                    <a:pt x="660" y="211"/>
                    <a:pt x="662" y="212"/>
                  </a:cubicBezTo>
                  <a:cubicBezTo>
                    <a:pt x="664" y="213"/>
                    <a:pt x="664" y="214"/>
                    <a:pt x="662" y="215"/>
                  </a:cubicBezTo>
                  <a:cubicBezTo>
                    <a:pt x="660" y="216"/>
                    <a:pt x="657" y="216"/>
                    <a:pt x="655" y="216"/>
                  </a:cubicBezTo>
                  <a:cubicBezTo>
                    <a:pt x="655" y="216"/>
                    <a:pt x="655" y="216"/>
                    <a:pt x="655" y="216"/>
                  </a:cubicBezTo>
                  <a:cubicBezTo>
                    <a:pt x="654" y="216"/>
                    <a:pt x="654" y="216"/>
                    <a:pt x="653" y="216"/>
                  </a:cubicBezTo>
                  <a:cubicBezTo>
                    <a:pt x="652" y="216"/>
                    <a:pt x="651" y="216"/>
                    <a:pt x="650" y="217"/>
                  </a:cubicBezTo>
                  <a:cubicBezTo>
                    <a:pt x="650" y="217"/>
                    <a:pt x="660" y="219"/>
                    <a:pt x="675" y="222"/>
                  </a:cubicBezTo>
                  <a:cubicBezTo>
                    <a:pt x="705" y="227"/>
                    <a:pt x="736" y="233"/>
                    <a:pt x="683" y="234"/>
                  </a:cubicBezTo>
                  <a:cubicBezTo>
                    <a:pt x="682" y="234"/>
                    <a:pt x="681" y="234"/>
                    <a:pt x="680" y="234"/>
                  </a:cubicBezTo>
                  <a:cubicBezTo>
                    <a:pt x="657" y="234"/>
                    <a:pt x="645" y="231"/>
                    <a:pt x="628" y="231"/>
                  </a:cubicBezTo>
                  <a:cubicBezTo>
                    <a:pt x="614" y="231"/>
                    <a:pt x="605" y="232"/>
                    <a:pt x="593" y="233"/>
                  </a:cubicBezTo>
                  <a:cubicBezTo>
                    <a:pt x="589" y="233"/>
                    <a:pt x="584" y="233"/>
                    <a:pt x="578" y="234"/>
                  </a:cubicBezTo>
                  <a:cubicBezTo>
                    <a:pt x="570" y="234"/>
                    <a:pt x="565" y="235"/>
                    <a:pt x="567" y="235"/>
                  </a:cubicBezTo>
                  <a:cubicBezTo>
                    <a:pt x="569" y="236"/>
                    <a:pt x="569" y="236"/>
                    <a:pt x="565" y="237"/>
                  </a:cubicBezTo>
                  <a:cubicBezTo>
                    <a:pt x="562" y="237"/>
                    <a:pt x="561" y="237"/>
                    <a:pt x="562" y="237"/>
                  </a:cubicBezTo>
                  <a:cubicBezTo>
                    <a:pt x="562" y="237"/>
                    <a:pt x="562" y="237"/>
                    <a:pt x="561" y="237"/>
                  </a:cubicBezTo>
                  <a:cubicBezTo>
                    <a:pt x="561" y="237"/>
                    <a:pt x="560" y="237"/>
                    <a:pt x="560" y="237"/>
                  </a:cubicBezTo>
                  <a:cubicBezTo>
                    <a:pt x="559" y="237"/>
                    <a:pt x="559" y="237"/>
                    <a:pt x="559" y="237"/>
                  </a:cubicBezTo>
                  <a:cubicBezTo>
                    <a:pt x="555" y="237"/>
                    <a:pt x="549" y="237"/>
                    <a:pt x="542" y="238"/>
                  </a:cubicBezTo>
                  <a:cubicBezTo>
                    <a:pt x="530" y="238"/>
                    <a:pt x="532" y="241"/>
                    <a:pt x="535" y="241"/>
                  </a:cubicBezTo>
                  <a:cubicBezTo>
                    <a:pt x="535" y="241"/>
                    <a:pt x="535" y="241"/>
                    <a:pt x="535" y="241"/>
                  </a:cubicBezTo>
                  <a:cubicBezTo>
                    <a:pt x="535" y="241"/>
                    <a:pt x="536" y="241"/>
                    <a:pt x="536" y="241"/>
                  </a:cubicBezTo>
                  <a:cubicBezTo>
                    <a:pt x="538" y="241"/>
                    <a:pt x="540" y="242"/>
                    <a:pt x="540" y="242"/>
                  </a:cubicBezTo>
                  <a:cubicBezTo>
                    <a:pt x="541" y="243"/>
                    <a:pt x="541" y="244"/>
                    <a:pt x="540" y="244"/>
                  </a:cubicBezTo>
                  <a:cubicBezTo>
                    <a:pt x="538" y="244"/>
                    <a:pt x="538" y="245"/>
                    <a:pt x="538" y="245"/>
                  </a:cubicBezTo>
                  <a:cubicBezTo>
                    <a:pt x="539" y="245"/>
                    <a:pt x="539" y="245"/>
                    <a:pt x="538" y="245"/>
                  </a:cubicBezTo>
                  <a:cubicBezTo>
                    <a:pt x="538" y="245"/>
                    <a:pt x="537" y="245"/>
                    <a:pt x="536" y="245"/>
                  </a:cubicBezTo>
                  <a:cubicBezTo>
                    <a:pt x="536" y="245"/>
                    <a:pt x="535" y="245"/>
                    <a:pt x="535" y="245"/>
                  </a:cubicBezTo>
                  <a:cubicBezTo>
                    <a:pt x="535" y="245"/>
                    <a:pt x="535" y="245"/>
                    <a:pt x="535" y="245"/>
                  </a:cubicBezTo>
                  <a:cubicBezTo>
                    <a:pt x="535" y="245"/>
                    <a:pt x="536" y="246"/>
                    <a:pt x="540" y="248"/>
                  </a:cubicBezTo>
                  <a:cubicBezTo>
                    <a:pt x="545" y="249"/>
                    <a:pt x="548" y="251"/>
                    <a:pt x="547" y="251"/>
                  </a:cubicBezTo>
                  <a:cubicBezTo>
                    <a:pt x="546" y="251"/>
                    <a:pt x="547" y="251"/>
                    <a:pt x="550" y="251"/>
                  </a:cubicBezTo>
                  <a:cubicBezTo>
                    <a:pt x="550" y="251"/>
                    <a:pt x="550" y="251"/>
                    <a:pt x="550" y="251"/>
                  </a:cubicBezTo>
                  <a:cubicBezTo>
                    <a:pt x="550" y="251"/>
                    <a:pt x="551" y="251"/>
                    <a:pt x="551" y="251"/>
                  </a:cubicBezTo>
                  <a:cubicBezTo>
                    <a:pt x="553" y="251"/>
                    <a:pt x="553" y="252"/>
                    <a:pt x="551" y="252"/>
                  </a:cubicBezTo>
                  <a:cubicBezTo>
                    <a:pt x="548" y="252"/>
                    <a:pt x="548" y="252"/>
                    <a:pt x="550" y="252"/>
                  </a:cubicBezTo>
                  <a:cubicBezTo>
                    <a:pt x="551" y="252"/>
                    <a:pt x="551" y="252"/>
                    <a:pt x="551" y="252"/>
                  </a:cubicBezTo>
                  <a:cubicBezTo>
                    <a:pt x="554" y="252"/>
                    <a:pt x="558" y="252"/>
                    <a:pt x="561" y="252"/>
                  </a:cubicBezTo>
                  <a:cubicBezTo>
                    <a:pt x="561" y="252"/>
                    <a:pt x="561" y="252"/>
                    <a:pt x="561" y="252"/>
                  </a:cubicBezTo>
                  <a:cubicBezTo>
                    <a:pt x="563" y="252"/>
                    <a:pt x="566" y="253"/>
                    <a:pt x="569" y="253"/>
                  </a:cubicBezTo>
                  <a:cubicBezTo>
                    <a:pt x="572" y="253"/>
                    <a:pt x="576" y="254"/>
                    <a:pt x="580" y="254"/>
                  </a:cubicBezTo>
                  <a:cubicBezTo>
                    <a:pt x="582" y="254"/>
                    <a:pt x="583" y="254"/>
                    <a:pt x="584" y="254"/>
                  </a:cubicBezTo>
                  <a:cubicBezTo>
                    <a:pt x="591" y="253"/>
                    <a:pt x="598" y="253"/>
                    <a:pt x="603" y="253"/>
                  </a:cubicBezTo>
                  <a:cubicBezTo>
                    <a:pt x="603" y="253"/>
                    <a:pt x="603" y="253"/>
                    <a:pt x="603" y="253"/>
                  </a:cubicBezTo>
                  <a:cubicBezTo>
                    <a:pt x="610" y="253"/>
                    <a:pt x="618" y="254"/>
                    <a:pt x="627" y="254"/>
                  </a:cubicBezTo>
                  <a:cubicBezTo>
                    <a:pt x="629" y="254"/>
                    <a:pt x="630" y="254"/>
                    <a:pt x="631" y="254"/>
                  </a:cubicBezTo>
                  <a:cubicBezTo>
                    <a:pt x="634" y="254"/>
                    <a:pt x="639" y="253"/>
                    <a:pt x="643" y="252"/>
                  </a:cubicBezTo>
                  <a:cubicBezTo>
                    <a:pt x="644" y="252"/>
                    <a:pt x="645" y="252"/>
                    <a:pt x="645" y="252"/>
                  </a:cubicBezTo>
                  <a:cubicBezTo>
                    <a:pt x="651" y="252"/>
                    <a:pt x="653" y="255"/>
                    <a:pt x="651" y="260"/>
                  </a:cubicBezTo>
                  <a:cubicBezTo>
                    <a:pt x="649" y="264"/>
                    <a:pt x="647" y="268"/>
                    <a:pt x="640" y="270"/>
                  </a:cubicBezTo>
                  <a:cubicBezTo>
                    <a:pt x="635" y="272"/>
                    <a:pt x="629" y="273"/>
                    <a:pt x="623" y="273"/>
                  </a:cubicBezTo>
                  <a:cubicBezTo>
                    <a:pt x="620" y="273"/>
                    <a:pt x="618" y="273"/>
                    <a:pt x="617" y="273"/>
                  </a:cubicBezTo>
                  <a:cubicBezTo>
                    <a:pt x="615" y="273"/>
                    <a:pt x="614" y="273"/>
                    <a:pt x="613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2" y="273"/>
                    <a:pt x="611" y="272"/>
                    <a:pt x="607" y="272"/>
                  </a:cubicBezTo>
                  <a:cubicBezTo>
                    <a:pt x="603" y="271"/>
                    <a:pt x="600" y="271"/>
                    <a:pt x="600" y="271"/>
                  </a:cubicBezTo>
                  <a:cubicBezTo>
                    <a:pt x="600" y="271"/>
                    <a:pt x="600" y="271"/>
                    <a:pt x="600" y="271"/>
                  </a:cubicBezTo>
                  <a:cubicBezTo>
                    <a:pt x="601" y="271"/>
                    <a:pt x="599" y="271"/>
                    <a:pt x="596" y="271"/>
                  </a:cubicBezTo>
                  <a:cubicBezTo>
                    <a:pt x="596" y="271"/>
                    <a:pt x="596" y="271"/>
                    <a:pt x="596" y="271"/>
                  </a:cubicBezTo>
                  <a:cubicBezTo>
                    <a:pt x="594" y="271"/>
                    <a:pt x="594" y="271"/>
                    <a:pt x="594" y="271"/>
                  </a:cubicBezTo>
                  <a:cubicBezTo>
                    <a:pt x="592" y="272"/>
                    <a:pt x="581" y="273"/>
                    <a:pt x="567" y="273"/>
                  </a:cubicBezTo>
                  <a:cubicBezTo>
                    <a:pt x="566" y="273"/>
                    <a:pt x="566" y="273"/>
                    <a:pt x="565" y="273"/>
                  </a:cubicBezTo>
                  <a:cubicBezTo>
                    <a:pt x="546" y="272"/>
                    <a:pt x="526" y="271"/>
                    <a:pt x="508" y="269"/>
                  </a:cubicBezTo>
                  <a:cubicBezTo>
                    <a:pt x="496" y="268"/>
                    <a:pt x="491" y="267"/>
                    <a:pt x="479" y="267"/>
                  </a:cubicBezTo>
                  <a:cubicBezTo>
                    <a:pt x="477" y="267"/>
                    <a:pt x="475" y="267"/>
                    <a:pt x="473" y="267"/>
                  </a:cubicBezTo>
                  <a:cubicBezTo>
                    <a:pt x="446" y="268"/>
                    <a:pt x="473" y="275"/>
                    <a:pt x="451" y="277"/>
                  </a:cubicBezTo>
                  <a:cubicBezTo>
                    <a:pt x="450" y="277"/>
                    <a:pt x="450" y="277"/>
                    <a:pt x="449" y="277"/>
                  </a:cubicBezTo>
                  <a:cubicBezTo>
                    <a:pt x="438" y="277"/>
                    <a:pt x="409" y="271"/>
                    <a:pt x="402" y="270"/>
                  </a:cubicBezTo>
                  <a:cubicBezTo>
                    <a:pt x="389" y="268"/>
                    <a:pt x="371" y="268"/>
                    <a:pt x="354" y="266"/>
                  </a:cubicBezTo>
                  <a:cubicBezTo>
                    <a:pt x="353" y="266"/>
                    <a:pt x="351" y="265"/>
                    <a:pt x="349" y="265"/>
                  </a:cubicBezTo>
                  <a:cubicBezTo>
                    <a:pt x="346" y="265"/>
                    <a:pt x="339" y="264"/>
                    <a:pt x="340" y="262"/>
                  </a:cubicBezTo>
                  <a:cubicBezTo>
                    <a:pt x="341" y="262"/>
                    <a:pt x="344" y="262"/>
                    <a:pt x="343" y="260"/>
                  </a:cubicBezTo>
                  <a:cubicBezTo>
                    <a:pt x="343" y="259"/>
                    <a:pt x="342" y="258"/>
                    <a:pt x="343" y="256"/>
                  </a:cubicBezTo>
                  <a:cubicBezTo>
                    <a:pt x="343" y="253"/>
                    <a:pt x="343" y="252"/>
                    <a:pt x="342" y="252"/>
                  </a:cubicBezTo>
                  <a:cubicBezTo>
                    <a:pt x="342" y="252"/>
                    <a:pt x="342" y="252"/>
                    <a:pt x="342" y="252"/>
                  </a:cubicBezTo>
                  <a:cubicBezTo>
                    <a:pt x="342" y="252"/>
                    <a:pt x="341" y="252"/>
                    <a:pt x="341" y="252"/>
                  </a:cubicBezTo>
                  <a:cubicBezTo>
                    <a:pt x="339" y="252"/>
                    <a:pt x="335" y="252"/>
                    <a:pt x="331" y="252"/>
                  </a:cubicBezTo>
                  <a:cubicBezTo>
                    <a:pt x="326" y="251"/>
                    <a:pt x="319" y="251"/>
                    <a:pt x="312" y="251"/>
                  </a:cubicBezTo>
                  <a:cubicBezTo>
                    <a:pt x="311" y="251"/>
                    <a:pt x="310" y="251"/>
                    <a:pt x="309" y="251"/>
                  </a:cubicBezTo>
                  <a:cubicBezTo>
                    <a:pt x="286" y="251"/>
                    <a:pt x="258" y="253"/>
                    <a:pt x="248" y="253"/>
                  </a:cubicBezTo>
                  <a:cubicBezTo>
                    <a:pt x="235" y="254"/>
                    <a:pt x="203" y="258"/>
                    <a:pt x="179" y="258"/>
                  </a:cubicBezTo>
                  <a:cubicBezTo>
                    <a:pt x="177" y="258"/>
                    <a:pt x="175" y="259"/>
                    <a:pt x="174" y="259"/>
                  </a:cubicBezTo>
                  <a:cubicBezTo>
                    <a:pt x="168" y="259"/>
                    <a:pt x="163" y="258"/>
                    <a:pt x="159" y="258"/>
                  </a:cubicBezTo>
                  <a:cubicBezTo>
                    <a:pt x="155" y="258"/>
                    <a:pt x="151" y="258"/>
                    <a:pt x="149" y="258"/>
                  </a:cubicBezTo>
                  <a:cubicBezTo>
                    <a:pt x="146" y="258"/>
                    <a:pt x="144" y="258"/>
                    <a:pt x="144" y="258"/>
                  </a:cubicBezTo>
                  <a:cubicBezTo>
                    <a:pt x="143" y="259"/>
                    <a:pt x="142" y="260"/>
                    <a:pt x="138" y="262"/>
                  </a:cubicBezTo>
                  <a:cubicBezTo>
                    <a:pt x="131" y="264"/>
                    <a:pt x="121" y="264"/>
                    <a:pt x="114" y="266"/>
                  </a:cubicBezTo>
                  <a:cubicBezTo>
                    <a:pt x="95" y="270"/>
                    <a:pt x="105" y="276"/>
                    <a:pt x="87" y="281"/>
                  </a:cubicBezTo>
                  <a:cubicBezTo>
                    <a:pt x="78" y="284"/>
                    <a:pt x="63" y="285"/>
                    <a:pt x="52" y="287"/>
                  </a:cubicBezTo>
                  <a:cubicBezTo>
                    <a:pt x="42" y="290"/>
                    <a:pt x="38" y="292"/>
                    <a:pt x="29" y="296"/>
                  </a:cubicBezTo>
                  <a:cubicBezTo>
                    <a:pt x="24" y="298"/>
                    <a:pt x="17" y="300"/>
                    <a:pt x="12" y="302"/>
                  </a:cubicBezTo>
                  <a:cubicBezTo>
                    <a:pt x="3" y="306"/>
                    <a:pt x="14" y="312"/>
                    <a:pt x="14" y="317"/>
                  </a:cubicBezTo>
                  <a:cubicBezTo>
                    <a:pt x="14" y="319"/>
                    <a:pt x="13" y="321"/>
                    <a:pt x="12" y="322"/>
                  </a:cubicBezTo>
                  <a:cubicBezTo>
                    <a:pt x="8" y="327"/>
                    <a:pt x="0" y="331"/>
                    <a:pt x="4" y="332"/>
                  </a:cubicBezTo>
                  <a:cubicBezTo>
                    <a:pt x="8" y="334"/>
                    <a:pt x="12" y="335"/>
                    <a:pt x="9" y="335"/>
                  </a:cubicBezTo>
                  <a:cubicBezTo>
                    <a:pt x="7" y="335"/>
                    <a:pt x="5" y="335"/>
                    <a:pt x="5" y="335"/>
                  </a:cubicBezTo>
                  <a:cubicBezTo>
                    <a:pt x="5" y="336"/>
                    <a:pt x="6" y="337"/>
                    <a:pt x="7" y="337"/>
                  </a:cubicBezTo>
                  <a:cubicBezTo>
                    <a:pt x="8" y="337"/>
                    <a:pt x="8" y="337"/>
                    <a:pt x="8" y="337"/>
                  </a:cubicBezTo>
                  <a:cubicBezTo>
                    <a:pt x="8" y="337"/>
                    <a:pt x="8" y="337"/>
                    <a:pt x="9" y="337"/>
                  </a:cubicBezTo>
                  <a:cubicBezTo>
                    <a:pt x="9" y="337"/>
                    <a:pt x="10" y="337"/>
                    <a:pt x="10" y="337"/>
                  </a:cubicBezTo>
                  <a:cubicBezTo>
                    <a:pt x="10" y="337"/>
                    <a:pt x="9" y="337"/>
                    <a:pt x="8" y="337"/>
                  </a:cubicBezTo>
                  <a:cubicBezTo>
                    <a:pt x="8" y="337"/>
                    <a:pt x="8" y="337"/>
                    <a:pt x="8" y="337"/>
                  </a:cubicBezTo>
                  <a:cubicBezTo>
                    <a:pt x="7" y="337"/>
                    <a:pt x="7" y="339"/>
                    <a:pt x="14" y="339"/>
                  </a:cubicBezTo>
                  <a:cubicBezTo>
                    <a:pt x="21" y="340"/>
                    <a:pt x="26" y="340"/>
                    <a:pt x="24" y="340"/>
                  </a:cubicBezTo>
                  <a:cubicBezTo>
                    <a:pt x="22" y="340"/>
                    <a:pt x="21" y="341"/>
                    <a:pt x="24" y="341"/>
                  </a:cubicBezTo>
                  <a:cubicBezTo>
                    <a:pt x="26" y="341"/>
                    <a:pt x="28" y="342"/>
                    <a:pt x="33" y="344"/>
                  </a:cubicBezTo>
                  <a:cubicBezTo>
                    <a:pt x="37" y="345"/>
                    <a:pt x="52" y="348"/>
                    <a:pt x="61" y="352"/>
                  </a:cubicBezTo>
                  <a:cubicBezTo>
                    <a:pt x="66" y="355"/>
                    <a:pt x="72" y="357"/>
                    <a:pt x="85" y="359"/>
                  </a:cubicBezTo>
                  <a:cubicBezTo>
                    <a:pt x="96" y="361"/>
                    <a:pt x="104" y="363"/>
                    <a:pt x="117" y="364"/>
                  </a:cubicBezTo>
                  <a:cubicBezTo>
                    <a:pt x="119" y="365"/>
                    <a:pt x="121" y="365"/>
                    <a:pt x="123" y="365"/>
                  </a:cubicBezTo>
                  <a:cubicBezTo>
                    <a:pt x="131" y="365"/>
                    <a:pt x="135" y="363"/>
                    <a:pt x="144" y="362"/>
                  </a:cubicBezTo>
                  <a:cubicBezTo>
                    <a:pt x="153" y="362"/>
                    <a:pt x="160" y="362"/>
                    <a:pt x="166" y="362"/>
                  </a:cubicBezTo>
                  <a:cubicBezTo>
                    <a:pt x="171" y="362"/>
                    <a:pt x="175" y="362"/>
                    <a:pt x="179" y="362"/>
                  </a:cubicBezTo>
                  <a:cubicBezTo>
                    <a:pt x="184" y="362"/>
                    <a:pt x="188" y="362"/>
                    <a:pt x="193" y="362"/>
                  </a:cubicBezTo>
                  <a:cubicBezTo>
                    <a:pt x="197" y="362"/>
                    <a:pt x="202" y="362"/>
                    <a:pt x="208" y="362"/>
                  </a:cubicBezTo>
                  <a:cubicBezTo>
                    <a:pt x="222" y="362"/>
                    <a:pt x="240" y="357"/>
                    <a:pt x="256" y="357"/>
                  </a:cubicBezTo>
                  <a:cubicBezTo>
                    <a:pt x="259" y="357"/>
                    <a:pt x="261" y="358"/>
                    <a:pt x="263" y="358"/>
                  </a:cubicBezTo>
                  <a:cubicBezTo>
                    <a:pt x="284" y="360"/>
                    <a:pt x="280" y="366"/>
                    <a:pt x="298" y="366"/>
                  </a:cubicBezTo>
                  <a:cubicBezTo>
                    <a:pt x="302" y="366"/>
                    <a:pt x="306" y="365"/>
                    <a:pt x="312" y="365"/>
                  </a:cubicBezTo>
                  <a:cubicBezTo>
                    <a:pt x="317" y="364"/>
                    <a:pt x="321" y="364"/>
                    <a:pt x="324" y="364"/>
                  </a:cubicBezTo>
                  <a:cubicBezTo>
                    <a:pt x="337" y="364"/>
                    <a:pt x="338" y="367"/>
                    <a:pt x="337" y="371"/>
                  </a:cubicBezTo>
                  <a:cubicBezTo>
                    <a:pt x="336" y="375"/>
                    <a:pt x="337" y="379"/>
                    <a:pt x="335" y="379"/>
                  </a:cubicBezTo>
                  <a:cubicBezTo>
                    <a:pt x="335" y="379"/>
                    <a:pt x="335" y="379"/>
                    <a:pt x="335" y="379"/>
                  </a:cubicBezTo>
                  <a:cubicBezTo>
                    <a:pt x="335" y="379"/>
                    <a:pt x="335" y="379"/>
                    <a:pt x="335" y="379"/>
                  </a:cubicBezTo>
                  <a:cubicBezTo>
                    <a:pt x="333" y="379"/>
                    <a:pt x="326" y="382"/>
                    <a:pt x="330" y="385"/>
                  </a:cubicBezTo>
                  <a:cubicBezTo>
                    <a:pt x="332" y="387"/>
                    <a:pt x="337" y="388"/>
                    <a:pt x="344" y="390"/>
                  </a:cubicBezTo>
                  <a:cubicBezTo>
                    <a:pt x="350" y="391"/>
                    <a:pt x="355" y="393"/>
                    <a:pt x="359" y="395"/>
                  </a:cubicBezTo>
                  <a:cubicBezTo>
                    <a:pt x="366" y="398"/>
                    <a:pt x="374" y="402"/>
                    <a:pt x="376" y="406"/>
                  </a:cubicBezTo>
                  <a:cubicBezTo>
                    <a:pt x="378" y="408"/>
                    <a:pt x="379" y="410"/>
                    <a:pt x="380" y="411"/>
                  </a:cubicBezTo>
                  <a:cubicBezTo>
                    <a:pt x="382" y="414"/>
                    <a:pt x="391" y="416"/>
                    <a:pt x="388" y="419"/>
                  </a:cubicBezTo>
                  <a:cubicBezTo>
                    <a:pt x="386" y="422"/>
                    <a:pt x="369" y="423"/>
                    <a:pt x="369" y="425"/>
                  </a:cubicBezTo>
                  <a:cubicBezTo>
                    <a:pt x="368" y="429"/>
                    <a:pt x="362" y="433"/>
                    <a:pt x="360" y="437"/>
                  </a:cubicBezTo>
                  <a:cubicBezTo>
                    <a:pt x="356" y="442"/>
                    <a:pt x="386" y="450"/>
                    <a:pt x="392" y="455"/>
                  </a:cubicBezTo>
                  <a:cubicBezTo>
                    <a:pt x="396" y="459"/>
                    <a:pt x="394" y="465"/>
                    <a:pt x="398" y="468"/>
                  </a:cubicBezTo>
                  <a:cubicBezTo>
                    <a:pt x="400" y="470"/>
                    <a:pt x="414" y="475"/>
                    <a:pt x="416" y="477"/>
                  </a:cubicBezTo>
                  <a:cubicBezTo>
                    <a:pt x="418" y="481"/>
                    <a:pt x="430" y="486"/>
                    <a:pt x="435" y="489"/>
                  </a:cubicBezTo>
                  <a:cubicBezTo>
                    <a:pt x="435" y="490"/>
                    <a:pt x="436" y="492"/>
                    <a:pt x="436" y="494"/>
                  </a:cubicBezTo>
                  <a:cubicBezTo>
                    <a:pt x="436" y="496"/>
                    <a:pt x="445" y="498"/>
                    <a:pt x="456" y="498"/>
                  </a:cubicBezTo>
                  <a:cubicBezTo>
                    <a:pt x="459" y="498"/>
                    <a:pt x="462" y="498"/>
                    <a:pt x="464" y="498"/>
                  </a:cubicBezTo>
                  <a:cubicBezTo>
                    <a:pt x="469" y="498"/>
                    <a:pt x="473" y="498"/>
                    <a:pt x="477" y="498"/>
                  </a:cubicBezTo>
                  <a:cubicBezTo>
                    <a:pt x="485" y="497"/>
                    <a:pt x="493" y="497"/>
                    <a:pt x="501" y="497"/>
                  </a:cubicBezTo>
                  <a:cubicBezTo>
                    <a:pt x="515" y="497"/>
                    <a:pt x="531" y="496"/>
                    <a:pt x="539" y="495"/>
                  </a:cubicBezTo>
                  <a:cubicBezTo>
                    <a:pt x="544" y="494"/>
                    <a:pt x="549" y="494"/>
                    <a:pt x="554" y="493"/>
                  </a:cubicBezTo>
                  <a:cubicBezTo>
                    <a:pt x="570" y="490"/>
                    <a:pt x="579" y="486"/>
                    <a:pt x="591" y="483"/>
                  </a:cubicBezTo>
                  <a:cubicBezTo>
                    <a:pt x="599" y="480"/>
                    <a:pt x="607" y="478"/>
                    <a:pt x="612" y="476"/>
                  </a:cubicBezTo>
                  <a:cubicBezTo>
                    <a:pt x="621" y="472"/>
                    <a:pt x="622" y="468"/>
                    <a:pt x="622" y="468"/>
                  </a:cubicBezTo>
                  <a:cubicBezTo>
                    <a:pt x="621" y="468"/>
                    <a:pt x="621" y="468"/>
                    <a:pt x="621" y="468"/>
                  </a:cubicBezTo>
                  <a:cubicBezTo>
                    <a:pt x="621" y="468"/>
                    <a:pt x="621" y="468"/>
                    <a:pt x="621" y="468"/>
                  </a:cubicBezTo>
                  <a:cubicBezTo>
                    <a:pt x="620" y="468"/>
                    <a:pt x="621" y="466"/>
                    <a:pt x="633" y="465"/>
                  </a:cubicBezTo>
                  <a:cubicBezTo>
                    <a:pt x="640" y="464"/>
                    <a:pt x="648" y="464"/>
                    <a:pt x="653" y="462"/>
                  </a:cubicBezTo>
                  <a:cubicBezTo>
                    <a:pt x="656" y="461"/>
                    <a:pt x="657" y="460"/>
                    <a:pt x="658" y="458"/>
                  </a:cubicBezTo>
                  <a:cubicBezTo>
                    <a:pt x="658" y="456"/>
                    <a:pt x="658" y="454"/>
                    <a:pt x="658" y="454"/>
                  </a:cubicBezTo>
                  <a:cubicBezTo>
                    <a:pt x="658" y="454"/>
                    <a:pt x="658" y="454"/>
                    <a:pt x="658" y="454"/>
                  </a:cubicBezTo>
                  <a:cubicBezTo>
                    <a:pt x="658" y="454"/>
                    <a:pt x="658" y="454"/>
                    <a:pt x="657" y="454"/>
                  </a:cubicBezTo>
                  <a:cubicBezTo>
                    <a:pt x="657" y="454"/>
                    <a:pt x="657" y="455"/>
                    <a:pt x="657" y="455"/>
                  </a:cubicBezTo>
                  <a:cubicBezTo>
                    <a:pt x="657" y="455"/>
                    <a:pt x="655" y="453"/>
                    <a:pt x="653" y="450"/>
                  </a:cubicBezTo>
                  <a:cubicBezTo>
                    <a:pt x="651" y="448"/>
                    <a:pt x="664" y="444"/>
                    <a:pt x="679" y="442"/>
                  </a:cubicBezTo>
                  <a:cubicBezTo>
                    <a:pt x="687" y="440"/>
                    <a:pt x="697" y="438"/>
                    <a:pt x="704" y="437"/>
                  </a:cubicBezTo>
                  <a:cubicBezTo>
                    <a:pt x="718" y="434"/>
                    <a:pt x="730" y="427"/>
                    <a:pt x="731" y="423"/>
                  </a:cubicBezTo>
                  <a:cubicBezTo>
                    <a:pt x="732" y="420"/>
                    <a:pt x="732" y="416"/>
                    <a:pt x="730" y="415"/>
                  </a:cubicBezTo>
                  <a:cubicBezTo>
                    <a:pt x="727" y="411"/>
                    <a:pt x="716" y="409"/>
                    <a:pt x="715" y="405"/>
                  </a:cubicBezTo>
                  <a:cubicBezTo>
                    <a:pt x="715" y="403"/>
                    <a:pt x="713" y="402"/>
                    <a:pt x="712" y="400"/>
                  </a:cubicBezTo>
                  <a:cubicBezTo>
                    <a:pt x="710" y="397"/>
                    <a:pt x="722" y="393"/>
                    <a:pt x="729" y="391"/>
                  </a:cubicBezTo>
                  <a:cubicBezTo>
                    <a:pt x="734" y="389"/>
                    <a:pt x="739" y="388"/>
                    <a:pt x="742" y="387"/>
                  </a:cubicBezTo>
                  <a:cubicBezTo>
                    <a:pt x="757" y="383"/>
                    <a:pt x="772" y="378"/>
                    <a:pt x="790" y="374"/>
                  </a:cubicBezTo>
                  <a:cubicBezTo>
                    <a:pt x="815" y="368"/>
                    <a:pt x="831" y="364"/>
                    <a:pt x="845" y="357"/>
                  </a:cubicBezTo>
                  <a:cubicBezTo>
                    <a:pt x="849" y="355"/>
                    <a:pt x="853" y="353"/>
                    <a:pt x="857" y="351"/>
                  </a:cubicBezTo>
                  <a:cubicBezTo>
                    <a:pt x="863" y="348"/>
                    <a:pt x="867" y="344"/>
                    <a:pt x="867" y="343"/>
                  </a:cubicBezTo>
                  <a:cubicBezTo>
                    <a:pt x="868" y="342"/>
                    <a:pt x="862" y="341"/>
                    <a:pt x="853" y="341"/>
                  </a:cubicBezTo>
                  <a:cubicBezTo>
                    <a:pt x="850" y="341"/>
                    <a:pt x="847" y="341"/>
                    <a:pt x="844" y="341"/>
                  </a:cubicBezTo>
                  <a:cubicBezTo>
                    <a:pt x="836" y="342"/>
                    <a:pt x="827" y="342"/>
                    <a:pt x="819" y="343"/>
                  </a:cubicBezTo>
                  <a:cubicBezTo>
                    <a:pt x="813" y="343"/>
                    <a:pt x="794" y="345"/>
                    <a:pt x="788" y="345"/>
                  </a:cubicBezTo>
                  <a:cubicBezTo>
                    <a:pt x="788" y="345"/>
                    <a:pt x="788" y="345"/>
                    <a:pt x="787" y="345"/>
                  </a:cubicBezTo>
                  <a:cubicBezTo>
                    <a:pt x="781" y="345"/>
                    <a:pt x="777" y="344"/>
                    <a:pt x="772" y="343"/>
                  </a:cubicBezTo>
                  <a:cubicBezTo>
                    <a:pt x="765" y="341"/>
                    <a:pt x="766" y="337"/>
                    <a:pt x="753" y="334"/>
                  </a:cubicBezTo>
                  <a:cubicBezTo>
                    <a:pt x="751" y="334"/>
                    <a:pt x="748" y="333"/>
                    <a:pt x="746" y="333"/>
                  </a:cubicBezTo>
                  <a:cubicBezTo>
                    <a:pt x="733" y="330"/>
                    <a:pt x="723" y="328"/>
                    <a:pt x="721" y="328"/>
                  </a:cubicBezTo>
                  <a:cubicBezTo>
                    <a:pt x="721" y="328"/>
                    <a:pt x="721" y="328"/>
                    <a:pt x="721" y="328"/>
                  </a:cubicBezTo>
                  <a:cubicBezTo>
                    <a:pt x="721" y="328"/>
                    <a:pt x="721" y="328"/>
                    <a:pt x="720" y="328"/>
                  </a:cubicBezTo>
                  <a:cubicBezTo>
                    <a:pt x="719" y="328"/>
                    <a:pt x="712" y="326"/>
                    <a:pt x="704" y="322"/>
                  </a:cubicBezTo>
                  <a:cubicBezTo>
                    <a:pt x="700" y="320"/>
                    <a:pt x="696" y="318"/>
                    <a:pt x="693" y="316"/>
                  </a:cubicBezTo>
                  <a:cubicBezTo>
                    <a:pt x="686" y="312"/>
                    <a:pt x="683" y="308"/>
                    <a:pt x="683" y="308"/>
                  </a:cubicBezTo>
                  <a:cubicBezTo>
                    <a:pt x="684" y="308"/>
                    <a:pt x="684" y="308"/>
                    <a:pt x="684" y="308"/>
                  </a:cubicBezTo>
                  <a:cubicBezTo>
                    <a:pt x="684" y="308"/>
                    <a:pt x="684" y="308"/>
                    <a:pt x="684" y="308"/>
                  </a:cubicBezTo>
                  <a:cubicBezTo>
                    <a:pt x="684" y="308"/>
                    <a:pt x="680" y="306"/>
                    <a:pt x="671" y="304"/>
                  </a:cubicBezTo>
                  <a:cubicBezTo>
                    <a:pt x="661" y="301"/>
                    <a:pt x="661" y="299"/>
                    <a:pt x="662" y="299"/>
                  </a:cubicBezTo>
                  <a:cubicBezTo>
                    <a:pt x="662" y="299"/>
                    <a:pt x="662" y="299"/>
                    <a:pt x="662" y="299"/>
                  </a:cubicBezTo>
                  <a:cubicBezTo>
                    <a:pt x="662" y="299"/>
                    <a:pt x="662" y="299"/>
                    <a:pt x="662" y="299"/>
                  </a:cubicBezTo>
                  <a:cubicBezTo>
                    <a:pt x="663" y="299"/>
                    <a:pt x="655" y="296"/>
                    <a:pt x="645" y="292"/>
                  </a:cubicBezTo>
                  <a:cubicBezTo>
                    <a:pt x="639" y="290"/>
                    <a:pt x="634" y="288"/>
                    <a:pt x="629" y="285"/>
                  </a:cubicBezTo>
                  <a:cubicBezTo>
                    <a:pt x="621" y="281"/>
                    <a:pt x="618" y="278"/>
                    <a:pt x="619" y="278"/>
                  </a:cubicBezTo>
                  <a:cubicBezTo>
                    <a:pt x="619" y="278"/>
                    <a:pt x="619" y="278"/>
                    <a:pt x="619" y="278"/>
                  </a:cubicBezTo>
                  <a:cubicBezTo>
                    <a:pt x="619" y="278"/>
                    <a:pt x="623" y="280"/>
                    <a:pt x="629" y="282"/>
                  </a:cubicBezTo>
                  <a:cubicBezTo>
                    <a:pt x="632" y="283"/>
                    <a:pt x="636" y="283"/>
                    <a:pt x="639" y="283"/>
                  </a:cubicBezTo>
                  <a:cubicBezTo>
                    <a:pt x="642" y="283"/>
                    <a:pt x="645" y="283"/>
                    <a:pt x="646" y="282"/>
                  </a:cubicBezTo>
                  <a:cubicBezTo>
                    <a:pt x="647" y="281"/>
                    <a:pt x="648" y="280"/>
                    <a:pt x="648" y="280"/>
                  </a:cubicBezTo>
                  <a:cubicBezTo>
                    <a:pt x="648" y="280"/>
                    <a:pt x="648" y="280"/>
                    <a:pt x="648" y="281"/>
                  </a:cubicBezTo>
                  <a:cubicBezTo>
                    <a:pt x="648" y="282"/>
                    <a:pt x="659" y="285"/>
                    <a:pt x="666" y="288"/>
                  </a:cubicBezTo>
                  <a:cubicBezTo>
                    <a:pt x="671" y="290"/>
                    <a:pt x="675" y="292"/>
                    <a:pt x="680" y="294"/>
                  </a:cubicBezTo>
                  <a:cubicBezTo>
                    <a:pt x="687" y="296"/>
                    <a:pt x="703" y="299"/>
                    <a:pt x="705" y="303"/>
                  </a:cubicBezTo>
                  <a:cubicBezTo>
                    <a:pt x="709" y="309"/>
                    <a:pt x="718" y="309"/>
                    <a:pt x="731" y="313"/>
                  </a:cubicBezTo>
                  <a:cubicBezTo>
                    <a:pt x="735" y="314"/>
                    <a:pt x="743" y="317"/>
                    <a:pt x="749" y="320"/>
                  </a:cubicBezTo>
                  <a:cubicBezTo>
                    <a:pt x="757" y="324"/>
                    <a:pt x="760" y="330"/>
                    <a:pt x="766" y="334"/>
                  </a:cubicBezTo>
                  <a:cubicBezTo>
                    <a:pt x="768" y="336"/>
                    <a:pt x="771" y="336"/>
                    <a:pt x="778" y="336"/>
                  </a:cubicBezTo>
                  <a:cubicBezTo>
                    <a:pt x="781" y="336"/>
                    <a:pt x="785" y="336"/>
                    <a:pt x="791" y="336"/>
                  </a:cubicBezTo>
                  <a:cubicBezTo>
                    <a:pt x="809" y="335"/>
                    <a:pt x="826" y="332"/>
                    <a:pt x="843" y="330"/>
                  </a:cubicBezTo>
                  <a:cubicBezTo>
                    <a:pt x="872" y="327"/>
                    <a:pt x="883" y="325"/>
                    <a:pt x="907" y="322"/>
                  </a:cubicBezTo>
                  <a:cubicBezTo>
                    <a:pt x="913" y="322"/>
                    <a:pt x="919" y="320"/>
                    <a:pt x="926" y="318"/>
                  </a:cubicBezTo>
                  <a:cubicBezTo>
                    <a:pt x="936" y="316"/>
                    <a:pt x="945" y="314"/>
                    <a:pt x="946" y="312"/>
                  </a:cubicBezTo>
                  <a:cubicBezTo>
                    <a:pt x="947" y="311"/>
                    <a:pt x="951" y="310"/>
                    <a:pt x="952" y="310"/>
                  </a:cubicBezTo>
                  <a:cubicBezTo>
                    <a:pt x="953" y="310"/>
                    <a:pt x="953" y="310"/>
                    <a:pt x="953" y="310"/>
                  </a:cubicBezTo>
                  <a:cubicBezTo>
                    <a:pt x="953" y="310"/>
                    <a:pt x="953" y="310"/>
                    <a:pt x="953" y="310"/>
                  </a:cubicBezTo>
                  <a:cubicBezTo>
                    <a:pt x="955" y="310"/>
                    <a:pt x="965" y="307"/>
                    <a:pt x="965" y="303"/>
                  </a:cubicBezTo>
                  <a:cubicBezTo>
                    <a:pt x="965" y="301"/>
                    <a:pt x="960" y="299"/>
                    <a:pt x="945" y="298"/>
                  </a:cubicBezTo>
                  <a:cubicBezTo>
                    <a:pt x="936" y="298"/>
                    <a:pt x="929" y="297"/>
                    <a:pt x="925" y="295"/>
                  </a:cubicBezTo>
                  <a:cubicBezTo>
                    <a:pt x="922" y="294"/>
                    <a:pt x="919" y="293"/>
                    <a:pt x="915" y="293"/>
                  </a:cubicBezTo>
                  <a:cubicBezTo>
                    <a:pt x="911" y="293"/>
                    <a:pt x="907" y="294"/>
                    <a:pt x="900" y="295"/>
                  </a:cubicBezTo>
                  <a:cubicBezTo>
                    <a:pt x="894" y="297"/>
                    <a:pt x="887" y="298"/>
                    <a:pt x="879" y="298"/>
                  </a:cubicBezTo>
                  <a:cubicBezTo>
                    <a:pt x="874" y="298"/>
                    <a:pt x="869" y="298"/>
                    <a:pt x="864" y="297"/>
                  </a:cubicBezTo>
                  <a:cubicBezTo>
                    <a:pt x="864" y="296"/>
                    <a:pt x="859" y="293"/>
                    <a:pt x="855" y="292"/>
                  </a:cubicBezTo>
                  <a:cubicBezTo>
                    <a:pt x="854" y="291"/>
                    <a:pt x="852" y="290"/>
                    <a:pt x="851" y="290"/>
                  </a:cubicBezTo>
                  <a:cubicBezTo>
                    <a:pt x="850" y="290"/>
                    <a:pt x="849" y="291"/>
                    <a:pt x="848" y="291"/>
                  </a:cubicBezTo>
                  <a:cubicBezTo>
                    <a:pt x="847" y="291"/>
                    <a:pt x="847" y="291"/>
                    <a:pt x="846" y="291"/>
                  </a:cubicBezTo>
                  <a:cubicBezTo>
                    <a:pt x="844" y="291"/>
                    <a:pt x="843" y="291"/>
                    <a:pt x="842" y="290"/>
                  </a:cubicBezTo>
                  <a:cubicBezTo>
                    <a:pt x="837" y="287"/>
                    <a:pt x="825" y="284"/>
                    <a:pt x="820" y="282"/>
                  </a:cubicBezTo>
                  <a:cubicBezTo>
                    <a:pt x="814" y="280"/>
                    <a:pt x="811" y="278"/>
                    <a:pt x="814" y="277"/>
                  </a:cubicBezTo>
                  <a:cubicBezTo>
                    <a:pt x="816" y="276"/>
                    <a:pt x="817" y="276"/>
                    <a:pt x="819" y="276"/>
                  </a:cubicBezTo>
                  <a:cubicBezTo>
                    <a:pt x="819" y="276"/>
                    <a:pt x="819" y="276"/>
                    <a:pt x="819" y="276"/>
                  </a:cubicBezTo>
                  <a:cubicBezTo>
                    <a:pt x="820" y="276"/>
                    <a:pt x="820" y="276"/>
                    <a:pt x="820" y="276"/>
                  </a:cubicBezTo>
                  <a:cubicBezTo>
                    <a:pt x="822" y="276"/>
                    <a:pt x="823" y="276"/>
                    <a:pt x="823" y="275"/>
                  </a:cubicBezTo>
                  <a:cubicBezTo>
                    <a:pt x="823" y="275"/>
                    <a:pt x="823" y="275"/>
                    <a:pt x="824" y="275"/>
                  </a:cubicBezTo>
                  <a:cubicBezTo>
                    <a:pt x="824" y="275"/>
                    <a:pt x="824" y="275"/>
                    <a:pt x="824" y="275"/>
                  </a:cubicBezTo>
                  <a:cubicBezTo>
                    <a:pt x="826" y="275"/>
                    <a:pt x="833" y="275"/>
                    <a:pt x="839" y="277"/>
                  </a:cubicBezTo>
                  <a:cubicBezTo>
                    <a:pt x="845" y="278"/>
                    <a:pt x="849" y="280"/>
                    <a:pt x="848" y="280"/>
                  </a:cubicBezTo>
                  <a:cubicBezTo>
                    <a:pt x="848" y="280"/>
                    <a:pt x="848" y="280"/>
                    <a:pt x="848" y="280"/>
                  </a:cubicBezTo>
                  <a:cubicBezTo>
                    <a:pt x="848" y="280"/>
                    <a:pt x="848" y="280"/>
                    <a:pt x="848" y="280"/>
                  </a:cubicBezTo>
                  <a:cubicBezTo>
                    <a:pt x="847" y="280"/>
                    <a:pt x="857" y="283"/>
                    <a:pt x="872" y="286"/>
                  </a:cubicBezTo>
                  <a:cubicBezTo>
                    <a:pt x="882" y="287"/>
                    <a:pt x="893" y="289"/>
                    <a:pt x="899" y="289"/>
                  </a:cubicBezTo>
                  <a:cubicBezTo>
                    <a:pt x="901" y="289"/>
                    <a:pt x="903" y="289"/>
                    <a:pt x="904" y="288"/>
                  </a:cubicBezTo>
                  <a:cubicBezTo>
                    <a:pt x="908" y="287"/>
                    <a:pt x="914" y="286"/>
                    <a:pt x="920" y="286"/>
                  </a:cubicBezTo>
                  <a:cubicBezTo>
                    <a:pt x="923" y="286"/>
                    <a:pt x="925" y="286"/>
                    <a:pt x="927" y="287"/>
                  </a:cubicBezTo>
                  <a:cubicBezTo>
                    <a:pt x="939" y="292"/>
                    <a:pt x="933" y="290"/>
                    <a:pt x="950" y="291"/>
                  </a:cubicBezTo>
                  <a:cubicBezTo>
                    <a:pt x="961" y="292"/>
                    <a:pt x="996" y="292"/>
                    <a:pt x="1022" y="292"/>
                  </a:cubicBezTo>
                  <a:cubicBezTo>
                    <a:pt x="1039" y="293"/>
                    <a:pt x="1052" y="294"/>
                    <a:pt x="1055" y="294"/>
                  </a:cubicBezTo>
                  <a:cubicBezTo>
                    <a:pt x="1055" y="294"/>
                    <a:pt x="1055" y="294"/>
                    <a:pt x="1056" y="294"/>
                  </a:cubicBezTo>
                  <a:cubicBezTo>
                    <a:pt x="1056" y="294"/>
                    <a:pt x="1056" y="294"/>
                    <a:pt x="1056" y="294"/>
                  </a:cubicBezTo>
                  <a:cubicBezTo>
                    <a:pt x="1057" y="294"/>
                    <a:pt x="1058" y="296"/>
                    <a:pt x="1066" y="298"/>
                  </a:cubicBezTo>
                  <a:cubicBezTo>
                    <a:pt x="1074" y="299"/>
                    <a:pt x="1077" y="300"/>
                    <a:pt x="1086" y="301"/>
                  </a:cubicBezTo>
                  <a:cubicBezTo>
                    <a:pt x="1088" y="301"/>
                    <a:pt x="1090" y="301"/>
                    <a:pt x="1092" y="301"/>
                  </a:cubicBezTo>
                  <a:cubicBezTo>
                    <a:pt x="1095" y="301"/>
                    <a:pt x="1098" y="301"/>
                    <a:pt x="1100" y="301"/>
                  </a:cubicBezTo>
                  <a:cubicBezTo>
                    <a:pt x="1102" y="301"/>
                    <a:pt x="1103" y="301"/>
                    <a:pt x="1104" y="301"/>
                  </a:cubicBezTo>
                  <a:cubicBezTo>
                    <a:pt x="1104" y="301"/>
                    <a:pt x="1104" y="301"/>
                    <a:pt x="1104" y="301"/>
                  </a:cubicBezTo>
                  <a:cubicBezTo>
                    <a:pt x="1105" y="301"/>
                    <a:pt x="1103" y="302"/>
                    <a:pt x="1097" y="303"/>
                  </a:cubicBezTo>
                  <a:cubicBezTo>
                    <a:pt x="1091" y="304"/>
                    <a:pt x="1093" y="306"/>
                    <a:pt x="1110" y="308"/>
                  </a:cubicBezTo>
                  <a:cubicBezTo>
                    <a:pt x="1112" y="308"/>
                    <a:pt x="1113" y="308"/>
                    <a:pt x="1115" y="308"/>
                  </a:cubicBezTo>
                  <a:cubicBezTo>
                    <a:pt x="1116" y="308"/>
                    <a:pt x="1116" y="308"/>
                    <a:pt x="1117" y="308"/>
                  </a:cubicBezTo>
                  <a:cubicBezTo>
                    <a:pt x="1132" y="308"/>
                    <a:pt x="1131" y="303"/>
                    <a:pt x="1133" y="303"/>
                  </a:cubicBezTo>
                  <a:cubicBezTo>
                    <a:pt x="1133" y="303"/>
                    <a:pt x="1133" y="303"/>
                    <a:pt x="1133" y="303"/>
                  </a:cubicBezTo>
                  <a:cubicBezTo>
                    <a:pt x="1135" y="303"/>
                    <a:pt x="1135" y="303"/>
                    <a:pt x="1133" y="304"/>
                  </a:cubicBezTo>
                  <a:cubicBezTo>
                    <a:pt x="1131" y="305"/>
                    <a:pt x="1131" y="309"/>
                    <a:pt x="1135" y="313"/>
                  </a:cubicBezTo>
                  <a:cubicBezTo>
                    <a:pt x="1140" y="320"/>
                    <a:pt x="1157" y="328"/>
                    <a:pt x="1166" y="333"/>
                  </a:cubicBezTo>
                  <a:cubicBezTo>
                    <a:pt x="1174" y="337"/>
                    <a:pt x="1186" y="342"/>
                    <a:pt x="1191" y="346"/>
                  </a:cubicBezTo>
                  <a:cubicBezTo>
                    <a:pt x="1196" y="351"/>
                    <a:pt x="1199" y="352"/>
                    <a:pt x="1203" y="352"/>
                  </a:cubicBezTo>
                  <a:cubicBezTo>
                    <a:pt x="1204" y="352"/>
                    <a:pt x="1204" y="352"/>
                    <a:pt x="1205" y="352"/>
                  </a:cubicBezTo>
                  <a:cubicBezTo>
                    <a:pt x="1219" y="351"/>
                    <a:pt x="1224" y="347"/>
                    <a:pt x="1230" y="346"/>
                  </a:cubicBezTo>
                  <a:cubicBezTo>
                    <a:pt x="1233" y="345"/>
                    <a:pt x="1237" y="345"/>
                    <a:pt x="1236" y="343"/>
                  </a:cubicBezTo>
                  <a:cubicBezTo>
                    <a:pt x="1234" y="338"/>
                    <a:pt x="1243" y="334"/>
                    <a:pt x="1237" y="329"/>
                  </a:cubicBezTo>
                  <a:cubicBezTo>
                    <a:pt x="1235" y="327"/>
                    <a:pt x="1256" y="323"/>
                    <a:pt x="1274" y="318"/>
                  </a:cubicBezTo>
                  <a:cubicBezTo>
                    <a:pt x="1287" y="315"/>
                    <a:pt x="1297" y="313"/>
                    <a:pt x="1296" y="313"/>
                  </a:cubicBezTo>
                  <a:cubicBezTo>
                    <a:pt x="1296" y="313"/>
                    <a:pt x="1296" y="313"/>
                    <a:pt x="1296" y="313"/>
                  </a:cubicBezTo>
                  <a:cubicBezTo>
                    <a:pt x="1296" y="313"/>
                    <a:pt x="1296" y="313"/>
                    <a:pt x="1296" y="313"/>
                  </a:cubicBezTo>
                  <a:cubicBezTo>
                    <a:pt x="1295" y="313"/>
                    <a:pt x="1305" y="311"/>
                    <a:pt x="1314" y="309"/>
                  </a:cubicBezTo>
                  <a:cubicBezTo>
                    <a:pt x="1323" y="306"/>
                    <a:pt x="1327" y="303"/>
                    <a:pt x="1330" y="303"/>
                  </a:cubicBezTo>
                  <a:cubicBezTo>
                    <a:pt x="1330" y="303"/>
                    <a:pt x="1331" y="303"/>
                    <a:pt x="1331" y="303"/>
                  </a:cubicBezTo>
                  <a:cubicBezTo>
                    <a:pt x="1333" y="304"/>
                    <a:pt x="1337" y="304"/>
                    <a:pt x="1338" y="305"/>
                  </a:cubicBezTo>
                  <a:cubicBezTo>
                    <a:pt x="1338" y="305"/>
                    <a:pt x="1339" y="305"/>
                    <a:pt x="1340" y="305"/>
                  </a:cubicBezTo>
                  <a:cubicBezTo>
                    <a:pt x="1341" y="305"/>
                    <a:pt x="1342" y="305"/>
                    <a:pt x="1342" y="305"/>
                  </a:cubicBezTo>
                  <a:cubicBezTo>
                    <a:pt x="1342" y="304"/>
                    <a:pt x="1341" y="304"/>
                    <a:pt x="1342" y="304"/>
                  </a:cubicBezTo>
                  <a:cubicBezTo>
                    <a:pt x="1342" y="304"/>
                    <a:pt x="1342" y="304"/>
                    <a:pt x="1342" y="304"/>
                  </a:cubicBezTo>
                  <a:cubicBezTo>
                    <a:pt x="1342" y="304"/>
                    <a:pt x="1343" y="304"/>
                    <a:pt x="1344" y="304"/>
                  </a:cubicBezTo>
                  <a:cubicBezTo>
                    <a:pt x="1345" y="304"/>
                    <a:pt x="1346" y="304"/>
                    <a:pt x="1347" y="304"/>
                  </a:cubicBezTo>
                  <a:cubicBezTo>
                    <a:pt x="1348" y="304"/>
                    <a:pt x="1349" y="304"/>
                    <a:pt x="1349" y="304"/>
                  </a:cubicBezTo>
                  <a:cubicBezTo>
                    <a:pt x="1350" y="303"/>
                    <a:pt x="1351" y="302"/>
                    <a:pt x="1351" y="302"/>
                  </a:cubicBezTo>
                  <a:cubicBezTo>
                    <a:pt x="1351" y="302"/>
                    <a:pt x="1351" y="302"/>
                    <a:pt x="1351" y="303"/>
                  </a:cubicBezTo>
                  <a:cubicBezTo>
                    <a:pt x="1352" y="303"/>
                    <a:pt x="1352" y="303"/>
                    <a:pt x="1352" y="303"/>
                  </a:cubicBezTo>
                  <a:cubicBezTo>
                    <a:pt x="1353" y="303"/>
                    <a:pt x="1353" y="303"/>
                    <a:pt x="1353" y="303"/>
                  </a:cubicBezTo>
                  <a:cubicBezTo>
                    <a:pt x="1353" y="303"/>
                    <a:pt x="1354" y="303"/>
                    <a:pt x="1354" y="303"/>
                  </a:cubicBezTo>
                  <a:cubicBezTo>
                    <a:pt x="1355" y="303"/>
                    <a:pt x="1355" y="303"/>
                    <a:pt x="1355" y="304"/>
                  </a:cubicBezTo>
                  <a:cubicBezTo>
                    <a:pt x="1355" y="304"/>
                    <a:pt x="1355" y="304"/>
                    <a:pt x="1355" y="304"/>
                  </a:cubicBezTo>
                  <a:cubicBezTo>
                    <a:pt x="1356" y="304"/>
                    <a:pt x="1357" y="303"/>
                    <a:pt x="1357" y="303"/>
                  </a:cubicBezTo>
                  <a:cubicBezTo>
                    <a:pt x="1358" y="302"/>
                    <a:pt x="1357" y="302"/>
                    <a:pt x="1356" y="301"/>
                  </a:cubicBezTo>
                  <a:cubicBezTo>
                    <a:pt x="1356" y="301"/>
                    <a:pt x="1357" y="301"/>
                    <a:pt x="1357" y="300"/>
                  </a:cubicBezTo>
                  <a:cubicBezTo>
                    <a:pt x="1357" y="300"/>
                    <a:pt x="1358" y="300"/>
                    <a:pt x="1359" y="300"/>
                  </a:cubicBezTo>
                  <a:cubicBezTo>
                    <a:pt x="1362" y="300"/>
                    <a:pt x="1367" y="300"/>
                    <a:pt x="1371" y="301"/>
                  </a:cubicBezTo>
                  <a:cubicBezTo>
                    <a:pt x="1378" y="303"/>
                    <a:pt x="1377" y="305"/>
                    <a:pt x="1378" y="305"/>
                  </a:cubicBezTo>
                  <a:cubicBezTo>
                    <a:pt x="1378" y="305"/>
                    <a:pt x="1378" y="305"/>
                    <a:pt x="1378" y="305"/>
                  </a:cubicBezTo>
                  <a:cubicBezTo>
                    <a:pt x="1378" y="305"/>
                    <a:pt x="1378" y="305"/>
                    <a:pt x="1378" y="305"/>
                  </a:cubicBezTo>
                  <a:cubicBezTo>
                    <a:pt x="1378" y="305"/>
                    <a:pt x="1379" y="306"/>
                    <a:pt x="1380" y="307"/>
                  </a:cubicBezTo>
                  <a:cubicBezTo>
                    <a:pt x="1381" y="307"/>
                    <a:pt x="1382" y="308"/>
                    <a:pt x="1383" y="308"/>
                  </a:cubicBezTo>
                  <a:cubicBezTo>
                    <a:pt x="1383" y="308"/>
                    <a:pt x="1383" y="308"/>
                    <a:pt x="1383" y="308"/>
                  </a:cubicBezTo>
                  <a:cubicBezTo>
                    <a:pt x="1383" y="308"/>
                    <a:pt x="1383" y="308"/>
                    <a:pt x="1383" y="308"/>
                  </a:cubicBezTo>
                  <a:cubicBezTo>
                    <a:pt x="1383" y="308"/>
                    <a:pt x="1385" y="308"/>
                    <a:pt x="1386" y="309"/>
                  </a:cubicBezTo>
                  <a:cubicBezTo>
                    <a:pt x="1388" y="309"/>
                    <a:pt x="1389" y="310"/>
                    <a:pt x="1390" y="310"/>
                  </a:cubicBezTo>
                  <a:cubicBezTo>
                    <a:pt x="1390" y="310"/>
                    <a:pt x="1390" y="310"/>
                    <a:pt x="1390" y="310"/>
                  </a:cubicBezTo>
                  <a:cubicBezTo>
                    <a:pt x="1389" y="310"/>
                    <a:pt x="1390" y="310"/>
                    <a:pt x="1390" y="310"/>
                  </a:cubicBezTo>
                  <a:cubicBezTo>
                    <a:pt x="1390" y="310"/>
                    <a:pt x="1391" y="310"/>
                    <a:pt x="1391" y="310"/>
                  </a:cubicBezTo>
                  <a:cubicBezTo>
                    <a:pt x="1393" y="310"/>
                    <a:pt x="1393" y="310"/>
                    <a:pt x="1392" y="310"/>
                  </a:cubicBezTo>
                  <a:cubicBezTo>
                    <a:pt x="1392" y="310"/>
                    <a:pt x="1396" y="310"/>
                    <a:pt x="1400" y="311"/>
                  </a:cubicBezTo>
                  <a:cubicBezTo>
                    <a:pt x="1403" y="312"/>
                    <a:pt x="1404" y="313"/>
                    <a:pt x="1403" y="313"/>
                  </a:cubicBezTo>
                  <a:cubicBezTo>
                    <a:pt x="1403" y="313"/>
                    <a:pt x="1403" y="313"/>
                    <a:pt x="1403" y="313"/>
                  </a:cubicBezTo>
                  <a:cubicBezTo>
                    <a:pt x="1402" y="313"/>
                    <a:pt x="1402" y="313"/>
                    <a:pt x="1402" y="313"/>
                  </a:cubicBezTo>
                  <a:cubicBezTo>
                    <a:pt x="1401" y="313"/>
                    <a:pt x="1401" y="313"/>
                    <a:pt x="1401" y="313"/>
                  </a:cubicBezTo>
                  <a:cubicBezTo>
                    <a:pt x="1402" y="313"/>
                    <a:pt x="1402" y="313"/>
                    <a:pt x="1401" y="313"/>
                  </a:cubicBezTo>
                  <a:cubicBezTo>
                    <a:pt x="1401" y="313"/>
                    <a:pt x="1400" y="313"/>
                    <a:pt x="1400" y="313"/>
                  </a:cubicBezTo>
                  <a:cubicBezTo>
                    <a:pt x="1399" y="313"/>
                    <a:pt x="1399" y="313"/>
                    <a:pt x="1399" y="313"/>
                  </a:cubicBezTo>
                  <a:cubicBezTo>
                    <a:pt x="1399" y="313"/>
                    <a:pt x="1400" y="313"/>
                    <a:pt x="1402" y="314"/>
                  </a:cubicBezTo>
                  <a:cubicBezTo>
                    <a:pt x="1403" y="314"/>
                    <a:pt x="1404" y="315"/>
                    <a:pt x="1405" y="315"/>
                  </a:cubicBezTo>
                  <a:cubicBezTo>
                    <a:pt x="1406" y="315"/>
                    <a:pt x="1406" y="314"/>
                    <a:pt x="1406" y="314"/>
                  </a:cubicBezTo>
                  <a:cubicBezTo>
                    <a:pt x="1406" y="314"/>
                    <a:pt x="1406" y="314"/>
                    <a:pt x="1406" y="314"/>
                  </a:cubicBezTo>
                  <a:cubicBezTo>
                    <a:pt x="1407" y="314"/>
                    <a:pt x="1414" y="316"/>
                    <a:pt x="1416" y="319"/>
                  </a:cubicBezTo>
                  <a:cubicBezTo>
                    <a:pt x="1418" y="322"/>
                    <a:pt x="1416" y="324"/>
                    <a:pt x="1417" y="324"/>
                  </a:cubicBezTo>
                  <a:cubicBezTo>
                    <a:pt x="1417" y="324"/>
                    <a:pt x="1417" y="324"/>
                    <a:pt x="1417" y="324"/>
                  </a:cubicBezTo>
                  <a:cubicBezTo>
                    <a:pt x="1418" y="324"/>
                    <a:pt x="1419" y="324"/>
                    <a:pt x="1419" y="324"/>
                  </a:cubicBezTo>
                  <a:cubicBezTo>
                    <a:pt x="1419" y="324"/>
                    <a:pt x="1419" y="324"/>
                    <a:pt x="1419" y="324"/>
                  </a:cubicBezTo>
                  <a:cubicBezTo>
                    <a:pt x="1418" y="325"/>
                    <a:pt x="1419" y="325"/>
                    <a:pt x="1422" y="325"/>
                  </a:cubicBezTo>
                  <a:cubicBezTo>
                    <a:pt x="1423" y="325"/>
                    <a:pt x="1425" y="325"/>
                    <a:pt x="1427" y="325"/>
                  </a:cubicBezTo>
                  <a:cubicBezTo>
                    <a:pt x="1430" y="325"/>
                    <a:pt x="1433" y="324"/>
                    <a:pt x="1436" y="324"/>
                  </a:cubicBezTo>
                  <a:cubicBezTo>
                    <a:pt x="1438" y="324"/>
                    <a:pt x="1440" y="324"/>
                    <a:pt x="1440" y="323"/>
                  </a:cubicBezTo>
                  <a:cubicBezTo>
                    <a:pt x="1441" y="323"/>
                    <a:pt x="1444" y="323"/>
                    <a:pt x="1445" y="322"/>
                  </a:cubicBezTo>
                  <a:cubicBezTo>
                    <a:pt x="1445" y="321"/>
                    <a:pt x="1446" y="321"/>
                    <a:pt x="1447" y="321"/>
                  </a:cubicBezTo>
                  <a:cubicBezTo>
                    <a:pt x="1448" y="321"/>
                    <a:pt x="1449" y="321"/>
                    <a:pt x="1451" y="321"/>
                  </a:cubicBezTo>
                  <a:cubicBezTo>
                    <a:pt x="1455" y="322"/>
                    <a:pt x="1459" y="325"/>
                    <a:pt x="1462" y="328"/>
                  </a:cubicBezTo>
                  <a:cubicBezTo>
                    <a:pt x="1465" y="331"/>
                    <a:pt x="1467" y="333"/>
                    <a:pt x="1468" y="333"/>
                  </a:cubicBezTo>
                  <a:cubicBezTo>
                    <a:pt x="1468" y="333"/>
                    <a:pt x="1468" y="333"/>
                    <a:pt x="1468" y="333"/>
                  </a:cubicBezTo>
                  <a:cubicBezTo>
                    <a:pt x="1468" y="333"/>
                    <a:pt x="1468" y="333"/>
                    <a:pt x="1468" y="333"/>
                  </a:cubicBezTo>
                  <a:cubicBezTo>
                    <a:pt x="1468" y="333"/>
                    <a:pt x="1474" y="336"/>
                    <a:pt x="1474" y="339"/>
                  </a:cubicBezTo>
                  <a:cubicBezTo>
                    <a:pt x="1475" y="343"/>
                    <a:pt x="1474" y="345"/>
                    <a:pt x="1475" y="345"/>
                  </a:cubicBezTo>
                  <a:cubicBezTo>
                    <a:pt x="1475" y="345"/>
                    <a:pt x="1475" y="345"/>
                    <a:pt x="1475" y="345"/>
                  </a:cubicBezTo>
                  <a:cubicBezTo>
                    <a:pt x="1475" y="345"/>
                    <a:pt x="1475" y="345"/>
                    <a:pt x="1475" y="345"/>
                  </a:cubicBezTo>
                  <a:cubicBezTo>
                    <a:pt x="1475" y="345"/>
                    <a:pt x="1475" y="347"/>
                    <a:pt x="1473" y="348"/>
                  </a:cubicBezTo>
                  <a:cubicBezTo>
                    <a:pt x="1472" y="350"/>
                    <a:pt x="1474" y="352"/>
                    <a:pt x="1475" y="352"/>
                  </a:cubicBezTo>
                  <a:cubicBezTo>
                    <a:pt x="1475" y="352"/>
                    <a:pt x="1475" y="352"/>
                    <a:pt x="1475" y="352"/>
                  </a:cubicBezTo>
                  <a:cubicBezTo>
                    <a:pt x="1475" y="352"/>
                    <a:pt x="1475" y="352"/>
                    <a:pt x="1475" y="352"/>
                  </a:cubicBezTo>
                  <a:cubicBezTo>
                    <a:pt x="1476" y="352"/>
                    <a:pt x="1485" y="355"/>
                    <a:pt x="1492" y="359"/>
                  </a:cubicBezTo>
                  <a:cubicBezTo>
                    <a:pt x="1496" y="361"/>
                    <a:pt x="1500" y="363"/>
                    <a:pt x="1505" y="366"/>
                  </a:cubicBezTo>
                  <a:cubicBezTo>
                    <a:pt x="1509" y="368"/>
                    <a:pt x="1515" y="371"/>
                    <a:pt x="1523" y="372"/>
                  </a:cubicBezTo>
                  <a:cubicBezTo>
                    <a:pt x="1533" y="375"/>
                    <a:pt x="1544" y="375"/>
                    <a:pt x="1548" y="375"/>
                  </a:cubicBezTo>
                  <a:cubicBezTo>
                    <a:pt x="1548" y="375"/>
                    <a:pt x="1549" y="375"/>
                    <a:pt x="1549" y="375"/>
                  </a:cubicBezTo>
                  <a:cubicBezTo>
                    <a:pt x="1549" y="375"/>
                    <a:pt x="1549" y="375"/>
                    <a:pt x="1549" y="375"/>
                  </a:cubicBezTo>
                  <a:cubicBezTo>
                    <a:pt x="1550" y="375"/>
                    <a:pt x="1550" y="375"/>
                    <a:pt x="1550" y="375"/>
                  </a:cubicBezTo>
                  <a:cubicBezTo>
                    <a:pt x="1550" y="374"/>
                    <a:pt x="1549" y="371"/>
                    <a:pt x="1543" y="368"/>
                  </a:cubicBezTo>
                  <a:cubicBezTo>
                    <a:pt x="1538" y="365"/>
                    <a:pt x="1532" y="362"/>
                    <a:pt x="1524" y="360"/>
                  </a:cubicBezTo>
                  <a:cubicBezTo>
                    <a:pt x="1512" y="356"/>
                    <a:pt x="1501" y="354"/>
                    <a:pt x="1499" y="353"/>
                  </a:cubicBezTo>
                  <a:cubicBezTo>
                    <a:pt x="1498" y="352"/>
                    <a:pt x="1495" y="350"/>
                    <a:pt x="1492" y="350"/>
                  </a:cubicBezTo>
                  <a:cubicBezTo>
                    <a:pt x="1488" y="349"/>
                    <a:pt x="1482" y="345"/>
                    <a:pt x="1487" y="341"/>
                  </a:cubicBezTo>
                  <a:cubicBezTo>
                    <a:pt x="1491" y="338"/>
                    <a:pt x="1495" y="334"/>
                    <a:pt x="1499" y="334"/>
                  </a:cubicBezTo>
                  <a:cubicBezTo>
                    <a:pt x="1499" y="334"/>
                    <a:pt x="1500" y="334"/>
                    <a:pt x="1500" y="334"/>
                  </a:cubicBezTo>
                  <a:cubicBezTo>
                    <a:pt x="1504" y="335"/>
                    <a:pt x="1513" y="336"/>
                    <a:pt x="1522" y="338"/>
                  </a:cubicBezTo>
                  <a:cubicBezTo>
                    <a:pt x="1531" y="340"/>
                    <a:pt x="1535" y="343"/>
                    <a:pt x="1537" y="343"/>
                  </a:cubicBezTo>
                  <a:cubicBezTo>
                    <a:pt x="1537" y="343"/>
                    <a:pt x="1537" y="343"/>
                    <a:pt x="1537" y="343"/>
                  </a:cubicBezTo>
                  <a:cubicBezTo>
                    <a:pt x="1538" y="342"/>
                    <a:pt x="1538" y="342"/>
                    <a:pt x="1539" y="342"/>
                  </a:cubicBezTo>
                  <a:cubicBezTo>
                    <a:pt x="1539" y="342"/>
                    <a:pt x="1540" y="343"/>
                    <a:pt x="1540" y="343"/>
                  </a:cubicBezTo>
                  <a:cubicBezTo>
                    <a:pt x="1540" y="344"/>
                    <a:pt x="1545" y="344"/>
                    <a:pt x="1551" y="345"/>
                  </a:cubicBezTo>
                  <a:cubicBezTo>
                    <a:pt x="1557" y="345"/>
                    <a:pt x="1560" y="346"/>
                    <a:pt x="1558" y="347"/>
                  </a:cubicBezTo>
                  <a:cubicBezTo>
                    <a:pt x="1556" y="349"/>
                    <a:pt x="1558" y="350"/>
                    <a:pt x="1556" y="350"/>
                  </a:cubicBezTo>
                  <a:cubicBezTo>
                    <a:pt x="1556" y="350"/>
                    <a:pt x="1556" y="350"/>
                    <a:pt x="1556" y="350"/>
                  </a:cubicBezTo>
                  <a:cubicBezTo>
                    <a:pt x="1557" y="350"/>
                    <a:pt x="1561" y="350"/>
                    <a:pt x="1565" y="349"/>
                  </a:cubicBezTo>
                  <a:cubicBezTo>
                    <a:pt x="1570" y="348"/>
                    <a:pt x="1577" y="347"/>
                    <a:pt x="1576" y="347"/>
                  </a:cubicBezTo>
                  <a:cubicBezTo>
                    <a:pt x="1575" y="346"/>
                    <a:pt x="1575" y="346"/>
                    <a:pt x="1576" y="346"/>
                  </a:cubicBezTo>
                  <a:cubicBezTo>
                    <a:pt x="1576" y="346"/>
                    <a:pt x="1576" y="346"/>
                    <a:pt x="1577" y="346"/>
                  </a:cubicBezTo>
                  <a:cubicBezTo>
                    <a:pt x="1577" y="346"/>
                    <a:pt x="1577" y="346"/>
                    <a:pt x="1577" y="346"/>
                  </a:cubicBezTo>
                  <a:cubicBezTo>
                    <a:pt x="1578" y="346"/>
                    <a:pt x="1578" y="346"/>
                    <a:pt x="1577" y="345"/>
                  </a:cubicBezTo>
                  <a:cubicBezTo>
                    <a:pt x="1576" y="345"/>
                    <a:pt x="1577" y="345"/>
                    <a:pt x="1578" y="345"/>
                  </a:cubicBezTo>
                  <a:cubicBezTo>
                    <a:pt x="1578" y="345"/>
                    <a:pt x="1578" y="345"/>
                    <a:pt x="1578" y="345"/>
                  </a:cubicBezTo>
                  <a:cubicBezTo>
                    <a:pt x="1578" y="345"/>
                    <a:pt x="1578" y="345"/>
                    <a:pt x="1578" y="345"/>
                  </a:cubicBezTo>
                  <a:cubicBezTo>
                    <a:pt x="1579" y="345"/>
                    <a:pt x="1578" y="344"/>
                    <a:pt x="1579" y="344"/>
                  </a:cubicBezTo>
                  <a:cubicBezTo>
                    <a:pt x="1579" y="344"/>
                    <a:pt x="1580" y="344"/>
                    <a:pt x="1580" y="344"/>
                  </a:cubicBezTo>
                  <a:cubicBezTo>
                    <a:pt x="1580" y="344"/>
                    <a:pt x="1581" y="344"/>
                    <a:pt x="1581" y="344"/>
                  </a:cubicBezTo>
                  <a:cubicBezTo>
                    <a:pt x="1582" y="344"/>
                    <a:pt x="1582" y="344"/>
                    <a:pt x="1583" y="344"/>
                  </a:cubicBezTo>
                  <a:cubicBezTo>
                    <a:pt x="1587" y="344"/>
                    <a:pt x="1595" y="344"/>
                    <a:pt x="1601" y="342"/>
                  </a:cubicBezTo>
                  <a:cubicBezTo>
                    <a:pt x="1609" y="339"/>
                    <a:pt x="1611" y="336"/>
                    <a:pt x="1611" y="336"/>
                  </a:cubicBezTo>
                  <a:cubicBezTo>
                    <a:pt x="1611" y="336"/>
                    <a:pt x="1611" y="336"/>
                    <a:pt x="1611" y="336"/>
                  </a:cubicBezTo>
                  <a:cubicBezTo>
                    <a:pt x="1611" y="336"/>
                    <a:pt x="1611" y="336"/>
                    <a:pt x="1611" y="336"/>
                  </a:cubicBezTo>
                  <a:cubicBezTo>
                    <a:pt x="1612" y="336"/>
                    <a:pt x="1609" y="333"/>
                    <a:pt x="1601" y="329"/>
                  </a:cubicBezTo>
                  <a:cubicBezTo>
                    <a:pt x="1596" y="326"/>
                    <a:pt x="1589" y="323"/>
                    <a:pt x="1581" y="320"/>
                  </a:cubicBezTo>
                  <a:cubicBezTo>
                    <a:pt x="1569" y="317"/>
                    <a:pt x="1556" y="313"/>
                    <a:pt x="1560" y="311"/>
                  </a:cubicBezTo>
                  <a:cubicBezTo>
                    <a:pt x="1564" y="309"/>
                    <a:pt x="1572" y="307"/>
                    <a:pt x="1578" y="305"/>
                  </a:cubicBezTo>
                  <a:cubicBezTo>
                    <a:pt x="1583" y="305"/>
                    <a:pt x="1589" y="304"/>
                    <a:pt x="1594" y="304"/>
                  </a:cubicBezTo>
                  <a:cubicBezTo>
                    <a:pt x="1595" y="304"/>
                    <a:pt x="1597" y="304"/>
                    <a:pt x="1598" y="304"/>
                  </a:cubicBezTo>
                  <a:cubicBezTo>
                    <a:pt x="1603" y="305"/>
                    <a:pt x="1604" y="306"/>
                    <a:pt x="1606" y="307"/>
                  </a:cubicBezTo>
                  <a:cubicBezTo>
                    <a:pt x="1607" y="308"/>
                    <a:pt x="1609" y="309"/>
                    <a:pt x="1611" y="309"/>
                  </a:cubicBezTo>
                  <a:cubicBezTo>
                    <a:pt x="1612" y="309"/>
                    <a:pt x="1612" y="309"/>
                    <a:pt x="1612" y="309"/>
                  </a:cubicBezTo>
                  <a:cubicBezTo>
                    <a:pt x="1614" y="308"/>
                    <a:pt x="1614" y="307"/>
                    <a:pt x="1614" y="306"/>
                  </a:cubicBezTo>
                  <a:cubicBezTo>
                    <a:pt x="1613" y="306"/>
                    <a:pt x="1613" y="305"/>
                    <a:pt x="1614" y="305"/>
                  </a:cubicBezTo>
                  <a:cubicBezTo>
                    <a:pt x="1614" y="305"/>
                    <a:pt x="1614" y="305"/>
                    <a:pt x="1614" y="305"/>
                  </a:cubicBezTo>
                  <a:cubicBezTo>
                    <a:pt x="1614" y="305"/>
                    <a:pt x="1615" y="305"/>
                    <a:pt x="1616" y="305"/>
                  </a:cubicBezTo>
                  <a:cubicBezTo>
                    <a:pt x="1616" y="305"/>
                    <a:pt x="1617" y="305"/>
                    <a:pt x="1618" y="305"/>
                  </a:cubicBezTo>
                  <a:cubicBezTo>
                    <a:pt x="1622" y="305"/>
                    <a:pt x="1629" y="305"/>
                    <a:pt x="1636" y="304"/>
                  </a:cubicBezTo>
                  <a:cubicBezTo>
                    <a:pt x="1646" y="302"/>
                    <a:pt x="1649" y="300"/>
                    <a:pt x="1652" y="300"/>
                  </a:cubicBezTo>
                  <a:cubicBezTo>
                    <a:pt x="1652" y="300"/>
                    <a:pt x="1652" y="300"/>
                    <a:pt x="1653" y="300"/>
                  </a:cubicBezTo>
                  <a:cubicBezTo>
                    <a:pt x="1655" y="300"/>
                    <a:pt x="1657" y="301"/>
                    <a:pt x="1656" y="301"/>
                  </a:cubicBezTo>
                  <a:cubicBezTo>
                    <a:pt x="1657" y="301"/>
                    <a:pt x="1665" y="300"/>
                    <a:pt x="1675" y="300"/>
                  </a:cubicBezTo>
                  <a:cubicBezTo>
                    <a:pt x="1686" y="299"/>
                    <a:pt x="1693" y="296"/>
                    <a:pt x="1698" y="295"/>
                  </a:cubicBezTo>
                  <a:cubicBezTo>
                    <a:pt x="1704" y="295"/>
                    <a:pt x="1705" y="293"/>
                    <a:pt x="1703" y="293"/>
                  </a:cubicBezTo>
                  <a:cubicBezTo>
                    <a:pt x="1701" y="293"/>
                    <a:pt x="1702" y="293"/>
                    <a:pt x="1705" y="293"/>
                  </a:cubicBezTo>
                  <a:cubicBezTo>
                    <a:pt x="1709" y="292"/>
                    <a:pt x="1711" y="292"/>
                    <a:pt x="1710" y="292"/>
                  </a:cubicBezTo>
                  <a:cubicBezTo>
                    <a:pt x="1710" y="292"/>
                    <a:pt x="1710" y="291"/>
                    <a:pt x="1710" y="291"/>
                  </a:cubicBezTo>
                  <a:cubicBezTo>
                    <a:pt x="1711" y="291"/>
                    <a:pt x="1711" y="291"/>
                    <a:pt x="1712" y="291"/>
                  </a:cubicBezTo>
                  <a:cubicBezTo>
                    <a:pt x="1712" y="291"/>
                    <a:pt x="1712" y="291"/>
                    <a:pt x="1712" y="291"/>
                  </a:cubicBezTo>
                  <a:cubicBezTo>
                    <a:pt x="1713" y="291"/>
                    <a:pt x="1713" y="291"/>
                    <a:pt x="1712" y="291"/>
                  </a:cubicBezTo>
                  <a:cubicBezTo>
                    <a:pt x="1711" y="290"/>
                    <a:pt x="1711" y="290"/>
                    <a:pt x="1712" y="290"/>
                  </a:cubicBezTo>
                  <a:cubicBezTo>
                    <a:pt x="1712" y="290"/>
                    <a:pt x="1712" y="290"/>
                    <a:pt x="1713" y="290"/>
                  </a:cubicBezTo>
                  <a:cubicBezTo>
                    <a:pt x="1713" y="290"/>
                    <a:pt x="1713" y="290"/>
                    <a:pt x="1714" y="290"/>
                  </a:cubicBezTo>
                  <a:cubicBezTo>
                    <a:pt x="1714" y="290"/>
                    <a:pt x="1715" y="290"/>
                    <a:pt x="1714" y="290"/>
                  </a:cubicBezTo>
                  <a:cubicBezTo>
                    <a:pt x="1713" y="289"/>
                    <a:pt x="1714" y="289"/>
                    <a:pt x="1714" y="289"/>
                  </a:cubicBezTo>
                  <a:cubicBezTo>
                    <a:pt x="1715" y="289"/>
                    <a:pt x="1715" y="289"/>
                    <a:pt x="1715" y="289"/>
                  </a:cubicBezTo>
                  <a:cubicBezTo>
                    <a:pt x="1716" y="289"/>
                    <a:pt x="1716" y="289"/>
                    <a:pt x="1717" y="289"/>
                  </a:cubicBezTo>
                  <a:cubicBezTo>
                    <a:pt x="1718" y="289"/>
                    <a:pt x="1718" y="290"/>
                    <a:pt x="1718" y="290"/>
                  </a:cubicBezTo>
                  <a:cubicBezTo>
                    <a:pt x="1718" y="290"/>
                    <a:pt x="1719" y="289"/>
                    <a:pt x="1719" y="289"/>
                  </a:cubicBezTo>
                  <a:cubicBezTo>
                    <a:pt x="1719" y="288"/>
                    <a:pt x="1720" y="287"/>
                    <a:pt x="1718" y="287"/>
                  </a:cubicBezTo>
                  <a:cubicBezTo>
                    <a:pt x="1718" y="287"/>
                    <a:pt x="1718" y="287"/>
                    <a:pt x="1718" y="287"/>
                  </a:cubicBezTo>
                  <a:cubicBezTo>
                    <a:pt x="1718" y="287"/>
                    <a:pt x="1718" y="287"/>
                    <a:pt x="1718" y="287"/>
                  </a:cubicBezTo>
                  <a:cubicBezTo>
                    <a:pt x="1717" y="287"/>
                    <a:pt x="1717" y="287"/>
                    <a:pt x="1719" y="286"/>
                  </a:cubicBezTo>
                  <a:cubicBezTo>
                    <a:pt x="1721" y="286"/>
                    <a:pt x="1721" y="285"/>
                    <a:pt x="1719" y="285"/>
                  </a:cubicBezTo>
                  <a:cubicBezTo>
                    <a:pt x="1718" y="284"/>
                    <a:pt x="1719" y="283"/>
                    <a:pt x="1722" y="283"/>
                  </a:cubicBezTo>
                  <a:cubicBezTo>
                    <a:pt x="1725" y="283"/>
                    <a:pt x="1728" y="282"/>
                    <a:pt x="1727" y="282"/>
                  </a:cubicBezTo>
                  <a:cubicBezTo>
                    <a:pt x="1727" y="282"/>
                    <a:pt x="1727" y="282"/>
                    <a:pt x="1726" y="282"/>
                  </a:cubicBezTo>
                  <a:cubicBezTo>
                    <a:pt x="1726" y="282"/>
                    <a:pt x="1726" y="282"/>
                    <a:pt x="1726" y="282"/>
                  </a:cubicBezTo>
                  <a:cubicBezTo>
                    <a:pt x="1725" y="282"/>
                    <a:pt x="1729" y="281"/>
                    <a:pt x="1728" y="280"/>
                  </a:cubicBezTo>
                  <a:cubicBezTo>
                    <a:pt x="1728" y="279"/>
                    <a:pt x="1729" y="278"/>
                    <a:pt x="1732" y="278"/>
                  </a:cubicBezTo>
                  <a:cubicBezTo>
                    <a:pt x="1735" y="278"/>
                    <a:pt x="1737" y="278"/>
                    <a:pt x="1737" y="277"/>
                  </a:cubicBezTo>
                  <a:cubicBezTo>
                    <a:pt x="1738" y="277"/>
                    <a:pt x="1739" y="277"/>
                    <a:pt x="1737" y="277"/>
                  </a:cubicBezTo>
                  <a:cubicBezTo>
                    <a:pt x="1735" y="276"/>
                    <a:pt x="1735" y="276"/>
                    <a:pt x="1737" y="275"/>
                  </a:cubicBezTo>
                  <a:cubicBezTo>
                    <a:pt x="1738" y="275"/>
                    <a:pt x="1738" y="274"/>
                    <a:pt x="1736" y="274"/>
                  </a:cubicBezTo>
                  <a:cubicBezTo>
                    <a:pt x="1736" y="274"/>
                    <a:pt x="1736" y="274"/>
                    <a:pt x="1736" y="274"/>
                  </a:cubicBezTo>
                  <a:cubicBezTo>
                    <a:pt x="1736" y="274"/>
                    <a:pt x="1736" y="274"/>
                    <a:pt x="1736" y="274"/>
                  </a:cubicBezTo>
                  <a:cubicBezTo>
                    <a:pt x="1735" y="274"/>
                    <a:pt x="1735" y="274"/>
                    <a:pt x="1737" y="274"/>
                  </a:cubicBezTo>
                  <a:cubicBezTo>
                    <a:pt x="1739" y="273"/>
                    <a:pt x="1742" y="273"/>
                    <a:pt x="1742" y="272"/>
                  </a:cubicBezTo>
                  <a:cubicBezTo>
                    <a:pt x="1741" y="272"/>
                    <a:pt x="1741" y="272"/>
                    <a:pt x="1740" y="272"/>
                  </a:cubicBezTo>
                  <a:cubicBezTo>
                    <a:pt x="1739" y="272"/>
                    <a:pt x="1738" y="272"/>
                    <a:pt x="1736" y="272"/>
                  </a:cubicBezTo>
                  <a:cubicBezTo>
                    <a:pt x="1736" y="272"/>
                    <a:pt x="1735" y="272"/>
                    <a:pt x="1735" y="272"/>
                  </a:cubicBezTo>
                  <a:cubicBezTo>
                    <a:pt x="1734" y="272"/>
                    <a:pt x="1735" y="272"/>
                    <a:pt x="1736" y="272"/>
                  </a:cubicBezTo>
                  <a:cubicBezTo>
                    <a:pt x="1739" y="271"/>
                    <a:pt x="1735" y="270"/>
                    <a:pt x="1728" y="269"/>
                  </a:cubicBezTo>
                  <a:cubicBezTo>
                    <a:pt x="1720" y="269"/>
                    <a:pt x="1721" y="269"/>
                    <a:pt x="1729" y="268"/>
                  </a:cubicBezTo>
                  <a:cubicBezTo>
                    <a:pt x="1733" y="267"/>
                    <a:pt x="1734" y="266"/>
                    <a:pt x="1726" y="264"/>
                  </a:cubicBezTo>
                  <a:cubicBezTo>
                    <a:pt x="1722" y="262"/>
                    <a:pt x="1716" y="262"/>
                    <a:pt x="1709" y="262"/>
                  </a:cubicBezTo>
                  <a:cubicBezTo>
                    <a:pt x="1702" y="261"/>
                    <a:pt x="1700" y="261"/>
                    <a:pt x="1705" y="261"/>
                  </a:cubicBezTo>
                  <a:cubicBezTo>
                    <a:pt x="1706" y="261"/>
                    <a:pt x="1709" y="261"/>
                    <a:pt x="1712" y="261"/>
                  </a:cubicBezTo>
                  <a:cubicBezTo>
                    <a:pt x="1713" y="261"/>
                    <a:pt x="1715" y="261"/>
                    <a:pt x="1716" y="261"/>
                  </a:cubicBezTo>
                  <a:cubicBezTo>
                    <a:pt x="1724" y="261"/>
                    <a:pt x="1722" y="260"/>
                    <a:pt x="1712" y="257"/>
                  </a:cubicBezTo>
                  <a:cubicBezTo>
                    <a:pt x="1707" y="255"/>
                    <a:pt x="1702" y="254"/>
                    <a:pt x="1698" y="252"/>
                  </a:cubicBezTo>
                  <a:cubicBezTo>
                    <a:pt x="1689" y="248"/>
                    <a:pt x="1699" y="245"/>
                    <a:pt x="1698" y="244"/>
                  </a:cubicBezTo>
                  <a:cubicBezTo>
                    <a:pt x="1697" y="244"/>
                    <a:pt x="1698" y="243"/>
                    <a:pt x="1701" y="243"/>
                  </a:cubicBezTo>
                  <a:cubicBezTo>
                    <a:pt x="1703" y="242"/>
                    <a:pt x="1709" y="241"/>
                    <a:pt x="1718" y="241"/>
                  </a:cubicBezTo>
                  <a:cubicBezTo>
                    <a:pt x="1727" y="240"/>
                    <a:pt x="1721" y="238"/>
                    <a:pt x="1714" y="237"/>
                  </a:cubicBezTo>
                  <a:cubicBezTo>
                    <a:pt x="1709" y="237"/>
                    <a:pt x="1705" y="236"/>
                    <a:pt x="1702" y="236"/>
                  </a:cubicBezTo>
                  <a:cubicBezTo>
                    <a:pt x="1702" y="236"/>
                    <a:pt x="1701" y="236"/>
                    <a:pt x="1701" y="236"/>
                  </a:cubicBezTo>
                  <a:cubicBezTo>
                    <a:pt x="1692" y="237"/>
                    <a:pt x="1689" y="240"/>
                    <a:pt x="1684" y="240"/>
                  </a:cubicBezTo>
                  <a:cubicBezTo>
                    <a:pt x="1684" y="240"/>
                    <a:pt x="1684" y="240"/>
                    <a:pt x="1684" y="240"/>
                  </a:cubicBezTo>
                  <a:cubicBezTo>
                    <a:pt x="1680" y="240"/>
                    <a:pt x="1672" y="238"/>
                    <a:pt x="1665" y="237"/>
                  </a:cubicBezTo>
                  <a:cubicBezTo>
                    <a:pt x="1657" y="234"/>
                    <a:pt x="1660" y="231"/>
                    <a:pt x="1664" y="230"/>
                  </a:cubicBezTo>
                  <a:cubicBezTo>
                    <a:pt x="1668" y="230"/>
                    <a:pt x="1675" y="228"/>
                    <a:pt x="1679" y="226"/>
                  </a:cubicBezTo>
                  <a:cubicBezTo>
                    <a:pt x="1682" y="225"/>
                    <a:pt x="1684" y="224"/>
                    <a:pt x="1687" y="223"/>
                  </a:cubicBezTo>
                  <a:cubicBezTo>
                    <a:pt x="1693" y="222"/>
                    <a:pt x="1697" y="222"/>
                    <a:pt x="1699" y="222"/>
                  </a:cubicBezTo>
                  <a:cubicBezTo>
                    <a:pt x="1703" y="222"/>
                    <a:pt x="1703" y="223"/>
                    <a:pt x="1703" y="224"/>
                  </a:cubicBezTo>
                  <a:cubicBezTo>
                    <a:pt x="1702" y="227"/>
                    <a:pt x="1704" y="229"/>
                    <a:pt x="1705" y="229"/>
                  </a:cubicBezTo>
                  <a:cubicBezTo>
                    <a:pt x="1705" y="229"/>
                    <a:pt x="1706" y="229"/>
                    <a:pt x="1706" y="229"/>
                  </a:cubicBezTo>
                  <a:cubicBezTo>
                    <a:pt x="1706" y="229"/>
                    <a:pt x="1706" y="229"/>
                    <a:pt x="1706" y="229"/>
                  </a:cubicBezTo>
                  <a:cubicBezTo>
                    <a:pt x="1707" y="229"/>
                    <a:pt x="1706" y="230"/>
                    <a:pt x="1704" y="230"/>
                  </a:cubicBezTo>
                  <a:cubicBezTo>
                    <a:pt x="1701" y="231"/>
                    <a:pt x="1699" y="232"/>
                    <a:pt x="1700" y="232"/>
                  </a:cubicBezTo>
                  <a:cubicBezTo>
                    <a:pt x="1700" y="232"/>
                    <a:pt x="1700" y="232"/>
                    <a:pt x="1700" y="232"/>
                  </a:cubicBezTo>
                  <a:cubicBezTo>
                    <a:pt x="1702" y="232"/>
                    <a:pt x="1709" y="231"/>
                    <a:pt x="1717" y="229"/>
                  </a:cubicBezTo>
                  <a:cubicBezTo>
                    <a:pt x="1725" y="227"/>
                    <a:pt x="1733" y="227"/>
                    <a:pt x="1736" y="227"/>
                  </a:cubicBezTo>
                  <a:cubicBezTo>
                    <a:pt x="1737" y="227"/>
                    <a:pt x="1738" y="227"/>
                    <a:pt x="1738" y="227"/>
                  </a:cubicBezTo>
                  <a:cubicBezTo>
                    <a:pt x="1738" y="227"/>
                    <a:pt x="1741" y="227"/>
                    <a:pt x="1743" y="227"/>
                  </a:cubicBezTo>
                  <a:cubicBezTo>
                    <a:pt x="1744" y="227"/>
                    <a:pt x="1745" y="227"/>
                    <a:pt x="1746" y="227"/>
                  </a:cubicBezTo>
                  <a:cubicBezTo>
                    <a:pt x="1746" y="227"/>
                    <a:pt x="1746" y="227"/>
                    <a:pt x="1746" y="227"/>
                  </a:cubicBezTo>
                  <a:cubicBezTo>
                    <a:pt x="1749" y="227"/>
                    <a:pt x="1748" y="228"/>
                    <a:pt x="1748" y="230"/>
                  </a:cubicBezTo>
                  <a:cubicBezTo>
                    <a:pt x="1748" y="232"/>
                    <a:pt x="1752" y="232"/>
                    <a:pt x="1751" y="233"/>
                  </a:cubicBezTo>
                  <a:cubicBezTo>
                    <a:pt x="1750" y="234"/>
                    <a:pt x="1749" y="235"/>
                    <a:pt x="1751" y="235"/>
                  </a:cubicBezTo>
                  <a:cubicBezTo>
                    <a:pt x="1751" y="235"/>
                    <a:pt x="1751" y="235"/>
                    <a:pt x="1751" y="235"/>
                  </a:cubicBezTo>
                  <a:cubicBezTo>
                    <a:pt x="1751" y="235"/>
                    <a:pt x="1751" y="235"/>
                    <a:pt x="1752" y="235"/>
                  </a:cubicBezTo>
                  <a:cubicBezTo>
                    <a:pt x="1753" y="235"/>
                    <a:pt x="1753" y="235"/>
                    <a:pt x="1752" y="236"/>
                  </a:cubicBezTo>
                  <a:cubicBezTo>
                    <a:pt x="1752" y="236"/>
                    <a:pt x="1752" y="236"/>
                    <a:pt x="1753" y="236"/>
                  </a:cubicBezTo>
                  <a:cubicBezTo>
                    <a:pt x="1754" y="236"/>
                    <a:pt x="1756" y="236"/>
                    <a:pt x="1757" y="236"/>
                  </a:cubicBezTo>
                  <a:cubicBezTo>
                    <a:pt x="1758" y="235"/>
                    <a:pt x="1760" y="235"/>
                    <a:pt x="1762" y="235"/>
                  </a:cubicBezTo>
                  <a:cubicBezTo>
                    <a:pt x="1763" y="235"/>
                    <a:pt x="1764" y="235"/>
                    <a:pt x="1764" y="235"/>
                  </a:cubicBezTo>
                  <a:cubicBezTo>
                    <a:pt x="1767" y="235"/>
                    <a:pt x="1772" y="236"/>
                    <a:pt x="1775" y="237"/>
                  </a:cubicBezTo>
                  <a:cubicBezTo>
                    <a:pt x="1778" y="239"/>
                    <a:pt x="1776" y="239"/>
                    <a:pt x="1774" y="240"/>
                  </a:cubicBezTo>
                  <a:cubicBezTo>
                    <a:pt x="1771" y="240"/>
                    <a:pt x="1779" y="242"/>
                    <a:pt x="1780" y="245"/>
                  </a:cubicBezTo>
                  <a:cubicBezTo>
                    <a:pt x="1781" y="247"/>
                    <a:pt x="1787" y="248"/>
                    <a:pt x="1794" y="248"/>
                  </a:cubicBezTo>
                  <a:cubicBezTo>
                    <a:pt x="1798" y="248"/>
                    <a:pt x="1801" y="248"/>
                    <a:pt x="1805" y="248"/>
                  </a:cubicBezTo>
                  <a:cubicBezTo>
                    <a:pt x="1817" y="246"/>
                    <a:pt x="1811" y="239"/>
                    <a:pt x="1800" y="236"/>
                  </a:cubicBezTo>
                  <a:cubicBezTo>
                    <a:pt x="1788" y="232"/>
                    <a:pt x="1774" y="229"/>
                    <a:pt x="1773" y="227"/>
                  </a:cubicBezTo>
                  <a:cubicBezTo>
                    <a:pt x="1773" y="225"/>
                    <a:pt x="1788" y="223"/>
                    <a:pt x="1791" y="221"/>
                  </a:cubicBezTo>
                  <a:cubicBezTo>
                    <a:pt x="1795" y="219"/>
                    <a:pt x="1787" y="217"/>
                    <a:pt x="1791" y="214"/>
                  </a:cubicBezTo>
                  <a:cubicBezTo>
                    <a:pt x="1794" y="212"/>
                    <a:pt x="1810" y="208"/>
                    <a:pt x="1815" y="207"/>
                  </a:cubicBezTo>
                  <a:cubicBezTo>
                    <a:pt x="1815" y="207"/>
                    <a:pt x="1816" y="207"/>
                    <a:pt x="1816" y="207"/>
                  </a:cubicBezTo>
                  <a:cubicBezTo>
                    <a:pt x="1818" y="207"/>
                    <a:pt x="1820" y="208"/>
                    <a:pt x="1824" y="208"/>
                  </a:cubicBezTo>
                  <a:cubicBezTo>
                    <a:pt x="1827" y="208"/>
                    <a:pt x="1830" y="209"/>
                    <a:pt x="1834" y="209"/>
                  </a:cubicBezTo>
                  <a:cubicBezTo>
                    <a:pt x="1834" y="209"/>
                    <a:pt x="1835" y="209"/>
                    <a:pt x="1836" y="209"/>
                  </a:cubicBezTo>
                  <a:cubicBezTo>
                    <a:pt x="1847" y="208"/>
                    <a:pt x="1855" y="202"/>
                    <a:pt x="1861" y="197"/>
                  </a:cubicBezTo>
                  <a:cubicBezTo>
                    <a:pt x="1870" y="191"/>
                    <a:pt x="1871" y="184"/>
                    <a:pt x="1871" y="177"/>
                  </a:cubicBezTo>
                  <a:cubicBezTo>
                    <a:pt x="1871" y="173"/>
                    <a:pt x="1862" y="167"/>
                    <a:pt x="1861" y="163"/>
                  </a:cubicBezTo>
                  <a:cubicBezTo>
                    <a:pt x="1861" y="160"/>
                    <a:pt x="1856" y="156"/>
                    <a:pt x="1853" y="153"/>
                  </a:cubicBezTo>
                  <a:cubicBezTo>
                    <a:pt x="1851" y="152"/>
                    <a:pt x="1849" y="151"/>
                    <a:pt x="1844" y="150"/>
                  </a:cubicBezTo>
                  <a:cubicBezTo>
                    <a:pt x="1839" y="149"/>
                    <a:pt x="1834" y="148"/>
                    <a:pt x="1828" y="147"/>
                  </a:cubicBezTo>
                  <a:cubicBezTo>
                    <a:pt x="1825" y="147"/>
                    <a:pt x="1823" y="147"/>
                    <a:pt x="1820" y="147"/>
                  </a:cubicBezTo>
                  <a:cubicBezTo>
                    <a:pt x="1814" y="147"/>
                    <a:pt x="1810" y="148"/>
                    <a:pt x="1810" y="149"/>
                  </a:cubicBezTo>
                  <a:cubicBezTo>
                    <a:pt x="1810" y="149"/>
                    <a:pt x="1811" y="150"/>
                    <a:pt x="1811" y="150"/>
                  </a:cubicBezTo>
                  <a:cubicBezTo>
                    <a:pt x="1811" y="150"/>
                    <a:pt x="1811" y="150"/>
                    <a:pt x="1810" y="150"/>
                  </a:cubicBezTo>
                  <a:cubicBezTo>
                    <a:pt x="1810" y="149"/>
                    <a:pt x="1810" y="149"/>
                    <a:pt x="1809" y="149"/>
                  </a:cubicBezTo>
                  <a:cubicBezTo>
                    <a:pt x="1808" y="149"/>
                    <a:pt x="1807" y="149"/>
                    <a:pt x="1805" y="150"/>
                  </a:cubicBezTo>
                  <a:cubicBezTo>
                    <a:pt x="1803" y="150"/>
                    <a:pt x="1802" y="150"/>
                    <a:pt x="1801" y="150"/>
                  </a:cubicBezTo>
                  <a:cubicBezTo>
                    <a:pt x="1801" y="150"/>
                    <a:pt x="1801" y="150"/>
                    <a:pt x="1801" y="150"/>
                  </a:cubicBezTo>
                  <a:cubicBezTo>
                    <a:pt x="1802" y="149"/>
                    <a:pt x="1802" y="149"/>
                    <a:pt x="1800" y="149"/>
                  </a:cubicBezTo>
                  <a:cubicBezTo>
                    <a:pt x="1799" y="149"/>
                    <a:pt x="1798" y="149"/>
                    <a:pt x="1797" y="149"/>
                  </a:cubicBezTo>
                  <a:cubicBezTo>
                    <a:pt x="1797" y="149"/>
                    <a:pt x="1796" y="149"/>
                    <a:pt x="1795" y="149"/>
                  </a:cubicBezTo>
                  <a:cubicBezTo>
                    <a:pt x="1792" y="149"/>
                    <a:pt x="1789" y="149"/>
                    <a:pt x="1787" y="148"/>
                  </a:cubicBezTo>
                  <a:cubicBezTo>
                    <a:pt x="1785" y="146"/>
                    <a:pt x="1766" y="146"/>
                    <a:pt x="1768" y="141"/>
                  </a:cubicBezTo>
                  <a:cubicBezTo>
                    <a:pt x="1771" y="137"/>
                    <a:pt x="1781" y="130"/>
                    <a:pt x="1787" y="129"/>
                  </a:cubicBezTo>
                  <a:cubicBezTo>
                    <a:pt x="1795" y="126"/>
                    <a:pt x="1794" y="121"/>
                    <a:pt x="1798" y="118"/>
                  </a:cubicBezTo>
                  <a:cubicBezTo>
                    <a:pt x="1802" y="115"/>
                    <a:pt x="1805" y="114"/>
                    <a:pt x="1811" y="113"/>
                  </a:cubicBezTo>
                  <a:cubicBezTo>
                    <a:pt x="1819" y="112"/>
                    <a:pt x="1827" y="111"/>
                    <a:pt x="1832" y="111"/>
                  </a:cubicBezTo>
                  <a:cubicBezTo>
                    <a:pt x="1834" y="111"/>
                    <a:pt x="1835" y="111"/>
                    <a:pt x="1836" y="111"/>
                  </a:cubicBezTo>
                  <a:cubicBezTo>
                    <a:pt x="1837" y="112"/>
                    <a:pt x="1838" y="112"/>
                    <a:pt x="1838" y="112"/>
                  </a:cubicBezTo>
                  <a:cubicBezTo>
                    <a:pt x="1839" y="112"/>
                    <a:pt x="1839" y="112"/>
                    <a:pt x="1839" y="112"/>
                  </a:cubicBezTo>
                  <a:cubicBezTo>
                    <a:pt x="1840" y="111"/>
                    <a:pt x="1841" y="111"/>
                    <a:pt x="1840" y="111"/>
                  </a:cubicBezTo>
                  <a:cubicBezTo>
                    <a:pt x="1839" y="111"/>
                    <a:pt x="1845" y="110"/>
                    <a:pt x="1854" y="110"/>
                  </a:cubicBezTo>
                  <a:cubicBezTo>
                    <a:pt x="1863" y="110"/>
                    <a:pt x="1869" y="109"/>
                    <a:pt x="1867" y="109"/>
                  </a:cubicBezTo>
                  <a:cubicBezTo>
                    <a:pt x="1866" y="108"/>
                    <a:pt x="1865" y="108"/>
                    <a:pt x="1867" y="108"/>
                  </a:cubicBezTo>
                  <a:cubicBezTo>
                    <a:pt x="1867" y="108"/>
                    <a:pt x="1867" y="108"/>
                    <a:pt x="1867" y="108"/>
                  </a:cubicBezTo>
                  <a:cubicBezTo>
                    <a:pt x="1867" y="108"/>
                    <a:pt x="1867" y="108"/>
                    <a:pt x="1867" y="108"/>
                  </a:cubicBezTo>
                  <a:cubicBezTo>
                    <a:pt x="1868" y="108"/>
                    <a:pt x="1870" y="107"/>
                    <a:pt x="1874" y="107"/>
                  </a:cubicBezTo>
                  <a:cubicBezTo>
                    <a:pt x="1877" y="106"/>
                    <a:pt x="1881" y="106"/>
                    <a:pt x="1886" y="106"/>
                  </a:cubicBezTo>
                  <a:cubicBezTo>
                    <a:pt x="1887" y="106"/>
                    <a:pt x="1888" y="106"/>
                    <a:pt x="1889" y="106"/>
                  </a:cubicBezTo>
                  <a:cubicBezTo>
                    <a:pt x="1901" y="106"/>
                    <a:pt x="1907" y="107"/>
                    <a:pt x="1904" y="108"/>
                  </a:cubicBezTo>
                  <a:cubicBezTo>
                    <a:pt x="1901" y="109"/>
                    <a:pt x="1902" y="110"/>
                    <a:pt x="1907" y="110"/>
                  </a:cubicBezTo>
                  <a:cubicBezTo>
                    <a:pt x="1907" y="110"/>
                    <a:pt x="1907" y="110"/>
                    <a:pt x="1907" y="110"/>
                  </a:cubicBezTo>
                  <a:cubicBezTo>
                    <a:pt x="1911" y="110"/>
                    <a:pt x="1913" y="109"/>
                    <a:pt x="1914" y="109"/>
                  </a:cubicBezTo>
                  <a:cubicBezTo>
                    <a:pt x="1914" y="109"/>
                    <a:pt x="1914" y="109"/>
                    <a:pt x="1915" y="109"/>
                  </a:cubicBezTo>
                  <a:cubicBezTo>
                    <a:pt x="1915" y="109"/>
                    <a:pt x="1915" y="109"/>
                    <a:pt x="1915" y="109"/>
                  </a:cubicBezTo>
                  <a:cubicBezTo>
                    <a:pt x="1917" y="109"/>
                    <a:pt x="1918" y="108"/>
                    <a:pt x="1922" y="107"/>
                  </a:cubicBezTo>
                  <a:cubicBezTo>
                    <a:pt x="1923" y="107"/>
                    <a:pt x="1925" y="107"/>
                    <a:pt x="1927" y="107"/>
                  </a:cubicBezTo>
                  <a:cubicBezTo>
                    <a:pt x="1928" y="107"/>
                    <a:pt x="1928" y="107"/>
                    <a:pt x="1929" y="107"/>
                  </a:cubicBezTo>
                  <a:cubicBezTo>
                    <a:pt x="1929" y="107"/>
                    <a:pt x="1930" y="107"/>
                    <a:pt x="1931" y="107"/>
                  </a:cubicBezTo>
                  <a:cubicBezTo>
                    <a:pt x="1932" y="107"/>
                    <a:pt x="1933" y="107"/>
                    <a:pt x="1934" y="107"/>
                  </a:cubicBezTo>
                  <a:cubicBezTo>
                    <a:pt x="1936" y="106"/>
                    <a:pt x="1938" y="104"/>
                    <a:pt x="1933" y="104"/>
                  </a:cubicBezTo>
                  <a:cubicBezTo>
                    <a:pt x="1928" y="104"/>
                    <a:pt x="1922" y="100"/>
                    <a:pt x="1925" y="96"/>
                  </a:cubicBezTo>
                  <a:cubicBezTo>
                    <a:pt x="1927" y="93"/>
                    <a:pt x="1929" y="91"/>
                    <a:pt x="1933" y="88"/>
                  </a:cubicBezTo>
                  <a:cubicBezTo>
                    <a:pt x="1940" y="84"/>
                    <a:pt x="1958" y="86"/>
                    <a:pt x="1959" y="85"/>
                  </a:cubicBezTo>
                  <a:cubicBezTo>
                    <a:pt x="1959" y="85"/>
                    <a:pt x="1960" y="85"/>
                    <a:pt x="1961" y="85"/>
                  </a:cubicBezTo>
                  <a:cubicBezTo>
                    <a:pt x="1963" y="85"/>
                    <a:pt x="1965" y="85"/>
                    <a:pt x="1966" y="87"/>
                  </a:cubicBezTo>
                  <a:cubicBezTo>
                    <a:pt x="1967" y="89"/>
                    <a:pt x="1969" y="90"/>
                    <a:pt x="1970" y="90"/>
                  </a:cubicBezTo>
                  <a:cubicBezTo>
                    <a:pt x="1970" y="91"/>
                    <a:pt x="1971" y="91"/>
                    <a:pt x="1972" y="91"/>
                  </a:cubicBezTo>
                  <a:cubicBezTo>
                    <a:pt x="1973" y="91"/>
                    <a:pt x="1974" y="91"/>
                    <a:pt x="1974" y="91"/>
                  </a:cubicBezTo>
                  <a:cubicBezTo>
                    <a:pt x="1975" y="91"/>
                    <a:pt x="1975" y="90"/>
                    <a:pt x="1976" y="90"/>
                  </a:cubicBezTo>
                  <a:cubicBezTo>
                    <a:pt x="1977" y="90"/>
                    <a:pt x="1978" y="91"/>
                    <a:pt x="1978" y="91"/>
                  </a:cubicBezTo>
                  <a:cubicBezTo>
                    <a:pt x="1978" y="91"/>
                    <a:pt x="1978" y="91"/>
                    <a:pt x="1979" y="91"/>
                  </a:cubicBezTo>
                  <a:cubicBezTo>
                    <a:pt x="1980" y="91"/>
                    <a:pt x="1983" y="90"/>
                    <a:pt x="1984" y="88"/>
                  </a:cubicBezTo>
                  <a:cubicBezTo>
                    <a:pt x="1986" y="85"/>
                    <a:pt x="1987" y="81"/>
                    <a:pt x="1985" y="77"/>
                  </a:cubicBezTo>
                  <a:cubicBezTo>
                    <a:pt x="1985" y="76"/>
                    <a:pt x="1986" y="75"/>
                    <a:pt x="1987" y="75"/>
                  </a:cubicBezTo>
                  <a:cubicBezTo>
                    <a:pt x="1991" y="75"/>
                    <a:pt x="1997" y="78"/>
                    <a:pt x="1999" y="80"/>
                  </a:cubicBezTo>
                  <a:cubicBezTo>
                    <a:pt x="2003" y="83"/>
                    <a:pt x="2007" y="86"/>
                    <a:pt x="2009" y="87"/>
                  </a:cubicBezTo>
                  <a:cubicBezTo>
                    <a:pt x="2012" y="88"/>
                    <a:pt x="2002" y="91"/>
                    <a:pt x="1998" y="96"/>
                  </a:cubicBezTo>
                  <a:cubicBezTo>
                    <a:pt x="1996" y="98"/>
                    <a:pt x="1996" y="101"/>
                    <a:pt x="1996" y="104"/>
                  </a:cubicBezTo>
                  <a:cubicBezTo>
                    <a:pt x="1996" y="108"/>
                    <a:pt x="1993" y="113"/>
                    <a:pt x="1989" y="113"/>
                  </a:cubicBezTo>
                  <a:cubicBezTo>
                    <a:pt x="1985" y="114"/>
                    <a:pt x="1987" y="117"/>
                    <a:pt x="1987" y="121"/>
                  </a:cubicBezTo>
                  <a:cubicBezTo>
                    <a:pt x="1988" y="123"/>
                    <a:pt x="1987" y="126"/>
                    <a:pt x="1989" y="128"/>
                  </a:cubicBezTo>
                  <a:cubicBezTo>
                    <a:pt x="1992" y="130"/>
                    <a:pt x="2004" y="138"/>
                    <a:pt x="2017" y="143"/>
                  </a:cubicBezTo>
                  <a:cubicBezTo>
                    <a:pt x="2027" y="147"/>
                    <a:pt x="2040" y="148"/>
                    <a:pt x="2039" y="149"/>
                  </a:cubicBezTo>
                  <a:cubicBezTo>
                    <a:pt x="2037" y="149"/>
                    <a:pt x="2040" y="151"/>
                    <a:pt x="2045" y="153"/>
                  </a:cubicBezTo>
                  <a:cubicBezTo>
                    <a:pt x="2047" y="154"/>
                    <a:pt x="2049" y="155"/>
                    <a:pt x="2052" y="155"/>
                  </a:cubicBezTo>
                  <a:cubicBezTo>
                    <a:pt x="2056" y="155"/>
                    <a:pt x="2060" y="153"/>
                    <a:pt x="2061" y="151"/>
                  </a:cubicBezTo>
                  <a:cubicBezTo>
                    <a:pt x="2062" y="147"/>
                    <a:pt x="2059" y="144"/>
                    <a:pt x="2064" y="143"/>
                  </a:cubicBezTo>
                  <a:cubicBezTo>
                    <a:pt x="2069" y="143"/>
                    <a:pt x="2065" y="141"/>
                    <a:pt x="2063" y="138"/>
                  </a:cubicBezTo>
                  <a:cubicBezTo>
                    <a:pt x="2061" y="135"/>
                    <a:pt x="2076" y="131"/>
                    <a:pt x="2069" y="126"/>
                  </a:cubicBezTo>
                  <a:cubicBezTo>
                    <a:pt x="2069" y="126"/>
                    <a:pt x="2069" y="126"/>
                    <a:pt x="2068" y="126"/>
                  </a:cubicBezTo>
                  <a:cubicBezTo>
                    <a:pt x="2062" y="121"/>
                    <a:pt x="2071" y="123"/>
                    <a:pt x="2072" y="120"/>
                  </a:cubicBezTo>
                  <a:cubicBezTo>
                    <a:pt x="2074" y="118"/>
                    <a:pt x="2065" y="116"/>
                    <a:pt x="2063" y="116"/>
                  </a:cubicBezTo>
                  <a:cubicBezTo>
                    <a:pt x="2063" y="116"/>
                    <a:pt x="2062" y="116"/>
                    <a:pt x="2062" y="116"/>
                  </a:cubicBezTo>
                  <a:cubicBezTo>
                    <a:pt x="2062" y="116"/>
                    <a:pt x="2062" y="117"/>
                    <a:pt x="2062" y="117"/>
                  </a:cubicBezTo>
                  <a:cubicBezTo>
                    <a:pt x="2061" y="117"/>
                    <a:pt x="2057" y="115"/>
                    <a:pt x="2056" y="112"/>
                  </a:cubicBezTo>
                  <a:cubicBezTo>
                    <a:pt x="2056" y="111"/>
                    <a:pt x="2051" y="110"/>
                    <a:pt x="2048" y="110"/>
                  </a:cubicBezTo>
                  <a:cubicBezTo>
                    <a:pt x="2046" y="110"/>
                    <a:pt x="2044" y="110"/>
                    <a:pt x="2045" y="111"/>
                  </a:cubicBezTo>
                  <a:cubicBezTo>
                    <a:pt x="2045" y="111"/>
                    <a:pt x="2045" y="111"/>
                    <a:pt x="2044" y="111"/>
                  </a:cubicBezTo>
                  <a:cubicBezTo>
                    <a:pt x="2042" y="111"/>
                    <a:pt x="2036" y="110"/>
                    <a:pt x="2034" y="107"/>
                  </a:cubicBezTo>
                  <a:cubicBezTo>
                    <a:pt x="2032" y="104"/>
                    <a:pt x="2031" y="101"/>
                    <a:pt x="2032" y="101"/>
                  </a:cubicBezTo>
                  <a:cubicBezTo>
                    <a:pt x="2032" y="101"/>
                    <a:pt x="2032" y="101"/>
                    <a:pt x="2032" y="101"/>
                  </a:cubicBezTo>
                  <a:cubicBezTo>
                    <a:pt x="2032" y="101"/>
                    <a:pt x="2032" y="101"/>
                    <a:pt x="2032" y="101"/>
                  </a:cubicBezTo>
                  <a:cubicBezTo>
                    <a:pt x="2033" y="101"/>
                    <a:pt x="2030" y="100"/>
                    <a:pt x="2028" y="98"/>
                  </a:cubicBezTo>
                  <a:cubicBezTo>
                    <a:pt x="2025" y="96"/>
                    <a:pt x="2030" y="94"/>
                    <a:pt x="2033" y="94"/>
                  </a:cubicBezTo>
                  <a:cubicBezTo>
                    <a:pt x="2037" y="94"/>
                    <a:pt x="2040" y="93"/>
                    <a:pt x="2042" y="92"/>
                  </a:cubicBezTo>
                  <a:cubicBezTo>
                    <a:pt x="2043" y="91"/>
                    <a:pt x="2045" y="91"/>
                    <a:pt x="2046" y="91"/>
                  </a:cubicBezTo>
                  <a:cubicBezTo>
                    <a:pt x="2048" y="91"/>
                    <a:pt x="2049" y="91"/>
                    <a:pt x="2050" y="92"/>
                  </a:cubicBezTo>
                  <a:cubicBezTo>
                    <a:pt x="2052" y="92"/>
                    <a:pt x="2053" y="93"/>
                    <a:pt x="2054" y="93"/>
                  </a:cubicBezTo>
                  <a:cubicBezTo>
                    <a:pt x="2055" y="93"/>
                    <a:pt x="2056" y="92"/>
                    <a:pt x="2056" y="92"/>
                  </a:cubicBezTo>
                  <a:cubicBezTo>
                    <a:pt x="2057" y="91"/>
                    <a:pt x="2064" y="87"/>
                    <a:pt x="2075" y="87"/>
                  </a:cubicBezTo>
                  <a:cubicBezTo>
                    <a:pt x="2076" y="87"/>
                    <a:pt x="2078" y="87"/>
                    <a:pt x="2079" y="88"/>
                  </a:cubicBezTo>
                  <a:cubicBezTo>
                    <a:pt x="2083" y="88"/>
                    <a:pt x="2085" y="88"/>
                    <a:pt x="2088" y="88"/>
                  </a:cubicBezTo>
                  <a:cubicBezTo>
                    <a:pt x="2095" y="88"/>
                    <a:pt x="2099" y="87"/>
                    <a:pt x="2100" y="84"/>
                  </a:cubicBezTo>
                  <a:cubicBezTo>
                    <a:pt x="2101" y="81"/>
                    <a:pt x="2105" y="78"/>
                    <a:pt x="2103" y="78"/>
                  </a:cubicBezTo>
                  <a:cubicBezTo>
                    <a:pt x="2102" y="78"/>
                    <a:pt x="2107" y="76"/>
                    <a:pt x="2112" y="74"/>
                  </a:cubicBezTo>
                  <a:cubicBezTo>
                    <a:pt x="2116" y="72"/>
                    <a:pt x="2121" y="69"/>
                    <a:pt x="2126" y="67"/>
                  </a:cubicBezTo>
                  <a:cubicBezTo>
                    <a:pt x="2130" y="66"/>
                    <a:pt x="2136" y="65"/>
                    <a:pt x="2142" y="65"/>
                  </a:cubicBezTo>
                  <a:cubicBezTo>
                    <a:pt x="2143" y="65"/>
                    <a:pt x="2144" y="65"/>
                    <a:pt x="2145" y="65"/>
                  </a:cubicBezTo>
                  <a:cubicBezTo>
                    <a:pt x="2145" y="65"/>
                    <a:pt x="2146" y="65"/>
                    <a:pt x="2146" y="65"/>
                  </a:cubicBezTo>
                  <a:cubicBezTo>
                    <a:pt x="2152" y="65"/>
                    <a:pt x="2155" y="63"/>
                    <a:pt x="2147" y="60"/>
                  </a:cubicBezTo>
                  <a:cubicBezTo>
                    <a:pt x="2141" y="58"/>
                    <a:pt x="2131" y="56"/>
                    <a:pt x="2127" y="56"/>
                  </a:cubicBezTo>
                  <a:cubicBezTo>
                    <a:pt x="2126" y="56"/>
                    <a:pt x="2126" y="57"/>
                    <a:pt x="2126" y="57"/>
                  </a:cubicBezTo>
                  <a:cubicBezTo>
                    <a:pt x="2125" y="57"/>
                    <a:pt x="2124" y="57"/>
                    <a:pt x="2124" y="57"/>
                  </a:cubicBezTo>
                  <a:cubicBezTo>
                    <a:pt x="2124" y="57"/>
                    <a:pt x="2124" y="57"/>
                    <a:pt x="2124" y="56"/>
                  </a:cubicBezTo>
                  <a:cubicBezTo>
                    <a:pt x="2125" y="56"/>
                    <a:pt x="2125" y="55"/>
                    <a:pt x="2123" y="54"/>
                  </a:cubicBezTo>
                  <a:cubicBezTo>
                    <a:pt x="2121" y="53"/>
                    <a:pt x="2119" y="53"/>
                    <a:pt x="2118" y="53"/>
                  </a:cubicBezTo>
                  <a:cubicBezTo>
                    <a:pt x="2118" y="53"/>
                    <a:pt x="2118" y="53"/>
                    <a:pt x="2118" y="53"/>
                  </a:cubicBezTo>
                  <a:cubicBezTo>
                    <a:pt x="2118" y="53"/>
                    <a:pt x="2118" y="53"/>
                    <a:pt x="2117" y="53"/>
                  </a:cubicBezTo>
                  <a:cubicBezTo>
                    <a:pt x="2117" y="53"/>
                    <a:pt x="2116" y="53"/>
                    <a:pt x="2115" y="53"/>
                  </a:cubicBezTo>
                  <a:cubicBezTo>
                    <a:pt x="2114" y="53"/>
                    <a:pt x="2112" y="52"/>
                    <a:pt x="2110" y="51"/>
                  </a:cubicBezTo>
                  <a:cubicBezTo>
                    <a:pt x="2107" y="51"/>
                    <a:pt x="2098" y="50"/>
                    <a:pt x="2090" y="49"/>
                  </a:cubicBezTo>
                  <a:cubicBezTo>
                    <a:pt x="2089" y="49"/>
                    <a:pt x="2088" y="49"/>
                    <a:pt x="2086" y="49"/>
                  </a:cubicBezTo>
                  <a:cubicBezTo>
                    <a:pt x="2084" y="49"/>
                    <a:pt x="2083" y="49"/>
                    <a:pt x="2081" y="49"/>
                  </a:cubicBezTo>
                  <a:cubicBezTo>
                    <a:pt x="2080" y="50"/>
                    <a:pt x="2079" y="50"/>
                    <a:pt x="2078" y="50"/>
                  </a:cubicBezTo>
                  <a:cubicBezTo>
                    <a:pt x="2077" y="50"/>
                    <a:pt x="2077" y="50"/>
                    <a:pt x="2076" y="50"/>
                  </a:cubicBezTo>
                  <a:cubicBezTo>
                    <a:pt x="2074" y="49"/>
                    <a:pt x="2075" y="48"/>
                    <a:pt x="2079" y="48"/>
                  </a:cubicBezTo>
                  <a:cubicBezTo>
                    <a:pt x="2082" y="47"/>
                    <a:pt x="2082" y="47"/>
                    <a:pt x="2078" y="47"/>
                  </a:cubicBezTo>
                  <a:cubicBezTo>
                    <a:pt x="2075" y="47"/>
                    <a:pt x="2076" y="46"/>
                    <a:pt x="2079" y="46"/>
                  </a:cubicBezTo>
                  <a:cubicBezTo>
                    <a:pt x="2081" y="46"/>
                    <a:pt x="2084" y="46"/>
                    <a:pt x="2087" y="47"/>
                  </a:cubicBezTo>
                  <a:cubicBezTo>
                    <a:pt x="2089" y="47"/>
                    <a:pt x="2090" y="47"/>
                    <a:pt x="2092" y="47"/>
                  </a:cubicBezTo>
                  <a:cubicBezTo>
                    <a:pt x="2101" y="47"/>
                    <a:pt x="2110" y="45"/>
                    <a:pt x="2110" y="42"/>
                  </a:cubicBezTo>
                  <a:cubicBezTo>
                    <a:pt x="2110" y="39"/>
                    <a:pt x="2104" y="37"/>
                    <a:pt x="2104" y="36"/>
                  </a:cubicBezTo>
                  <a:cubicBezTo>
                    <a:pt x="2103" y="36"/>
                    <a:pt x="2099" y="36"/>
                    <a:pt x="2095" y="35"/>
                  </a:cubicBezTo>
                  <a:cubicBezTo>
                    <a:pt x="2089" y="34"/>
                    <a:pt x="2085" y="33"/>
                    <a:pt x="2087" y="32"/>
                  </a:cubicBezTo>
                  <a:cubicBezTo>
                    <a:pt x="2089" y="32"/>
                    <a:pt x="2088" y="32"/>
                    <a:pt x="2085" y="31"/>
                  </a:cubicBezTo>
                  <a:cubicBezTo>
                    <a:pt x="2084" y="31"/>
                    <a:pt x="2085" y="30"/>
                    <a:pt x="2086" y="30"/>
                  </a:cubicBezTo>
                  <a:cubicBezTo>
                    <a:pt x="2087" y="30"/>
                    <a:pt x="2088" y="30"/>
                    <a:pt x="2088" y="31"/>
                  </a:cubicBezTo>
                  <a:cubicBezTo>
                    <a:pt x="2089" y="31"/>
                    <a:pt x="2089" y="31"/>
                    <a:pt x="2090" y="31"/>
                  </a:cubicBezTo>
                  <a:cubicBezTo>
                    <a:pt x="2091" y="31"/>
                    <a:pt x="2091" y="31"/>
                    <a:pt x="2091" y="30"/>
                  </a:cubicBezTo>
                  <a:cubicBezTo>
                    <a:pt x="2090" y="30"/>
                    <a:pt x="2091" y="30"/>
                    <a:pt x="2091" y="30"/>
                  </a:cubicBezTo>
                  <a:cubicBezTo>
                    <a:pt x="2091" y="30"/>
                    <a:pt x="2094" y="31"/>
                    <a:pt x="2098" y="32"/>
                  </a:cubicBezTo>
                  <a:cubicBezTo>
                    <a:pt x="2100" y="33"/>
                    <a:pt x="2104" y="33"/>
                    <a:pt x="2107" y="33"/>
                  </a:cubicBezTo>
                  <a:cubicBezTo>
                    <a:pt x="2110" y="33"/>
                    <a:pt x="2112" y="33"/>
                    <a:pt x="2113" y="32"/>
                  </a:cubicBezTo>
                  <a:cubicBezTo>
                    <a:pt x="2115" y="31"/>
                    <a:pt x="2115" y="30"/>
                    <a:pt x="2116" y="30"/>
                  </a:cubicBezTo>
                  <a:cubicBezTo>
                    <a:pt x="2116" y="30"/>
                    <a:pt x="2116" y="30"/>
                    <a:pt x="2116" y="30"/>
                  </a:cubicBezTo>
                  <a:cubicBezTo>
                    <a:pt x="2116" y="30"/>
                    <a:pt x="2116" y="30"/>
                    <a:pt x="2116" y="30"/>
                  </a:cubicBezTo>
                  <a:cubicBezTo>
                    <a:pt x="2117" y="30"/>
                    <a:pt x="2118" y="30"/>
                    <a:pt x="2119" y="30"/>
                  </a:cubicBezTo>
                  <a:cubicBezTo>
                    <a:pt x="2121" y="30"/>
                    <a:pt x="2122" y="30"/>
                    <a:pt x="2124" y="30"/>
                  </a:cubicBezTo>
                  <a:cubicBezTo>
                    <a:pt x="2126" y="30"/>
                    <a:pt x="2129" y="30"/>
                    <a:pt x="2131" y="30"/>
                  </a:cubicBezTo>
                  <a:cubicBezTo>
                    <a:pt x="2137" y="32"/>
                    <a:pt x="2142" y="32"/>
                    <a:pt x="2145" y="32"/>
                  </a:cubicBezTo>
                  <a:cubicBezTo>
                    <a:pt x="2146" y="32"/>
                    <a:pt x="2146" y="32"/>
                    <a:pt x="2146" y="32"/>
                  </a:cubicBezTo>
                  <a:cubicBezTo>
                    <a:pt x="2147" y="32"/>
                    <a:pt x="2148" y="32"/>
                    <a:pt x="2149" y="32"/>
                  </a:cubicBezTo>
                  <a:cubicBezTo>
                    <a:pt x="2151" y="32"/>
                    <a:pt x="2154" y="32"/>
                    <a:pt x="2158" y="32"/>
                  </a:cubicBezTo>
                  <a:cubicBezTo>
                    <a:pt x="2158" y="32"/>
                    <a:pt x="2159" y="32"/>
                    <a:pt x="2159" y="32"/>
                  </a:cubicBezTo>
                  <a:cubicBezTo>
                    <a:pt x="2161" y="32"/>
                    <a:pt x="2163" y="32"/>
                    <a:pt x="2165" y="32"/>
                  </a:cubicBezTo>
                  <a:cubicBezTo>
                    <a:pt x="2167" y="31"/>
                    <a:pt x="2168" y="31"/>
                    <a:pt x="2169" y="31"/>
                  </a:cubicBezTo>
                  <a:cubicBezTo>
                    <a:pt x="2169" y="31"/>
                    <a:pt x="2170" y="31"/>
                    <a:pt x="2170" y="31"/>
                  </a:cubicBezTo>
                  <a:cubicBezTo>
                    <a:pt x="2170" y="31"/>
                    <a:pt x="2170" y="31"/>
                    <a:pt x="2171" y="31"/>
                  </a:cubicBezTo>
                  <a:cubicBezTo>
                    <a:pt x="2172" y="31"/>
                    <a:pt x="2174" y="30"/>
                    <a:pt x="2172" y="30"/>
                  </a:cubicBezTo>
                  <a:cubicBezTo>
                    <a:pt x="2169" y="30"/>
                    <a:pt x="2169" y="29"/>
                    <a:pt x="2171" y="29"/>
                  </a:cubicBezTo>
                  <a:cubicBezTo>
                    <a:pt x="2174" y="29"/>
                    <a:pt x="2172" y="28"/>
                    <a:pt x="2170" y="28"/>
                  </a:cubicBezTo>
                  <a:cubicBezTo>
                    <a:pt x="2169" y="28"/>
                    <a:pt x="2169" y="28"/>
                    <a:pt x="2169" y="28"/>
                  </a:cubicBezTo>
                  <a:cubicBezTo>
                    <a:pt x="2168" y="28"/>
                    <a:pt x="2168" y="28"/>
                    <a:pt x="2167" y="28"/>
                  </a:cubicBezTo>
                  <a:cubicBezTo>
                    <a:pt x="2166" y="28"/>
                    <a:pt x="2166" y="28"/>
                    <a:pt x="2165" y="28"/>
                  </a:cubicBezTo>
                  <a:cubicBezTo>
                    <a:pt x="2165" y="28"/>
                    <a:pt x="2164" y="28"/>
                    <a:pt x="2163" y="28"/>
                  </a:cubicBezTo>
                  <a:cubicBezTo>
                    <a:pt x="2162" y="28"/>
                    <a:pt x="2164" y="27"/>
                    <a:pt x="2162" y="25"/>
                  </a:cubicBezTo>
                  <a:cubicBezTo>
                    <a:pt x="2160" y="23"/>
                    <a:pt x="2155" y="22"/>
                    <a:pt x="2150" y="21"/>
                  </a:cubicBezTo>
                  <a:cubicBezTo>
                    <a:pt x="2146" y="21"/>
                    <a:pt x="2147" y="21"/>
                    <a:pt x="2152" y="20"/>
                  </a:cubicBezTo>
                  <a:cubicBezTo>
                    <a:pt x="2158" y="19"/>
                    <a:pt x="2152" y="17"/>
                    <a:pt x="2155" y="17"/>
                  </a:cubicBezTo>
                  <a:cubicBezTo>
                    <a:pt x="2158" y="17"/>
                    <a:pt x="2154" y="16"/>
                    <a:pt x="2152" y="14"/>
                  </a:cubicBezTo>
                  <a:cubicBezTo>
                    <a:pt x="2150" y="12"/>
                    <a:pt x="2151" y="11"/>
                    <a:pt x="2149" y="11"/>
                  </a:cubicBezTo>
                  <a:cubicBezTo>
                    <a:pt x="2149" y="11"/>
                    <a:pt x="2149" y="11"/>
                    <a:pt x="2149" y="11"/>
                  </a:cubicBezTo>
                  <a:cubicBezTo>
                    <a:pt x="2149" y="11"/>
                    <a:pt x="2149" y="11"/>
                    <a:pt x="2148" y="11"/>
                  </a:cubicBezTo>
                  <a:cubicBezTo>
                    <a:pt x="2146" y="11"/>
                    <a:pt x="2138" y="10"/>
                    <a:pt x="2129" y="10"/>
                  </a:cubicBezTo>
                  <a:cubicBezTo>
                    <a:pt x="2128" y="9"/>
                    <a:pt x="2126" y="9"/>
                    <a:pt x="2125" y="9"/>
                  </a:cubicBezTo>
                  <a:cubicBezTo>
                    <a:pt x="2117" y="9"/>
                    <a:pt x="2111" y="11"/>
                    <a:pt x="2111" y="11"/>
                  </a:cubicBezTo>
                  <a:cubicBezTo>
                    <a:pt x="2111" y="12"/>
                    <a:pt x="2111" y="12"/>
                    <a:pt x="2110" y="12"/>
                  </a:cubicBezTo>
                  <a:cubicBezTo>
                    <a:pt x="2110" y="12"/>
                    <a:pt x="2110" y="12"/>
                    <a:pt x="2109" y="12"/>
                  </a:cubicBezTo>
                  <a:cubicBezTo>
                    <a:pt x="2109" y="12"/>
                    <a:pt x="2108" y="12"/>
                    <a:pt x="2107" y="12"/>
                  </a:cubicBezTo>
                  <a:cubicBezTo>
                    <a:pt x="2106" y="12"/>
                    <a:pt x="2104" y="12"/>
                    <a:pt x="2103" y="12"/>
                  </a:cubicBezTo>
                  <a:cubicBezTo>
                    <a:pt x="2100" y="13"/>
                    <a:pt x="2105" y="14"/>
                    <a:pt x="2108" y="15"/>
                  </a:cubicBezTo>
                  <a:cubicBezTo>
                    <a:pt x="2111" y="16"/>
                    <a:pt x="2116" y="17"/>
                    <a:pt x="2118" y="18"/>
                  </a:cubicBezTo>
                  <a:cubicBezTo>
                    <a:pt x="2120" y="18"/>
                    <a:pt x="2120" y="18"/>
                    <a:pt x="2120" y="18"/>
                  </a:cubicBezTo>
                  <a:cubicBezTo>
                    <a:pt x="2120" y="18"/>
                    <a:pt x="2120" y="18"/>
                    <a:pt x="2119" y="18"/>
                  </a:cubicBezTo>
                  <a:cubicBezTo>
                    <a:pt x="2119" y="18"/>
                    <a:pt x="2118" y="18"/>
                    <a:pt x="2117" y="18"/>
                  </a:cubicBezTo>
                  <a:cubicBezTo>
                    <a:pt x="2117" y="18"/>
                    <a:pt x="2116" y="18"/>
                    <a:pt x="2116" y="18"/>
                  </a:cubicBezTo>
                  <a:cubicBezTo>
                    <a:pt x="2116" y="18"/>
                    <a:pt x="2116" y="18"/>
                    <a:pt x="2115" y="18"/>
                  </a:cubicBezTo>
                  <a:cubicBezTo>
                    <a:pt x="2112" y="18"/>
                    <a:pt x="2105" y="18"/>
                    <a:pt x="2099" y="16"/>
                  </a:cubicBezTo>
                  <a:cubicBezTo>
                    <a:pt x="2092" y="14"/>
                    <a:pt x="2087" y="12"/>
                    <a:pt x="2087" y="12"/>
                  </a:cubicBezTo>
                  <a:cubicBezTo>
                    <a:pt x="2087" y="12"/>
                    <a:pt x="2087" y="12"/>
                    <a:pt x="2087" y="12"/>
                  </a:cubicBezTo>
                  <a:cubicBezTo>
                    <a:pt x="2087" y="12"/>
                    <a:pt x="2086" y="12"/>
                    <a:pt x="2086" y="12"/>
                  </a:cubicBezTo>
                  <a:cubicBezTo>
                    <a:pt x="2085" y="12"/>
                    <a:pt x="2083" y="12"/>
                    <a:pt x="2080" y="11"/>
                  </a:cubicBezTo>
                  <a:cubicBezTo>
                    <a:pt x="2079" y="11"/>
                    <a:pt x="2078" y="11"/>
                    <a:pt x="2077" y="11"/>
                  </a:cubicBezTo>
                  <a:cubicBezTo>
                    <a:pt x="2075" y="11"/>
                    <a:pt x="2075" y="11"/>
                    <a:pt x="2076" y="11"/>
                  </a:cubicBezTo>
                  <a:cubicBezTo>
                    <a:pt x="2078" y="11"/>
                    <a:pt x="2078" y="12"/>
                    <a:pt x="2077" y="12"/>
                  </a:cubicBezTo>
                  <a:cubicBezTo>
                    <a:pt x="2076" y="12"/>
                    <a:pt x="2075" y="11"/>
                    <a:pt x="2073" y="11"/>
                  </a:cubicBezTo>
                  <a:cubicBezTo>
                    <a:pt x="2069" y="11"/>
                    <a:pt x="2051" y="11"/>
                    <a:pt x="2034" y="10"/>
                  </a:cubicBezTo>
                  <a:cubicBezTo>
                    <a:pt x="2019" y="10"/>
                    <a:pt x="2008" y="10"/>
                    <a:pt x="2007" y="10"/>
                  </a:cubicBezTo>
                  <a:cubicBezTo>
                    <a:pt x="2007" y="10"/>
                    <a:pt x="2007" y="10"/>
                    <a:pt x="2007" y="10"/>
                  </a:cubicBezTo>
                  <a:cubicBezTo>
                    <a:pt x="2006" y="10"/>
                    <a:pt x="2006" y="10"/>
                    <a:pt x="2006" y="10"/>
                  </a:cubicBezTo>
                  <a:cubicBezTo>
                    <a:pt x="2006" y="10"/>
                    <a:pt x="2006" y="10"/>
                    <a:pt x="2006" y="10"/>
                  </a:cubicBezTo>
                  <a:cubicBezTo>
                    <a:pt x="2007" y="10"/>
                    <a:pt x="2007" y="10"/>
                    <a:pt x="2007" y="10"/>
                  </a:cubicBezTo>
                  <a:cubicBezTo>
                    <a:pt x="2006" y="10"/>
                    <a:pt x="1995" y="8"/>
                    <a:pt x="1979" y="8"/>
                  </a:cubicBezTo>
                  <a:cubicBezTo>
                    <a:pt x="1976" y="7"/>
                    <a:pt x="1972" y="7"/>
                    <a:pt x="1968" y="7"/>
                  </a:cubicBezTo>
                  <a:cubicBezTo>
                    <a:pt x="1955" y="7"/>
                    <a:pt x="1942" y="8"/>
                    <a:pt x="1928" y="9"/>
                  </a:cubicBezTo>
                  <a:cubicBezTo>
                    <a:pt x="1910" y="10"/>
                    <a:pt x="1898" y="11"/>
                    <a:pt x="1900" y="12"/>
                  </a:cubicBezTo>
                  <a:cubicBezTo>
                    <a:pt x="1903" y="14"/>
                    <a:pt x="1917" y="15"/>
                    <a:pt x="1924" y="18"/>
                  </a:cubicBezTo>
                  <a:cubicBezTo>
                    <a:pt x="1929" y="20"/>
                    <a:pt x="1927" y="22"/>
                    <a:pt x="1913" y="22"/>
                  </a:cubicBezTo>
                  <a:cubicBezTo>
                    <a:pt x="1913" y="22"/>
                    <a:pt x="1913" y="22"/>
                    <a:pt x="1913" y="22"/>
                  </a:cubicBezTo>
                  <a:cubicBezTo>
                    <a:pt x="1907" y="22"/>
                    <a:pt x="1898" y="20"/>
                    <a:pt x="1891" y="18"/>
                  </a:cubicBezTo>
                  <a:cubicBezTo>
                    <a:pt x="1887" y="17"/>
                    <a:pt x="1883" y="17"/>
                    <a:pt x="1879" y="17"/>
                  </a:cubicBezTo>
                  <a:cubicBezTo>
                    <a:pt x="1867" y="17"/>
                    <a:pt x="1853" y="19"/>
                    <a:pt x="1841" y="20"/>
                  </a:cubicBezTo>
                  <a:cubicBezTo>
                    <a:pt x="1839" y="20"/>
                    <a:pt x="1838" y="20"/>
                    <a:pt x="1836" y="21"/>
                  </a:cubicBezTo>
                  <a:cubicBezTo>
                    <a:pt x="1822" y="23"/>
                    <a:pt x="1828" y="27"/>
                    <a:pt x="1827" y="27"/>
                  </a:cubicBezTo>
                  <a:cubicBezTo>
                    <a:pt x="1827" y="27"/>
                    <a:pt x="1827" y="27"/>
                    <a:pt x="1826" y="27"/>
                  </a:cubicBezTo>
                  <a:cubicBezTo>
                    <a:pt x="1825" y="26"/>
                    <a:pt x="1824" y="26"/>
                    <a:pt x="1823" y="26"/>
                  </a:cubicBezTo>
                  <a:cubicBezTo>
                    <a:pt x="1822" y="26"/>
                    <a:pt x="1822" y="26"/>
                    <a:pt x="1823" y="27"/>
                  </a:cubicBezTo>
                  <a:cubicBezTo>
                    <a:pt x="1823" y="27"/>
                    <a:pt x="1823" y="27"/>
                    <a:pt x="1823" y="27"/>
                  </a:cubicBezTo>
                  <a:cubicBezTo>
                    <a:pt x="1823" y="27"/>
                    <a:pt x="1821" y="26"/>
                    <a:pt x="1818" y="26"/>
                  </a:cubicBezTo>
                  <a:cubicBezTo>
                    <a:pt x="1814" y="25"/>
                    <a:pt x="1812" y="24"/>
                    <a:pt x="1810" y="24"/>
                  </a:cubicBezTo>
                  <a:cubicBezTo>
                    <a:pt x="1810" y="24"/>
                    <a:pt x="1810" y="24"/>
                    <a:pt x="1810" y="24"/>
                  </a:cubicBezTo>
                  <a:cubicBezTo>
                    <a:pt x="1810" y="24"/>
                    <a:pt x="1810" y="24"/>
                    <a:pt x="1809" y="24"/>
                  </a:cubicBezTo>
                  <a:cubicBezTo>
                    <a:pt x="1809" y="24"/>
                    <a:pt x="1808" y="24"/>
                    <a:pt x="1807" y="24"/>
                  </a:cubicBezTo>
                  <a:cubicBezTo>
                    <a:pt x="1805" y="24"/>
                    <a:pt x="1804" y="24"/>
                    <a:pt x="1802" y="24"/>
                  </a:cubicBezTo>
                  <a:cubicBezTo>
                    <a:pt x="1802" y="24"/>
                    <a:pt x="1801" y="24"/>
                    <a:pt x="1801" y="24"/>
                  </a:cubicBezTo>
                  <a:cubicBezTo>
                    <a:pt x="1801" y="24"/>
                    <a:pt x="1801" y="24"/>
                    <a:pt x="1801" y="24"/>
                  </a:cubicBezTo>
                  <a:cubicBezTo>
                    <a:pt x="1795" y="24"/>
                    <a:pt x="1795" y="21"/>
                    <a:pt x="1780" y="18"/>
                  </a:cubicBezTo>
                  <a:cubicBezTo>
                    <a:pt x="1773" y="16"/>
                    <a:pt x="1763" y="16"/>
                    <a:pt x="1754" y="16"/>
                  </a:cubicBezTo>
                  <a:cubicBezTo>
                    <a:pt x="1751" y="16"/>
                    <a:pt x="1747" y="16"/>
                    <a:pt x="1744" y="16"/>
                  </a:cubicBezTo>
                  <a:cubicBezTo>
                    <a:pt x="1735" y="16"/>
                    <a:pt x="1726" y="18"/>
                    <a:pt x="1717" y="19"/>
                  </a:cubicBezTo>
                  <a:cubicBezTo>
                    <a:pt x="1712" y="20"/>
                    <a:pt x="1708" y="20"/>
                    <a:pt x="1705" y="20"/>
                  </a:cubicBezTo>
                  <a:cubicBezTo>
                    <a:pt x="1699" y="20"/>
                    <a:pt x="1695" y="19"/>
                    <a:pt x="1689" y="18"/>
                  </a:cubicBezTo>
                  <a:cubicBezTo>
                    <a:pt x="1687" y="18"/>
                    <a:pt x="1685" y="18"/>
                    <a:pt x="1684" y="18"/>
                  </a:cubicBezTo>
                  <a:cubicBezTo>
                    <a:pt x="1678" y="18"/>
                    <a:pt x="1673" y="19"/>
                    <a:pt x="1671" y="20"/>
                  </a:cubicBezTo>
                  <a:cubicBezTo>
                    <a:pt x="1671" y="20"/>
                    <a:pt x="1671" y="20"/>
                    <a:pt x="1671" y="20"/>
                  </a:cubicBezTo>
                  <a:cubicBezTo>
                    <a:pt x="1670" y="20"/>
                    <a:pt x="1670" y="19"/>
                    <a:pt x="1669" y="18"/>
                  </a:cubicBezTo>
                  <a:cubicBezTo>
                    <a:pt x="1668" y="18"/>
                    <a:pt x="1667" y="18"/>
                    <a:pt x="1667" y="18"/>
                  </a:cubicBezTo>
                  <a:cubicBezTo>
                    <a:pt x="1666" y="18"/>
                    <a:pt x="1665" y="18"/>
                    <a:pt x="1664" y="18"/>
                  </a:cubicBezTo>
                  <a:cubicBezTo>
                    <a:pt x="1663" y="18"/>
                    <a:pt x="1662" y="18"/>
                    <a:pt x="1661" y="18"/>
                  </a:cubicBezTo>
                  <a:cubicBezTo>
                    <a:pt x="1660" y="18"/>
                    <a:pt x="1660" y="18"/>
                    <a:pt x="1660" y="18"/>
                  </a:cubicBezTo>
                  <a:cubicBezTo>
                    <a:pt x="1659" y="17"/>
                    <a:pt x="1657" y="17"/>
                    <a:pt x="1654" y="17"/>
                  </a:cubicBezTo>
                  <a:cubicBezTo>
                    <a:pt x="1654" y="17"/>
                    <a:pt x="1653" y="17"/>
                    <a:pt x="1652" y="17"/>
                  </a:cubicBezTo>
                  <a:cubicBezTo>
                    <a:pt x="1651" y="17"/>
                    <a:pt x="1651" y="17"/>
                    <a:pt x="1650" y="17"/>
                  </a:cubicBezTo>
                  <a:cubicBezTo>
                    <a:pt x="1649" y="17"/>
                    <a:pt x="1648" y="17"/>
                    <a:pt x="1648" y="16"/>
                  </a:cubicBezTo>
                  <a:cubicBezTo>
                    <a:pt x="1648" y="16"/>
                    <a:pt x="1649" y="15"/>
                    <a:pt x="1650" y="15"/>
                  </a:cubicBezTo>
                  <a:cubicBezTo>
                    <a:pt x="1650" y="15"/>
                    <a:pt x="1651" y="15"/>
                    <a:pt x="1651" y="15"/>
                  </a:cubicBezTo>
                  <a:cubicBezTo>
                    <a:pt x="1651" y="15"/>
                    <a:pt x="1651" y="15"/>
                    <a:pt x="1651" y="15"/>
                  </a:cubicBezTo>
                  <a:cubicBezTo>
                    <a:pt x="1652" y="15"/>
                    <a:pt x="1649" y="13"/>
                    <a:pt x="1637" y="12"/>
                  </a:cubicBezTo>
                  <a:cubicBezTo>
                    <a:pt x="1636" y="12"/>
                    <a:pt x="1635" y="12"/>
                    <a:pt x="1634" y="12"/>
                  </a:cubicBezTo>
                  <a:cubicBezTo>
                    <a:pt x="1627" y="12"/>
                    <a:pt x="1621" y="13"/>
                    <a:pt x="1617" y="14"/>
                  </a:cubicBezTo>
                  <a:cubicBezTo>
                    <a:pt x="1614" y="15"/>
                    <a:pt x="1616" y="17"/>
                    <a:pt x="1616" y="19"/>
                  </a:cubicBezTo>
                  <a:cubicBezTo>
                    <a:pt x="1616" y="20"/>
                    <a:pt x="1616" y="20"/>
                    <a:pt x="1615" y="20"/>
                  </a:cubicBezTo>
                  <a:cubicBezTo>
                    <a:pt x="1613" y="20"/>
                    <a:pt x="1610" y="19"/>
                    <a:pt x="1609" y="18"/>
                  </a:cubicBezTo>
                  <a:cubicBezTo>
                    <a:pt x="1609" y="17"/>
                    <a:pt x="1608" y="16"/>
                    <a:pt x="1609" y="16"/>
                  </a:cubicBezTo>
                  <a:cubicBezTo>
                    <a:pt x="1610" y="16"/>
                    <a:pt x="1610" y="16"/>
                    <a:pt x="1610" y="16"/>
                  </a:cubicBezTo>
                  <a:cubicBezTo>
                    <a:pt x="1611" y="16"/>
                    <a:pt x="1612" y="16"/>
                    <a:pt x="1613" y="17"/>
                  </a:cubicBezTo>
                  <a:cubicBezTo>
                    <a:pt x="1613" y="17"/>
                    <a:pt x="1614" y="17"/>
                    <a:pt x="1614" y="17"/>
                  </a:cubicBezTo>
                  <a:cubicBezTo>
                    <a:pt x="1615" y="17"/>
                    <a:pt x="1615" y="17"/>
                    <a:pt x="1615" y="16"/>
                  </a:cubicBezTo>
                  <a:cubicBezTo>
                    <a:pt x="1615" y="16"/>
                    <a:pt x="1614" y="16"/>
                    <a:pt x="1611" y="16"/>
                  </a:cubicBezTo>
                  <a:cubicBezTo>
                    <a:pt x="1609" y="16"/>
                    <a:pt x="1606" y="16"/>
                    <a:pt x="1604" y="16"/>
                  </a:cubicBezTo>
                  <a:cubicBezTo>
                    <a:pt x="1600" y="17"/>
                    <a:pt x="1597" y="17"/>
                    <a:pt x="1595" y="17"/>
                  </a:cubicBezTo>
                  <a:cubicBezTo>
                    <a:pt x="1594" y="17"/>
                    <a:pt x="1593" y="17"/>
                    <a:pt x="1593" y="17"/>
                  </a:cubicBezTo>
                  <a:cubicBezTo>
                    <a:pt x="1593" y="16"/>
                    <a:pt x="1598" y="15"/>
                    <a:pt x="1604" y="15"/>
                  </a:cubicBezTo>
                  <a:cubicBezTo>
                    <a:pt x="1607" y="14"/>
                    <a:pt x="1603" y="14"/>
                    <a:pt x="1593" y="14"/>
                  </a:cubicBezTo>
                  <a:cubicBezTo>
                    <a:pt x="1589" y="14"/>
                    <a:pt x="1585" y="14"/>
                    <a:pt x="1580" y="14"/>
                  </a:cubicBezTo>
                  <a:cubicBezTo>
                    <a:pt x="1578" y="14"/>
                    <a:pt x="1576" y="14"/>
                    <a:pt x="1574" y="14"/>
                  </a:cubicBezTo>
                  <a:cubicBezTo>
                    <a:pt x="1556" y="15"/>
                    <a:pt x="1552" y="16"/>
                    <a:pt x="1550" y="19"/>
                  </a:cubicBezTo>
                  <a:cubicBezTo>
                    <a:pt x="1549" y="21"/>
                    <a:pt x="1552" y="21"/>
                    <a:pt x="1554" y="21"/>
                  </a:cubicBezTo>
                  <a:cubicBezTo>
                    <a:pt x="1554" y="21"/>
                    <a:pt x="1555" y="21"/>
                    <a:pt x="1555" y="21"/>
                  </a:cubicBezTo>
                  <a:cubicBezTo>
                    <a:pt x="1555" y="21"/>
                    <a:pt x="1555" y="21"/>
                    <a:pt x="1556" y="21"/>
                  </a:cubicBezTo>
                  <a:cubicBezTo>
                    <a:pt x="1556" y="21"/>
                    <a:pt x="1556" y="21"/>
                    <a:pt x="1556" y="21"/>
                  </a:cubicBezTo>
                  <a:cubicBezTo>
                    <a:pt x="1555" y="22"/>
                    <a:pt x="1552" y="22"/>
                    <a:pt x="1554" y="22"/>
                  </a:cubicBezTo>
                  <a:cubicBezTo>
                    <a:pt x="1556" y="23"/>
                    <a:pt x="1557" y="24"/>
                    <a:pt x="1561" y="25"/>
                  </a:cubicBezTo>
                  <a:cubicBezTo>
                    <a:pt x="1564" y="26"/>
                    <a:pt x="1564" y="28"/>
                    <a:pt x="1561" y="28"/>
                  </a:cubicBezTo>
                  <a:cubicBezTo>
                    <a:pt x="1561" y="28"/>
                    <a:pt x="1561" y="28"/>
                    <a:pt x="1560" y="28"/>
                  </a:cubicBezTo>
                  <a:cubicBezTo>
                    <a:pt x="1559" y="28"/>
                    <a:pt x="1558" y="27"/>
                    <a:pt x="1556" y="27"/>
                  </a:cubicBezTo>
                  <a:cubicBezTo>
                    <a:pt x="1553" y="27"/>
                    <a:pt x="1549" y="28"/>
                    <a:pt x="1551" y="29"/>
                  </a:cubicBezTo>
                  <a:cubicBezTo>
                    <a:pt x="1554" y="30"/>
                    <a:pt x="1558" y="31"/>
                    <a:pt x="1556" y="31"/>
                  </a:cubicBezTo>
                  <a:cubicBezTo>
                    <a:pt x="1554" y="31"/>
                    <a:pt x="1554" y="31"/>
                    <a:pt x="1555" y="31"/>
                  </a:cubicBezTo>
                  <a:cubicBezTo>
                    <a:pt x="1555" y="31"/>
                    <a:pt x="1555" y="31"/>
                    <a:pt x="1555" y="31"/>
                  </a:cubicBezTo>
                  <a:cubicBezTo>
                    <a:pt x="1554" y="31"/>
                    <a:pt x="1546" y="30"/>
                    <a:pt x="1534" y="29"/>
                  </a:cubicBezTo>
                  <a:cubicBezTo>
                    <a:pt x="1532" y="29"/>
                    <a:pt x="1531" y="29"/>
                    <a:pt x="1530" y="29"/>
                  </a:cubicBezTo>
                  <a:cubicBezTo>
                    <a:pt x="1525" y="29"/>
                    <a:pt x="1520" y="30"/>
                    <a:pt x="1516" y="31"/>
                  </a:cubicBezTo>
                  <a:cubicBezTo>
                    <a:pt x="1512" y="31"/>
                    <a:pt x="1508" y="32"/>
                    <a:pt x="1504" y="32"/>
                  </a:cubicBezTo>
                  <a:cubicBezTo>
                    <a:pt x="1504" y="32"/>
                    <a:pt x="1503" y="32"/>
                    <a:pt x="1502" y="32"/>
                  </a:cubicBezTo>
                  <a:cubicBezTo>
                    <a:pt x="1499" y="32"/>
                    <a:pt x="1497" y="32"/>
                    <a:pt x="1496" y="32"/>
                  </a:cubicBezTo>
                  <a:cubicBezTo>
                    <a:pt x="1491" y="32"/>
                    <a:pt x="1491" y="32"/>
                    <a:pt x="1494" y="35"/>
                  </a:cubicBezTo>
                  <a:cubicBezTo>
                    <a:pt x="1498" y="37"/>
                    <a:pt x="1497" y="40"/>
                    <a:pt x="1495" y="40"/>
                  </a:cubicBezTo>
                  <a:cubicBezTo>
                    <a:pt x="1495" y="40"/>
                    <a:pt x="1495" y="40"/>
                    <a:pt x="1495" y="40"/>
                  </a:cubicBezTo>
                  <a:cubicBezTo>
                    <a:pt x="1493" y="39"/>
                    <a:pt x="1484" y="39"/>
                    <a:pt x="1475" y="38"/>
                  </a:cubicBezTo>
                  <a:cubicBezTo>
                    <a:pt x="1465" y="36"/>
                    <a:pt x="1459" y="35"/>
                    <a:pt x="1461" y="34"/>
                  </a:cubicBezTo>
                  <a:cubicBezTo>
                    <a:pt x="1463" y="34"/>
                    <a:pt x="1463" y="34"/>
                    <a:pt x="1461" y="33"/>
                  </a:cubicBezTo>
                  <a:cubicBezTo>
                    <a:pt x="1460" y="33"/>
                    <a:pt x="1460" y="33"/>
                    <a:pt x="1460" y="33"/>
                  </a:cubicBezTo>
                  <a:cubicBezTo>
                    <a:pt x="1459" y="33"/>
                    <a:pt x="1458" y="34"/>
                    <a:pt x="1457" y="34"/>
                  </a:cubicBezTo>
                  <a:cubicBezTo>
                    <a:pt x="1456" y="34"/>
                    <a:pt x="1455" y="34"/>
                    <a:pt x="1453" y="34"/>
                  </a:cubicBezTo>
                  <a:cubicBezTo>
                    <a:pt x="1452" y="34"/>
                    <a:pt x="1451" y="34"/>
                    <a:pt x="1449" y="34"/>
                  </a:cubicBezTo>
                  <a:cubicBezTo>
                    <a:pt x="1442" y="33"/>
                    <a:pt x="1442" y="32"/>
                    <a:pt x="1447" y="32"/>
                  </a:cubicBezTo>
                  <a:cubicBezTo>
                    <a:pt x="1453" y="32"/>
                    <a:pt x="1453" y="30"/>
                    <a:pt x="1448" y="29"/>
                  </a:cubicBezTo>
                  <a:cubicBezTo>
                    <a:pt x="1443" y="29"/>
                    <a:pt x="1439" y="28"/>
                    <a:pt x="1440" y="27"/>
                  </a:cubicBezTo>
                  <a:cubicBezTo>
                    <a:pt x="1441" y="27"/>
                    <a:pt x="1441" y="27"/>
                    <a:pt x="1440" y="27"/>
                  </a:cubicBezTo>
                  <a:cubicBezTo>
                    <a:pt x="1439" y="27"/>
                    <a:pt x="1439" y="27"/>
                    <a:pt x="1439" y="27"/>
                  </a:cubicBezTo>
                  <a:cubicBezTo>
                    <a:pt x="1438" y="27"/>
                    <a:pt x="1438" y="27"/>
                    <a:pt x="1438" y="27"/>
                  </a:cubicBezTo>
                  <a:cubicBezTo>
                    <a:pt x="1437" y="27"/>
                    <a:pt x="1437" y="26"/>
                    <a:pt x="1438" y="26"/>
                  </a:cubicBezTo>
                  <a:cubicBezTo>
                    <a:pt x="1438" y="26"/>
                    <a:pt x="1434" y="25"/>
                    <a:pt x="1432" y="24"/>
                  </a:cubicBezTo>
                  <a:cubicBezTo>
                    <a:pt x="1431" y="24"/>
                    <a:pt x="1429" y="23"/>
                    <a:pt x="1428" y="23"/>
                  </a:cubicBezTo>
                  <a:cubicBezTo>
                    <a:pt x="1428" y="23"/>
                    <a:pt x="1428" y="23"/>
                    <a:pt x="1428" y="23"/>
                  </a:cubicBezTo>
                  <a:cubicBezTo>
                    <a:pt x="1427" y="23"/>
                    <a:pt x="1427" y="24"/>
                    <a:pt x="1427" y="24"/>
                  </a:cubicBezTo>
                  <a:cubicBezTo>
                    <a:pt x="1425" y="24"/>
                    <a:pt x="1424" y="23"/>
                    <a:pt x="1421" y="23"/>
                  </a:cubicBezTo>
                  <a:cubicBezTo>
                    <a:pt x="1418" y="22"/>
                    <a:pt x="1413" y="22"/>
                    <a:pt x="1409" y="22"/>
                  </a:cubicBezTo>
                  <a:cubicBezTo>
                    <a:pt x="1408" y="22"/>
                    <a:pt x="1407" y="22"/>
                    <a:pt x="1407" y="22"/>
                  </a:cubicBezTo>
                  <a:cubicBezTo>
                    <a:pt x="1404" y="22"/>
                    <a:pt x="1402" y="22"/>
                    <a:pt x="1402" y="22"/>
                  </a:cubicBezTo>
                  <a:cubicBezTo>
                    <a:pt x="1403" y="23"/>
                    <a:pt x="1401" y="23"/>
                    <a:pt x="1399" y="23"/>
                  </a:cubicBezTo>
                  <a:cubicBezTo>
                    <a:pt x="1399" y="23"/>
                    <a:pt x="1399" y="23"/>
                    <a:pt x="1398" y="23"/>
                  </a:cubicBezTo>
                  <a:cubicBezTo>
                    <a:pt x="1397" y="23"/>
                    <a:pt x="1396" y="23"/>
                    <a:pt x="1397" y="23"/>
                  </a:cubicBezTo>
                  <a:cubicBezTo>
                    <a:pt x="1398" y="22"/>
                    <a:pt x="1392" y="22"/>
                    <a:pt x="1385" y="22"/>
                  </a:cubicBezTo>
                  <a:cubicBezTo>
                    <a:pt x="1385" y="22"/>
                    <a:pt x="1384" y="22"/>
                    <a:pt x="1384" y="22"/>
                  </a:cubicBezTo>
                  <a:cubicBezTo>
                    <a:pt x="1378" y="22"/>
                    <a:pt x="1372" y="22"/>
                    <a:pt x="1372" y="22"/>
                  </a:cubicBezTo>
                  <a:cubicBezTo>
                    <a:pt x="1371" y="22"/>
                    <a:pt x="1370" y="24"/>
                    <a:pt x="1373" y="26"/>
                  </a:cubicBezTo>
                  <a:cubicBezTo>
                    <a:pt x="1376" y="28"/>
                    <a:pt x="1364" y="30"/>
                    <a:pt x="1346" y="31"/>
                  </a:cubicBezTo>
                  <a:cubicBezTo>
                    <a:pt x="1346" y="31"/>
                    <a:pt x="1345" y="31"/>
                    <a:pt x="1344" y="31"/>
                  </a:cubicBezTo>
                  <a:cubicBezTo>
                    <a:pt x="1336" y="31"/>
                    <a:pt x="1329" y="30"/>
                    <a:pt x="1323" y="29"/>
                  </a:cubicBezTo>
                  <a:cubicBezTo>
                    <a:pt x="1316" y="28"/>
                    <a:pt x="1310" y="27"/>
                    <a:pt x="1304" y="27"/>
                  </a:cubicBezTo>
                  <a:cubicBezTo>
                    <a:pt x="1302" y="27"/>
                    <a:pt x="1301" y="27"/>
                    <a:pt x="1300" y="28"/>
                  </a:cubicBezTo>
                  <a:cubicBezTo>
                    <a:pt x="1286" y="28"/>
                    <a:pt x="1277" y="31"/>
                    <a:pt x="1279" y="31"/>
                  </a:cubicBezTo>
                  <a:cubicBezTo>
                    <a:pt x="1282" y="32"/>
                    <a:pt x="1282" y="32"/>
                    <a:pt x="1280" y="32"/>
                  </a:cubicBezTo>
                  <a:cubicBezTo>
                    <a:pt x="1280" y="32"/>
                    <a:pt x="1280" y="32"/>
                    <a:pt x="1280" y="32"/>
                  </a:cubicBezTo>
                  <a:cubicBezTo>
                    <a:pt x="1278" y="32"/>
                    <a:pt x="1277" y="31"/>
                    <a:pt x="1273" y="30"/>
                  </a:cubicBezTo>
                  <a:cubicBezTo>
                    <a:pt x="1272" y="30"/>
                    <a:pt x="1271" y="30"/>
                    <a:pt x="1270" y="30"/>
                  </a:cubicBezTo>
                  <a:cubicBezTo>
                    <a:pt x="1269" y="30"/>
                    <a:pt x="1268" y="30"/>
                    <a:pt x="1267" y="30"/>
                  </a:cubicBezTo>
                  <a:cubicBezTo>
                    <a:pt x="1265" y="31"/>
                    <a:pt x="1263" y="31"/>
                    <a:pt x="1260" y="31"/>
                  </a:cubicBezTo>
                  <a:cubicBezTo>
                    <a:pt x="1260" y="31"/>
                    <a:pt x="1260" y="31"/>
                    <a:pt x="1259" y="31"/>
                  </a:cubicBezTo>
                  <a:cubicBezTo>
                    <a:pt x="1253" y="31"/>
                    <a:pt x="1247" y="30"/>
                    <a:pt x="1242" y="30"/>
                  </a:cubicBezTo>
                  <a:cubicBezTo>
                    <a:pt x="1240" y="30"/>
                    <a:pt x="1238" y="30"/>
                    <a:pt x="1237" y="31"/>
                  </a:cubicBezTo>
                  <a:cubicBezTo>
                    <a:pt x="1232" y="33"/>
                    <a:pt x="1245" y="32"/>
                    <a:pt x="1243" y="33"/>
                  </a:cubicBezTo>
                  <a:cubicBezTo>
                    <a:pt x="1241" y="34"/>
                    <a:pt x="1234" y="36"/>
                    <a:pt x="1225" y="38"/>
                  </a:cubicBezTo>
                  <a:cubicBezTo>
                    <a:pt x="1217" y="39"/>
                    <a:pt x="1221" y="42"/>
                    <a:pt x="1217" y="43"/>
                  </a:cubicBezTo>
                  <a:cubicBezTo>
                    <a:pt x="1217" y="43"/>
                    <a:pt x="1217" y="43"/>
                    <a:pt x="1216" y="43"/>
                  </a:cubicBezTo>
                  <a:cubicBezTo>
                    <a:pt x="1214" y="43"/>
                    <a:pt x="1217" y="40"/>
                    <a:pt x="1221" y="36"/>
                  </a:cubicBezTo>
                  <a:cubicBezTo>
                    <a:pt x="1221" y="36"/>
                    <a:pt x="1221" y="36"/>
                    <a:pt x="1221" y="35"/>
                  </a:cubicBezTo>
                  <a:cubicBezTo>
                    <a:pt x="1225" y="31"/>
                    <a:pt x="1226" y="27"/>
                    <a:pt x="1223" y="27"/>
                  </a:cubicBezTo>
                  <a:cubicBezTo>
                    <a:pt x="1221" y="27"/>
                    <a:pt x="1230" y="25"/>
                    <a:pt x="1234" y="20"/>
                  </a:cubicBezTo>
                  <a:cubicBezTo>
                    <a:pt x="1238" y="16"/>
                    <a:pt x="1225" y="14"/>
                    <a:pt x="1222" y="13"/>
                  </a:cubicBezTo>
                  <a:cubicBezTo>
                    <a:pt x="1221" y="13"/>
                    <a:pt x="1221" y="12"/>
                    <a:pt x="1223" y="12"/>
                  </a:cubicBezTo>
                  <a:cubicBezTo>
                    <a:pt x="1223" y="12"/>
                    <a:pt x="1224" y="12"/>
                    <a:pt x="1225" y="12"/>
                  </a:cubicBezTo>
                  <a:cubicBezTo>
                    <a:pt x="1226" y="12"/>
                    <a:pt x="1226" y="12"/>
                    <a:pt x="1226" y="12"/>
                  </a:cubicBezTo>
                  <a:cubicBezTo>
                    <a:pt x="1230" y="12"/>
                    <a:pt x="1229" y="11"/>
                    <a:pt x="1224" y="10"/>
                  </a:cubicBezTo>
                  <a:cubicBezTo>
                    <a:pt x="1220" y="9"/>
                    <a:pt x="1217" y="8"/>
                    <a:pt x="1215" y="8"/>
                  </a:cubicBezTo>
                  <a:cubicBezTo>
                    <a:pt x="1214" y="8"/>
                    <a:pt x="1214" y="9"/>
                    <a:pt x="1214" y="9"/>
                  </a:cubicBezTo>
                  <a:cubicBezTo>
                    <a:pt x="1214" y="9"/>
                    <a:pt x="1214" y="9"/>
                    <a:pt x="1214" y="9"/>
                  </a:cubicBezTo>
                  <a:cubicBezTo>
                    <a:pt x="1213" y="9"/>
                    <a:pt x="1211" y="8"/>
                    <a:pt x="1207" y="7"/>
                  </a:cubicBezTo>
                  <a:cubicBezTo>
                    <a:pt x="1203" y="6"/>
                    <a:pt x="1198" y="5"/>
                    <a:pt x="1189" y="5"/>
                  </a:cubicBezTo>
                  <a:cubicBezTo>
                    <a:pt x="1189" y="5"/>
                    <a:pt x="1189" y="5"/>
                    <a:pt x="1189" y="5"/>
                  </a:cubicBezTo>
                  <a:cubicBezTo>
                    <a:pt x="1188" y="5"/>
                    <a:pt x="1188" y="5"/>
                    <a:pt x="1187" y="5"/>
                  </a:cubicBezTo>
                  <a:cubicBezTo>
                    <a:pt x="1169" y="5"/>
                    <a:pt x="1163" y="9"/>
                    <a:pt x="1158" y="10"/>
                  </a:cubicBezTo>
                  <a:cubicBezTo>
                    <a:pt x="1158" y="11"/>
                    <a:pt x="1157" y="11"/>
                    <a:pt x="1156" y="11"/>
                  </a:cubicBezTo>
                  <a:cubicBezTo>
                    <a:pt x="1153" y="11"/>
                    <a:pt x="1152" y="8"/>
                    <a:pt x="1147" y="6"/>
                  </a:cubicBezTo>
                  <a:cubicBezTo>
                    <a:pt x="1145" y="5"/>
                    <a:pt x="1142" y="5"/>
                    <a:pt x="1139" y="5"/>
                  </a:cubicBezTo>
                  <a:cubicBezTo>
                    <a:pt x="1136" y="5"/>
                    <a:pt x="1134" y="5"/>
                    <a:pt x="1132" y="5"/>
                  </a:cubicBezTo>
                  <a:cubicBezTo>
                    <a:pt x="1130" y="5"/>
                    <a:pt x="1128" y="6"/>
                    <a:pt x="1128" y="6"/>
                  </a:cubicBezTo>
                  <a:cubicBezTo>
                    <a:pt x="1128" y="6"/>
                    <a:pt x="1128" y="6"/>
                    <a:pt x="1128" y="6"/>
                  </a:cubicBezTo>
                  <a:cubicBezTo>
                    <a:pt x="1128" y="5"/>
                    <a:pt x="1128" y="5"/>
                    <a:pt x="1127" y="5"/>
                  </a:cubicBezTo>
                  <a:cubicBezTo>
                    <a:pt x="1126" y="5"/>
                    <a:pt x="1124" y="5"/>
                    <a:pt x="1122" y="6"/>
                  </a:cubicBezTo>
                  <a:cubicBezTo>
                    <a:pt x="1122" y="6"/>
                    <a:pt x="1121" y="6"/>
                    <a:pt x="1121" y="6"/>
                  </a:cubicBezTo>
                  <a:cubicBezTo>
                    <a:pt x="1120" y="6"/>
                    <a:pt x="1126" y="4"/>
                    <a:pt x="1121" y="2"/>
                  </a:cubicBezTo>
                  <a:cubicBezTo>
                    <a:pt x="1119" y="1"/>
                    <a:pt x="1114" y="0"/>
                    <a:pt x="110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82" name="Freeform 164"/>
            <p:cNvSpPr>
              <a:spLocks noEditPoints="1"/>
            </p:cNvSpPr>
            <p:nvPr/>
          </p:nvSpPr>
          <p:spPr bwMode="auto">
            <a:xfrm>
              <a:off x="4276725" y="4213225"/>
              <a:ext cx="1436688" cy="479425"/>
            </a:xfrm>
            <a:custGeom>
              <a:avLst/>
              <a:gdLst>
                <a:gd name="T0" fmla="*/ 334 w 530"/>
                <a:gd name="T1" fmla="*/ 6 h 176"/>
                <a:gd name="T2" fmla="*/ 317 w 530"/>
                <a:gd name="T3" fmla="*/ 13 h 176"/>
                <a:gd name="T4" fmla="*/ 287 w 530"/>
                <a:gd name="T5" fmla="*/ 22 h 176"/>
                <a:gd name="T6" fmla="*/ 239 w 530"/>
                <a:gd name="T7" fmla="*/ 19 h 176"/>
                <a:gd name="T8" fmla="*/ 208 w 530"/>
                <a:gd name="T9" fmla="*/ 11 h 176"/>
                <a:gd name="T10" fmla="*/ 169 w 530"/>
                <a:gd name="T11" fmla="*/ 17 h 176"/>
                <a:gd name="T12" fmla="*/ 117 w 530"/>
                <a:gd name="T13" fmla="*/ 21 h 176"/>
                <a:gd name="T14" fmla="*/ 74 w 530"/>
                <a:gd name="T15" fmla="*/ 39 h 176"/>
                <a:gd name="T16" fmla="*/ 18 w 530"/>
                <a:gd name="T17" fmla="*/ 49 h 176"/>
                <a:gd name="T18" fmla="*/ 31 w 530"/>
                <a:gd name="T19" fmla="*/ 54 h 176"/>
                <a:gd name="T20" fmla="*/ 8 w 530"/>
                <a:gd name="T21" fmla="*/ 63 h 176"/>
                <a:gd name="T22" fmla="*/ 38 w 530"/>
                <a:gd name="T23" fmla="*/ 66 h 176"/>
                <a:gd name="T24" fmla="*/ 76 w 530"/>
                <a:gd name="T25" fmla="*/ 68 h 176"/>
                <a:gd name="T26" fmla="*/ 94 w 530"/>
                <a:gd name="T27" fmla="*/ 99 h 176"/>
                <a:gd name="T28" fmla="*/ 94 w 530"/>
                <a:gd name="T29" fmla="*/ 107 h 176"/>
                <a:gd name="T30" fmla="*/ 116 w 530"/>
                <a:gd name="T31" fmla="*/ 106 h 176"/>
                <a:gd name="T32" fmla="*/ 118 w 530"/>
                <a:gd name="T33" fmla="*/ 110 h 176"/>
                <a:gd name="T34" fmla="*/ 106 w 530"/>
                <a:gd name="T35" fmla="*/ 112 h 176"/>
                <a:gd name="T36" fmla="*/ 119 w 530"/>
                <a:gd name="T37" fmla="*/ 124 h 176"/>
                <a:gd name="T38" fmla="*/ 97 w 530"/>
                <a:gd name="T39" fmla="*/ 128 h 176"/>
                <a:gd name="T40" fmla="*/ 87 w 530"/>
                <a:gd name="T41" fmla="*/ 129 h 176"/>
                <a:gd name="T42" fmla="*/ 106 w 530"/>
                <a:gd name="T43" fmla="*/ 131 h 176"/>
                <a:gd name="T44" fmla="*/ 73 w 530"/>
                <a:gd name="T45" fmla="*/ 135 h 176"/>
                <a:gd name="T46" fmla="*/ 73 w 530"/>
                <a:gd name="T47" fmla="*/ 140 h 176"/>
                <a:gd name="T48" fmla="*/ 77 w 530"/>
                <a:gd name="T49" fmla="*/ 145 h 176"/>
                <a:gd name="T50" fmla="*/ 82 w 530"/>
                <a:gd name="T51" fmla="*/ 151 h 176"/>
                <a:gd name="T52" fmla="*/ 91 w 530"/>
                <a:gd name="T53" fmla="*/ 151 h 176"/>
                <a:gd name="T54" fmla="*/ 81 w 530"/>
                <a:gd name="T55" fmla="*/ 155 h 176"/>
                <a:gd name="T56" fmla="*/ 85 w 530"/>
                <a:gd name="T57" fmla="*/ 158 h 176"/>
                <a:gd name="T58" fmla="*/ 95 w 530"/>
                <a:gd name="T59" fmla="*/ 165 h 176"/>
                <a:gd name="T60" fmla="*/ 113 w 530"/>
                <a:gd name="T61" fmla="*/ 172 h 176"/>
                <a:gd name="T62" fmla="*/ 131 w 530"/>
                <a:gd name="T63" fmla="*/ 172 h 176"/>
                <a:gd name="T64" fmla="*/ 135 w 530"/>
                <a:gd name="T65" fmla="*/ 175 h 176"/>
                <a:gd name="T66" fmla="*/ 151 w 530"/>
                <a:gd name="T67" fmla="*/ 175 h 176"/>
                <a:gd name="T68" fmla="*/ 159 w 530"/>
                <a:gd name="T69" fmla="*/ 170 h 176"/>
                <a:gd name="T70" fmla="*/ 169 w 530"/>
                <a:gd name="T71" fmla="*/ 164 h 176"/>
                <a:gd name="T72" fmla="*/ 178 w 530"/>
                <a:gd name="T73" fmla="*/ 160 h 176"/>
                <a:gd name="T74" fmla="*/ 183 w 530"/>
                <a:gd name="T75" fmla="*/ 157 h 176"/>
                <a:gd name="T76" fmla="*/ 229 w 530"/>
                <a:gd name="T77" fmla="*/ 144 h 176"/>
                <a:gd name="T78" fmla="*/ 263 w 530"/>
                <a:gd name="T79" fmla="*/ 143 h 176"/>
                <a:gd name="T80" fmla="*/ 373 w 530"/>
                <a:gd name="T81" fmla="*/ 129 h 176"/>
                <a:gd name="T82" fmla="*/ 361 w 530"/>
                <a:gd name="T83" fmla="*/ 122 h 176"/>
                <a:gd name="T84" fmla="*/ 358 w 530"/>
                <a:gd name="T85" fmla="*/ 112 h 176"/>
                <a:gd name="T86" fmla="*/ 401 w 530"/>
                <a:gd name="T87" fmla="*/ 119 h 176"/>
                <a:gd name="T88" fmla="*/ 409 w 530"/>
                <a:gd name="T89" fmla="*/ 112 h 176"/>
                <a:gd name="T90" fmla="*/ 378 w 530"/>
                <a:gd name="T91" fmla="*/ 106 h 176"/>
                <a:gd name="T92" fmla="*/ 377 w 530"/>
                <a:gd name="T93" fmla="*/ 103 h 176"/>
                <a:gd name="T94" fmla="*/ 378 w 530"/>
                <a:gd name="T95" fmla="*/ 99 h 176"/>
                <a:gd name="T96" fmla="*/ 405 w 530"/>
                <a:gd name="T97" fmla="*/ 97 h 176"/>
                <a:gd name="T98" fmla="*/ 421 w 530"/>
                <a:gd name="T99" fmla="*/ 91 h 176"/>
                <a:gd name="T100" fmla="*/ 421 w 530"/>
                <a:gd name="T101" fmla="*/ 83 h 176"/>
                <a:gd name="T102" fmla="*/ 434 w 530"/>
                <a:gd name="T103" fmla="*/ 78 h 176"/>
                <a:gd name="T104" fmla="*/ 454 w 530"/>
                <a:gd name="T105" fmla="*/ 69 h 176"/>
                <a:gd name="T106" fmla="*/ 462 w 530"/>
                <a:gd name="T107" fmla="*/ 44 h 176"/>
                <a:gd name="T108" fmla="*/ 474 w 530"/>
                <a:gd name="T109" fmla="*/ 42 h 176"/>
                <a:gd name="T110" fmla="*/ 501 w 530"/>
                <a:gd name="T111" fmla="*/ 26 h 176"/>
                <a:gd name="T112" fmla="*/ 457 w 530"/>
                <a:gd name="T113" fmla="*/ 28 h 176"/>
                <a:gd name="T114" fmla="*/ 377 w 530"/>
                <a:gd name="T115" fmla="*/ 23 h 176"/>
                <a:gd name="T116" fmla="*/ 452 w 530"/>
                <a:gd name="T117" fmla="*/ 12 h 176"/>
                <a:gd name="T118" fmla="*/ 444 w 530"/>
                <a:gd name="T119" fmla="*/ 9 h 176"/>
                <a:gd name="T120" fmla="*/ 363 w 530"/>
                <a:gd name="T121" fmla="*/ 10 h 176"/>
                <a:gd name="T122" fmla="*/ 369 w 530"/>
                <a:gd name="T123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30" h="176">
                  <a:moveTo>
                    <a:pt x="121" y="114"/>
                  </a:moveTo>
                  <a:cubicBezTo>
                    <a:pt x="121" y="114"/>
                    <a:pt x="121" y="114"/>
                    <a:pt x="120" y="114"/>
                  </a:cubicBezTo>
                  <a:cubicBezTo>
                    <a:pt x="120" y="114"/>
                    <a:pt x="120" y="114"/>
                    <a:pt x="119" y="114"/>
                  </a:cubicBezTo>
                  <a:cubicBezTo>
                    <a:pt x="120" y="114"/>
                    <a:pt x="121" y="114"/>
                    <a:pt x="121" y="114"/>
                  </a:cubicBezTo>
                  <a:moveTo>
                    <a:pt x="369" y="0"/>
                  </a:moveTo>
                  <a:cubicBezTo>
                    <a:pt x="361" y="0"/>
                    <a:pt x="355" y="0"/>
                    <a:pt x="353" y="1"/>
                  </a:cubicBezTo>
                  <a:cubicBezTo>
                    <a:pt x="348" y="2"/>
                    <a:pt x="342" y="3"/>
                    <a:pt x="340" y="5"/>
                  </a:cubicBezTo>
                  <a:cubicBezTo>
                    <a:pt x="339" y="6"/>
                    <a:pt x="340" y="6"/>
                    <a:pt x="340" y="6"/>
                  </a:cubicBezTo>
                  <a:cubicBezTo>
                    <a:pt x="340" y="6"/>
                    <a:pt x="340" y="6"/>
                    <a:pt x="339" y="6"/>
                  </a:cubicBezTo>
                  <a:cubicBezTo>
                    <a:pt x="337" y="6"/>
                    <a:pt x="335" y="6"/>
                    <a:pt x="334" y="6"/>
                  </a:cubicBezTo>
                  <a:cubicBezTo>
                    <a:pt x="333" y="6"/>
                    <a:pt x="332" y="6"/>
                    <a:pt x="332" y="7"/>
                  </a:cubicBezTo>
                  <a:cubicBezTo>
                    <a:pt x="332" y="7"/>
                    <a:pt x="332" y="7"/>
                    <a:pt x="331" y="7"/>
                  </a:cubicBezTo>
                  <a:cubicBezTo>
                    <a:pt x="331" y="7"/>
                    <a:pt x="330" y="7"/>
                    <a:pt x="329" y="6"/>
                  </a:cubicBezTo>
                  <a:cubicBezTo>
                    <a:pt x="328" y="5"/>
                    <a:pt x="322" y="5"/>
                    <a:pt x="321" y="4"/>
                  </a:cubicBezTo>
                  <a:cubicBezTo>
                    <a:pt x="319" y="3"/>
                    <a:pt x="315" y="3"/>
                    <a:pt x="316" y="3"/>
                  </a:cubicBezTo>
                  <a:cubicBezTo>
                    <a:pt x="316" y="3"/>
                    <a:pt x="316" y="3"/>
                    <a:pt x="316" y="3"/>
                  </a:cubicBezTo>
                  <a:cubicBezTo>
                    <a:pt x="316" y="3"/>
                    <a:pt x="314" y="3"/>
                    <a:pt x="310" y="4"/>
                  </a:cubicBezTo>
                  <a:cubicBezTo>
                    <a:pt x="305" y="4"/>
                    <a:pt x="296" y="6"/>
                    <a:pt x="303" y="7"/>
                  </a:cubicBezTo>
                  <a:cubicBezTo>
                    <a:pt x="305" y="8"/>
                    <a:pt x="310" y="8"/>
                    <a:pt x="313" y="9"/>
                  </a:cubicBezTo>
                  <a:cubicBezTo>
                    <a:pt x="316" y="10"/>
                    <a:pt x="316" y="12"/>
                    <a:pt x="317" y="13"/>
                  </a:cubicBezTo>
                  <a:cubicBezTo>
                    <a:pt x="318" y="14"/>
                    <a:pt x="318" y="14"/>
                    <a:pt x="318" y="14"/>
                  </a:cubicBezTo>
                  <a:cubicBezTo>
                    <a:pt x="317" y="14"/>
                    <a:pt x="315" y="13"/>
                    <a:pt x="309" y="11"/>
                  </a:cubicBezTo>
                  <a:cubicBezTo>
                    <a:pt x="306" y="10"/>
                    <a:pt x="302" y="9"/>
                    <a:pt x="298" y="9"/>
                  </a:cubicBezTo>
                  <a:cubicBezTo>
                    <a:pt x="296" y="9"/>
                    <a:pt x="293" y="10"/>
                    <a:pt x="291" y="10"/>
                  </a:cubicBezTo>
                  <a:cubicBezTo>
                    <a:pt x="289" y="10"/>
                    <a:pt x="287" y="10"/>
                    <a:pt x="286" y="10"/>
                  </a:cubicBezTo>
                  <a:cubicBezTo>
                    <a:pt x="286" y="10"/>
                    <a:pt x="285" y="10"/>
                    <a:pt x="285" y="10"/>
                  </a:cubicBezTo>
                  <a:cubicBezTo>
                    <a:pt x="285" y="10"/>
                    <a:pt x="284" y="10"/>
                    <a:pt x="284" y="10"/>
                  </a:cubicBezTo>
                  <a:cubicBezTo>
                    <a:pt x="280" y="10"/>
                    <a:pt x="276" y="13"/>
                    <a:pt x="280" y="17"/>
                  </a:cubicBezTo>
                  <a:cubicBezTo>
                    <a:pt x="283" y="20"/>
                    <a:pt x="289" y="22"/>
                    <a:pt x="288" y="22"/>
                  </a:cubicBezTo>
                  <a:cubicBezTo>
                    <a:pt x="287" y="22"/>
                    <a:pt x="287" y="22"/>
                    <a:pt x="287" y="22"/>
                  </a:cubicBezTo>
                  <a:cubicBezTo>
                    <a:pt x="285" y="22"/>
                    <a:pt x="279" y="22"/>
                    <a:pt x="273" y="21"/>
                  </a:cubicBezTo>
                  <a:cubicBezTo>
                    <a:pt x="273" y="22"/>
                    <a:pt x="273" y="22"/>
                    <a:pt x="273" y="22"/>
                  </a:cubicBezTo>
                  <a:cubicBezTo>
                    <a:pt x="273" y="22"/>
                    <a:pt x="271" y="21"/>
                    <a:pt x="270" y="21"/>
                  </a:cubicBezTo>
                  <a:cubicBezTo>
                    <a:pt x="270" y="21"/>
                    <a:pt x="270" y="21"/>
                    <a:pt x="270" y="21"/>
                  </a:cubicBezTo>
                  <a:cubicBezTo>
                    <a:pt x="268" y="20"/>
                    <a:pt x="266" y="20"/>
                    <a:pt x="265" y="19"/>
                  </a:cubicBezTo>
                  <a:cubicBezTo>
                    <a:pt x="263" y="17"/>
                    <a:pt x="262" y="14"/>
                    <a:pt x="260" y="13"/>
                  </a:cubicBezTo>
                  <a:cubicBezTo>
                    <a:pt x="257" y="11"/>
                    <a:pt x="255" y="10"/>
                    <a:pt x="253" y="10"/>
                  </a:cubicBezTo>
                  <a:cubicBezTo>
                    <a:pt x="251" y="10"/>
                    <a:pt x="249" y="11"/>
                    <a:pt x="248" y="13"/>
                  </a:cubicBezTo>
                  <a:cubicBezTo>
                    <a:pt x="245" y="16"/>
                    <a:pt x="243" y="19"/>
                    <a:pt x="239" y="19"/>
                  </a:cubicBezTo>
                  <a:cubicBezTo>
                    <a:pt x="239" y="19"/>
                    <a:pt x="239" y="19"/>
                    <a:pt x="239" y="19"/>
                  </a:cubicBezTo>
                  <a:cubicBezTo>
                    <a:pt x="237" y="19"/>
                    <a:pt x="236" y="19"/>
                    <a:pt x="235" y="19"/>
                  </a:cubicBezTo>
                  <a:cubicBezTo>
                    <a:pt x="234" y="19"/>
                    <a:pt x="233" y="19"/>
                    <a:pt x="234" y="19"/>
                  </a:cubicBezTo>
                  <a:cubicBezTo>
                    <a:pt x="234" y="19"/>
                    <a:pt x="234" y="19"/>
                    <a:pt x="233" y="19"/>
                  </a:cubicBezTo>
                  <a:cubicBezTo>
                    <a:pt x="233" y="19"/>
                    <a:pt x="230" y="19"/>
                    <a:pt x="227" y="18"/>
                  </a:cubicBezTo>
                  <a:cubicBezTo>
                    <a:pt x="226" y="17"/>
                    <a:pt x="225" y="17"/>
                    <a:pt x="223" y="17"/>
                  </a:cubicBezTo>
                  <a:cubicBezTo>
                    <a:pt x="220" y="17"/>
                    <a:pt x="217" y="17"/>
                    <a:pt x="215" y="18"/>
                  </a:cubicBezTo>
                  <a:cubicBezTo>
                    <a:pt x="214" y="19"/>
                    <a:pt x="213" y="19"/>
                    <a:pt x="213" y="19"/>
                  </a:cubicBezTo>
                  <a:cubicBezTo>
                    <a:pt x="211" y="19"/>
                    <a:pt x="213" y="17"/>
                    <a:pt x="217" y="14"/>
                  </a:cubicBezTo>
                  <a:cubicBezTo>
                    <a:pt x="221" y="12"/>
                    <a:pt x="214" y="11"/>
                    <a:pt x="210" y="11"/>
                  </a:cubicBezTo>
                  <a:cubicBezTo>
                    <a:pt x="209" y="11"/>
                    <a:pt x="208" y="11"/>
                    <a:pt x="208" y="11"/>
                  </a:cubicBezTo>
                  <a:cubicBezTo>
                    <a:pt x="208" y="11"/>
                    <a:pt x="208" y="11"/>
                    <a:pt x="207" y="11"/>
                  </a:cubicBezTo>
                  <a:cubicBezTo>
                    <a:pt x="206" y="11"/>
                    <a:pt x="204" y="11"/>
                    <a:pt x="202" y="11"/>
                  </a:cubicBezTo>
                  <a:cubicBezTo>
                    <a:pt x="202" y="11"/>
                    <a:pt x="201" y="11"/>
                    <a:pt x="201" y="11"/>
                  </a:cubicBezTo>
                  <a:cubicBezTo>
                    <a:pt x="200" y="11"/>
                    <a:pt x="199" y="11"/>
                    <a:pt x="198" y="11"/>
                  </a:cubicBezTo>
                  <a:cubicBezTo>
                    <a:pt x="197" y="11"/>
                    <a:pt x="196" y="11"/>
                    <a:pt x="195" y="11"/>
                  </a:cubicBezTo>
                  <a:cubicBezTo>
                    <a:pt x="192" y="11"/>
                    <a:pt x="189" y="11"/>
                    <a:pt x="185" y="11"/>
                  </a:cubicBezTo>
                  <a:cubicBezTo>
                    <a:pt x="182" y="11"/>
                    <a:pt x="180" y="11"/>
                    <a:pt x="178" y="11"/>
                  </a:cubicBezTo>
                  <a:cubicBezTo>
                    <a:pt x="175" y="11"/>
                    <a:pt x="172" y="11"/>
                    <a:pt x="170" y="11"/>
                  </a:cubicBezTo>
                  <a:cubicBezTo>
                    <a:pt x="167" y="12"/>
                    <a:pt x="168" y="14"/>
                    <a:pt x="169" y="15"/>
                  </a:cubicBezTo>
                  <a:cubicBezTo>
                    <a:pt x="169" y="17"/>
                    <a:pt x="169" y="17"/>
                    <a:pt x="169" y="17"/>
                  </a:cubicBezTo>
                  <a:cubicBezTo>
                    <a:pt x="168" y="17"/>
                    <a:pt x="168" y="17"/>
                    <a:pt x="167" y="16"/>
                  </a:cubicBezTo>
                  <a:cubicBezTo>
                    <a:pt x="165" y="14"/>
                    <a:pt x="163" y="13"/>
                    <a:pt x="162" y="13"/>
                  </a:cubicBezTo>
                  <a:cubicBezTo>
                    <a:pt x="160" y="13"/>
                    <a:pt x="159" y="12"/>
                    <a:pt x="158" y="12"/>
                  </a:cubicBezTo>
                  <a:cubicBezTo>
                    <a:pt x="147" y="12"/>
                    <a:pt x="151" y="18"/>
                    <a:pt x="147" y="19"/>
                  </a:cubicBezTo>
                  <a:cubicBezTo>
                    <a:pt x="140" y="20"/>
                    <a:pt x="134" y="20"/>
                    <a:pt x="129" y="20"/>
                  </a:cubicBezTo>
                  <a:cubicBezTo>
                    <a:pt x="123" y="21"/>
                    <a:pt x="122" y="22"/>
                    <a:pt x="122" y="22"/>
                  </a:cubicBezTo>
                  <a:cubicBezTo>
                    <a:pt x="122" y="23"/>
                    <a:pt x="122" y="23"/>
                    <a:pt x="122" y="23"/>
                  </a:cubicBezTo>
                  <a:cubicBezTo>
                    <a:pt x="122" y="23"/>
                    <a:pt x="122" y="23"/>
                    <a:pt x="122" y="22"/>
                  </a:cubicBezTo>
                  <a:cubicBezTo>
                    <a:pt x="122" y="22"/>
                    <a:pt x="122" y="22"/>
                    <a:pt x="122" y="22"/>
                  </a:cubicBezTo>
                  <a:cubicBezTo>
                    <a:pt x="121" y="22"/>
                    <a:pt x="119" y="21"/>
                    <a:pt x="117" y="21"/>
                  </a:cubicBezTo>
                  <a:cubicBezTo>
                    <a:pt x="115" y="21"/>
                    <a:pt x="114" y="21"/>
                    <a:pt x="112" y="22"/>
                  </a:cubicBezTo>
                  <a:cubicBezTo>
                    <a:pt x="107" y="23"/>
                    <a:pt x="82" y="24"/>
                    <a:pt x="84" y="28"/>
                  </a:cubicBezTo>
                  <a:cubicBezTo>
                    <a:pt x="85" y="30"/>
                    <a:pt x="89" y="31"/>
                    <a:pt x="93" y="31"/>
                  </a:cubicBezTo>
                  <a:cubicBezTo>
                    <a:pt x="95" y="31"/>
                    <a:pt x="98" y="30"/>
                    <a:pt x="100" y="30"/>
                  </a:cubicBezTo>
                  <a:cubicBezTo>
                    <a:pt x="101" y="30"/>
                    <a:pt x="103" y="30"/>
                    <a:pt x="103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0" y="31"/>
                    <a:pt x="98" y="31"/>
                    <a:pt x="99" y="31"/>
                  </a:cubicBezTo>
                  <a:cubicBezTo>
                    <a:pt x="101" y="32"/>
                    <a:pt x="96" y="33"/>
                    <a:pt x="91" y="36"/>
                  </a:cubicBezTo>
                  <a:cubicBezTo>
                    <a:pt x="88" y="37"/>
                    <a:pt x="85" y="38"/>
                    <a:pt x="79" y="39"/>
                  </a:cubicBezTo>
                  <a:cubicBezTo>
                    <a:pt x="77" y="39"/>
                    <a:pt x="76" y="39"/>
                    <a:pt x="74" y="39"/>
                  </a:cubicBezTo>
                  <a:cubicBezTo>
                    <a:pt x="70" y="39"/>
                    <a:pt x="66" y="39"/>
                    <a:pt x="62" y="38"/>
                  </a:cubicBezTo>
                  <a:cubicBezTo>
                    <a:pt x="60" y="38"/>
                    <a:pt x="59" y="38"/>
                    <a:pt x="57" y="38"/>
                  </a:cubicBezTo>
                  <a:cubicBezTo>
                    <a:pt x="48" y="38"/>
                    <a:pt x="34" y="40"/>
                    <a:pt x="24" y="40"/>
                  </a:cubicBezTo>
                  <a:cubicBezTo>
                    <a:pt x="12" y="41"/>
                    <a:pt x="4" y="43"/>
                    <a:pt x="5" y="43"/>
                  </a:cubicBezTo>
                  <a:cubicBezTo>
                    <a:pt x="7" y="43"/>
                    <a:pt x="6" y="43"/>
                    <a:pt x="3" y="44"/>
                  </a:cubicBezTo>
                  <a:cubicBezTo>
                    <a:pt x="1" y="44"/>
                    <a:pt x="2" y="45"/>
                    <a:pt x="6" y="46"/>
                  </a:cubicBezTo>
                  <a:cubicBezTo>
                    <a:pt x="8" y="47"/>
                    <a:pt x="11" y="48"/>
                    <a:pt x="14" y="48"/>
                  </a:cubicBezTo>
                  <a:cubicBezTo>
                    <a:pt x="14" y="48"/>
                    <a:pt x="15" y="48"/>
                    <a:pt x="15" y="48"/>
                  </a:cubicBezTo>
                  <a:cubicBezTo>
                    <a:pt x="15" y="48"/>
                    <a:pt x="16" y="48"/>
                    <a:pt x="16" y="48"/>
                  </a:cubicBezTo>
                  <a:cubicBezTo>
                    <a:pt x="18" y="48"/>
                    <a:pt x="19" y="49"/>
                    <a:pt x="18" y="49"/>
                  </a:cubicBezTo>
                  <a:cubicBezTo>
                    <a:pt x="15" y="49"/>
                    <a:pt x="15" y="50"/>
                    <a:pt x="18" y="50"/>
                  </a:cubicBezTo>
                  <a:cubicBezTo>
                    <a:pt x="20" y="50"/>
                    <a:pt x="21" y="50"/>
                    <a:pt x="18" y="50"/>
                  </a:cubicBezTo>
                  <a:cubicBezTo>
                    <a:pt x="16" y="51"/>
                    <a:pt x="18" y="51"/>
                    <a:pt x="22" y="51"/>
                  </a:cubicBezTo>
                  <a:cubicBezTo>
                    <a:pt x="22" y="51"/>
                    <a:pt x="23" y="51"/>
                    <a:pt x="24" y="51"/>
                  </a:cubicBezTo>
                  <a:cubicBezTo>
                    <a:pt x="25" y="51"/>
                    <a:pt x="26" y="51"/>
                    <a:pt x="28" y="51"/>
                  </a:cubicBezTo>
                  <a:cubicBezTo>
                    <a:pt x="29" y="51"/>
                    <a:pt x="31" y="51"/>
                    <a:pt x="32" y="51"/>
                  </a:cubicBezTo>
                  <a:cubicBezTo>
                    <a:pt x="35" y="51"/>
                    <a:pt x="38" y="51"/>
                    <a:pt x="40" y="52"/>
                  </a:cubicBezTo>
                  <a:cubicBezTo>
                    <a:pt x="47" y="53"/>
                    <a:pt x="41" y="54"/>
                    <a:pt x="35" y="54"/>
                  </a:cubicBezTo>
                  <a:cubicBezTo>
                    <a:pt x="35" y="54"/>
                    <a:pt x="34" y="54"/>
                    <a:pt x="33" y="54"/>
                  </a:cubicBezTo>
                  <a:cubicBezTo>
                    <a:pt x="32" y="54"/>
                    <a:pt x="32" y="54"/>
                    <a:pt x="31" y="54"/>
                  </a:cubicBezTo>
                  <a:cubicBezTo>
                    <a:pt x="26" y="54"/>
                    <a:pt x="26" y="54"/>
                    <a:pt x="31" y="55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32" y="55"/>
                    <a:pt x="26" y="55"/>
                    <a:pt x="18" y="54"/>
                  </a:cubicBezTo>
                  <a:cubicBezTo>
                    <a:pt x="17" y="54"/>
                    <a:pt x="15" y="54"/>
                    <a:pt x="14" y="54"/>
                  </a:cubicBezTo>
                  <a:cubicBezTo>
                    <a:pt x="5" y="54"/>
                    <a:pt x="0" y="56"/>
                    <a:pt x="0" y="57"/>
                  </a:cubicBezTo>
                  <a:cubicBezTo>
                    <a:pt x="0" y="57"/>
                    <a:pt x="1" y="57"/>
                    <a:pt x="3" y="57"/>
                  </a:cubicBezTo>
                  <a:cubicBezTo>
                    <a:pt x="4" y="57"/>
                    <a:pt x="5" y="57"/>
                    <a:pt x="6" y="57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8" y="57"/>
                    <a:pt x="5" y="58"/>
                    <a:pt x="8" y="59"/>
                  </a:cubicBezTo>
                  <a:cubicBezTo>
                    <a:pt x="11" y="60"/>
                    <a:pt x="2" y="61"/>
                    <a:pt x="8" y="63"/>
                  </a:cubicBezTo>
                  <a:cubicBezTo>
                    <a:pt x="11" y="65"/>
                    <a:pt x="17" y="66"/>
                    <a:pt x="21" y="66"/>
                  </a:cubicBezTo>
                  <a:cubicBezTo>
                    <a:pt x="23" y="66"/>
                    <a:pt x="24" y="66"/>
                    <a:pt x="25" y="66"/>
                  </a:cubicBezTo>
                  <a:cubicBezTo>
                    <a:pt x="26" y="65"/>
                    <a:pt x="27" y="65"/>
                    <a:pt x="28" y="65"/>
                  </a:cubicBezTo>
                  <a:cubicBezTo>
                    <a:pt x="28" y="65"/>
                    <a:pt x="28" y="65"/>
                    <a:pt x="28" y="65"/>
                  </a:cubicBezTo>
                  <a:cubicBezTo>
                    <a:pt x="29" y="65"/>
                    <a:pt x="30" y="65"/>
                    <a:pt x="31" y="65"/>
                  </a:cubicBezTo>
                  <a:cubicBezTo>
                    <a:pt x="32" y="65"/>
                    <a:pt x="32" y="65"/>
                    <a:pt x="33" y="65"/>
                  </a:cubicBezTo>
                  <a:cubicBezTo>
                    <a:pt x="33" y="65"/>
                    <a:pt x="34" y="65"/>
                    <a:pt x="34" y="65"/>
                  </a:cubicBezTo>
                  <a:cubicBezTo>
                    <a:pt x="36" y="65"/>
                    <a:pt x="36" y="65"/>
                    <a:pt x="36" y="66"/>
                  </a:cubicBezTo>
                  <a:cubicBezTo>
                    <a:pt x="35" y="66"/>
                    <a:pt x="36" y="66"/>
                    <a:pt x="36" y="66"/>
                  </a:cubicBezTo>
                  <a:cubicBezTo>
                    <a:pt x="37" y="66"/>
                    <a:pt x="37" y="66"/>
                    <a:pt x="38" y="66"/>
                  </a:cubicBezTo>
                  <a:cubicBezTo>
                    <a:pt x="38" y="66"/>
                    <a:pt x="39" y="66"/>
                    <a:pt x="40" y="66"/>
                  </a:cubicBezTo>
                  <a:cubicBezTo>
                    <a:pt x="41" y="66"/>
                    <a:pt x="42" y="66"/>
                    <a:pt x="44" y="66"/>
                  </a:cubicBezTo>
                  <a:cubicBezTo>
                    <a:pt x="44" y="66"/>
                    <a:pt x="44" y="66"/>
                    <a:pt x="45" y="66"/>
                  </a:cubicBezTo>
                  <a:cubicBezTo>
                    <a:pt x="45" y="66"/>
                    <a:pt x="46" y="66"/>
                    <a:pt x="46" y="66"/>
                  </a:cubicBezTo>
                  <a:cubicBezTo>
                    <a:pt x="47" y="66"/>
                    <a:pt x="47" y="66"/>
                    <a:pt x="47" y="66"/>
                  </a:cubicBezTo>
                  <a:cubicBezTo>
                    <a:pt x="48" y="66"/>
                    <a:pt x="49" y="66"/>
                    <a:pt x="48" y="66"/>
                  </a:cubicBezTo>
                  <a:cubicBezTo>
                    <a:pt x="48" y="66"/>
                    <a:pt x="49" y="66"/>
                    <a:pt x="50" y="66"/>
                  </a:cubicBezTo>
                  <a:cubicBezTo>
                    <a:pt x="51" y="66"/>
                    <a:pt x="52" y="66"/>
                    <a:pt x="53" y="66"/>
                  </a:cubicBezTo>
                  <a:cubicBezTo>
                    <a:pt x="54" y="66"/>
                    <a:pt x="55" y="66"/>
                    <a:pt x="57" y="66"/>
                  </a:cubicBezTo>
                  <a:cubicBezTo>
                    <a:pt x="62" y="66"/>
                    <a:pt x="68" y="67"/>
                    <a:pt x="76" y="68"/>
                  </a:cubicBezTo>
                  <a:cubicBezTo>
                    <a:pt x="85" y="69"/>
                    <a:pt x="93" y="71"/>
                    <a:pt x="96" y="73"/>
                  </a:cubicBezTo>
                  <a:cubicBezTo>
                    <a:pt x="97" y="73"/>
                    <a:pt x="96" y="74"/>
                    <a:pt x="95" y="74"/>
                  </a:cubicBezTo>
                  <a:cubicBezTo>
                    <a:pt x="94" y="75"/>
                    <a:pt x="94" y="76"/>
                    <a:pt x="95" y="77"/>
                  </a:cubicBezTo>
                  <a:cubicBezTo>
                    <a:pt x="96" y="78"/>
                    <a:pt x="99" y="80"/>
                    <a:pt x="100" y="83"/>
                  </a:cubicBezTo>
                  <a:cubicBezTo>
                    <a:pt x="101" y="84"/>
                    <a:pt x="96" y="85"/>
                    <a:pt x="96" y="85"/>
                  </a:cubicBezTo>
                  <a:cubicBezTo>
                    <a:pt x="96" y="85"/>
                    <a:pt x="96" y="85"/>
                    <a:pt x="96" y="85"/>
                  </a:cubicBezTo>
                  <a:cubicBezTo>
                    <a:pt x="97" y="85"/>
                    <a:pt x="97" y="85"/>
                    <a:pt x="97" y="85"/>
                  </a:cubicBezTo>
                  <a:cubicBezTo>
                    <a:pt x="99" y="85"/>
                    <a:pt x="101" y="87"/>
                    <a:pt x="101" y="89"/>
                  </a:cubicBezTo>
                  <a:cubicBezTo>
                    <a:pt x="102" y="92"/>
                    <a:pt x="106" y="95"/>
                    <a:pt x="102" y="97"/>
                  </a:cubicBezTo>
                  <a:cubicBezTo>
                    <a:pt x="99" y="99"/>
                    <a:pt x="92" y="99"/>
                    <a:pt x="94" y="99"/>
                  </a:cubicBezTo>
                  <a:cubicBezTo>
                    <a:pt x="94" y="99"/>
                    <a:pt x="94" y="99"/>
                    <a:pt x="94" y="99"/>
                  </a:cubicBezTo>
                  <a:cubicBezTo>
                    <a:pt x="94" y="99"/>
                    <a:pt x="94" y="99"/>
                    <a:pt x="95" y="99"/>
                  </a:cubicBezTo>
                  <a:cubicBezTo>
                    <a:pt x="96" y="99"/>
                    <a:pt x="98" y="99"/>
                    <a:pt x="98" y="99"/>
                  </a:cubicBezTo>
                  <a:cubicBezTo>
                    <a:pt x="98" y="99"/>
                    <a:pt x="97" y="100"/>
                    <a:pt x="94" y="101"/>
                  </a:cubicBezTo>
                  <a:cubicBezTo>
                    <a:pt x="91" y="101"/>
                    <a:pt x="92" y="102"/>
                    <a:pt x="95" y="102"/>
                  </a:cubicBezTo>
                  <a:cubicBezTo>
                    <a:pt x="95" y="102"/>
                    <a:pt x="95" y="102"/>
                    <a:pt x="95" y="102"/>
                  </a:cubicBezTo>
                  <a:cubicBezTo>
                    <a:pt x="96" y="102"/>
                    <a:pt x="96" y="102"/>
                    <a:pt x="97" y="102"/>
                  </a:cubicBezTo>
                  <a:cubicBezTo>
                    <a:pt x="98" y="102"/>
                    <a:pt x="96" y="102"/>
                    <a:pt x="90" y="103"/>
                  </a:cubicBezTo>
                  <a:cubicBezTo>
                    <a:pt x="85" y="104"/>
                    <a:pt x="89" y="107"/>
                    <a:pt x="93" y="107"/>
                  </a:cubicBezTo>
                  <a:cubicBezTo>
                    <a:pt x="93" y="107"/>
                    <a:pt x="94" y="107"/>
                    <a:pt x="94" y="107"/>
                  </a:cubicBezTo>
                  <a:cubicBezTo>
                    <a:pt x="99" y="106"/>
                    <a:pt x="102" y="105"/>
                    <a:pt x="102" y="105"/>
                  </a:cubicBezTo>
                  <a:cubicBezTo>
                    <a:pt x="102" y="104"/>
                    <a:pt x="105" y="103"/>
                    <a:pt x="106" y="102"/>
                  </a:cubicBezTo>
                  <a:cubicBezTo>
                    <a:pt x="107" y="102"/>
                    <a:pt x="107" y="102"/>
                    <a:pt x="107" y="101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3"/>
                    <a:pt x="108" y="104"/>
                    <a:pt x="110" y="104"/>
                  </a:cubicBezTo>
                  <a:cubicBezTo>
                    <a:pt x="110" y="104"/>
                    <a:pt x="111" y="104"/>
                    <a:pt x="112" y="104"/>
                  </a:cubicBezTo>
                  <a:cubicBezTo>
                    <a:pt x="113" y="103"/>
                    <a:pt x="114" y="103"/>
                    <a:pt x="114" y="103"/>
                  </a:cubicBezTo>
                  <a:cubicBezTo>
                    <a:pt x="115" y="103"/>
                    <a:pt x="114" y="103"/>
                    <a:pt x="114" y="104"/>
                  </a:cubicBezTo>
                  <a:cubicBezTo>
                    <a:pt x="112" y="104"/>
                    <a:pt x="113" y="105"/>
                    <a:pt x="117" y="105"/>
                  </a:cubicBezTo>
                  <a:cubicBezTo>
                    <a:pt x="120" y="105"/>
                    <a:pt x="120" y="106"/>
                    <a:pt x="116" y="106"/>
                  </a:cubicBezTo>
                  <a:cubicBezTo>
                    <a:pt x="113" y="107"/>
                    <a:pt x="112" y="107"/>
                    <a:pt x="116" y="107"/>
                  </a:cubicBezTo>
                  <a:cubicBezTo>
                    <a:pt x="119" y="107"/>
                    <a:pt x="119" y="107"/>
                    <a:pt x="116" y="108"/>
                  </a:cubicBezTo>
                  <a:cubicBezTo>
                    <a:pt x="114" y="109"/>
                    <a:pt x="113" y="109"/>
                    <a:pt x="115" y="109"/>
                  </a:cubicBezTo>
                  <a:cubicBezTo>
                    <a:pt x="115" y="109"/>
                    <a:pt x="116" y="109"/>
                    <a:pt x="116" y="109"/>
                  </a:cubicBezTo>
                  <a:cubicBezTo>
                    <a:pt x="117" y="109"/>
                    <a:pt x="117" y="109"/>
                    <a:pt x="118" y="109"/>
                  </a:cubicBezTo>
                  <a:cubicBezTo>
                    <a:pt x="120" y="109"/>
                    <a:pt x="120" y="109"/>
                    <a:pt x="118" y="109"/>
                  </a:cubicBezTo>
                  <a:cubicBezTo>
                    <a:pt x="116" y="109"/>
                    <a:pt x="117" y="109"/>
                    <a:pt x="120" y="110"/>
                  </a:cubicBezTo>
                  <a:cubicBezTo>
                    <a:pt x="122" y="110"/>
                    <a:pt x="122" y="110"/>
                    <a:pt x="120" y="110"/>
                  </a:cubicBezTo>
                  <a:cubicBezTo>
                    <a:pt x="120" y="110"/>
                    <a:pt x="120" y="110"/>
                    <a:pt x="119" y="110"/>
                  </a:cubicBezTo>
                  <a:cubicBezTo>
                    <a:pt x="119" y="110"/>
                    <a:pt x="119" y="110"/>
                    <a:pt x="118" y="110"/>
                  </a:cubicBezTo>
                  <a:cubicBezTo>
                    <a:pt x="117" y="110"/>
                    <a:pt x="117" y="111"/>
                    <a:pt x="118" y="111"/>
                  </a:cubicBezTo>
                  <a:cubicBezTo>
                    <a:pt x="120" y="112"/>
                    <a:pt x="120" y="112"/>
                    <a:pt x="119" y="112"/>
                  </a:cubicBezTo>
                  <a:cubicBezTo>
                    <a:pt x="119" y="112"/>
                    <a:pt x="119" y="112"/>
                    <a:pt x="119" y="112"/>
                  </a:cubicBezTo>
                  <a:cubicBezTo>
                    <a:pt x="119" y="112"/>
                    <a:pt x="118" y="112"/>
                    <a:pt x="118" y="112"/>
                  </a:cubicBezTo>
                  <a:cubicBezTo>
                    <a:pt x="118" y="112"/>
                    <a:pt x="118" y="112"/>
                    <a:pt x="120" y="113"/>
                  </a:cubicBezTo>
                  <a:cubicBezTo>
                    <a:pt x="121" y="113"/>
                    <a:pt x="122" y="114"/>
                    <a:pt x="121" y="114"/>
                  </a:cubicBezTo>
                  <a:cubicBezTo>
                    <a:pt x="121" y="114"/>
                    <a:pt x="121" y="114"/>
                    <a:pt x="121" y="114"/>
                  </a:cubicBezTo>
                  <a:cubicBezTo>
                    <a:pt x="120" y="114"/>
                    <a:pt x="120" y="114"/>
                    <a:pt x="120" y="114"/>
                  </a:cubicBezTo>
                  <a:cubicBezTo>
                    <a:pt x="119" y="114"/>
                    <a:pt x="119" y="114"/>
                    <a:pt x="119" y="114"/>
                  </a:cubicBezTo>
                  <a:cubicBezTo>
                    <a:pt x="117" y="114"/>
                    <a:pt x="112" y="113"/>
                    <a:pt x="106" y="112"/>
                  </a:cubicBezTo>
                  <a:cubicBezTo>
                    <a:pt x="101" y="111"/>
                    <a:pt x="96" y="111"/>
                    <a:pt x="92" y="111"/>
                  </a:cubicBezTo>
                  <a:cubicBezTo>
                    <a:pt x="89" y="111"/>
                    <a:pt x="87" y="111"/>
                    <a:pt x="86" y="112"/>
                  </a:cubicBezTo>
                  <a:cubicBezTo>
                    <a:pt x="84" y="113"/>
                    <a:pt x="92" y="115"/>
                    <a:pt x="102" y="116"/>
                  </a:cubicBezTo>
                  <a:cubicBezTo>
                    <a:pt x="114" y="117"/>
                    <a:pt x="125" y="118"/>
                    <a:pt x="122" y="119"/>
                  </a:cubicBezTo>
                  <a:cubicBezTo>
                    <a:pt x="120" y="120"/>
                    <a:pt x="118" y="120"/>
                    <a:pt x="120" y="120"/>
                  </a:cubicBezTo>
                  <a:cubicBezTo>
                    <a:pt x="121" y="120"/>
                    <a:pt x="120" y="121"/>
                    <a:pt x="117" y="121"/>
                  </a:cubicBezTo>
                  <a:cubicBezTo>
                    <a:pt x="114" y="122"/>
                    <a:pt x="115" y="122"/>
                    <a:pt x="117" y="122"/>
                  </a:cubicBezTo>
                  <a:cubicBezTo>
                    <a:pt x="119" y="123"/>
                    <a:pt x="120" y="123"/>
                    <a:pt x="119" y="123"/>
                  </a:cubicBezTo>
                  <a:cubicBezTo>
                    <a:pt x="117" y="123"/>
                    <a:pt x="118" y="123"/>
                    <a:pt x="119" y="124"/>
                  </a:cubicBezTo>
                  <a:cubicBezTo>
                    <a:pt x="119" y="124"/>
                    <a:pt x="120" y="124"/>
                    <a:pt x="119" y="124"/>
                  </a:cubicBezTo>
                  <a:cubicBezTo>
                    <a:pt x="119" y="124"/>
                    <a:pt x="118" y="124"/>
                    <a:pt x="116" y="123"/>
                  </a:cubicBezTo>
                  <a:cubicBezTo>
                    <a:pt x="115" y="123"/>
                    <a:pt x="113" y="123"/>
                    <a:pt x="113" y="123"/>
                  </a:cubicBezTo>
                  <a:cubicBezTo>
                    <a:pt x="111" y="123"/>
                    <a:pt x="110" y="123"/>
                    <a:pt x="110" y="124"/>
                  </a:cubicBezTo>
                  <a:cubicBezTo>
                    <a:pt x="109" y="124"/>
                    <a:pt x="109" y="125"/>
                    <a:pt x="110" y="125"/>
                  </a:cubicBezTo>
                  <a:cubicBezTo>
                    <a:pt x="110" y="125"/>
                    <a:pt x="110" y="125"/>
                    <a:pt x="110" y="125"/>
                  </a:cubicBezTo>
                  <a:cubicBezTo>
                    <a:pt x="109" y="125"/>
                    <a:pt x="106" y="126"/>
                    <a:pt x="101" y="126"/>
                  </a:cubicBezTo>
                  <a:cubicBezTo>
                    <a:pt x="96" y="127"/>
                    <a:pt x="92" y="127"/>
                    <a:pt x="91" y="127"/>
                  </a:cubicBezTo>
                  <a:cubicBezTo>
                    <a:pt x="91" y="127"/>
                    <a:pt x="91" y="127"/>
                    <a:pt x="91" y="127"/>
                  </a:cubicBezTo>
                  <a:cubicBezTo>
                    <a:pt x="92" y="127"/>
                    <a:pt x="93" y="128"/>
                    <a:pt x="97" y="128"/>
                  </a:cubicBezTo>
                  <a:cubicBezTo>
                    <a:pt x="97" y="128"/>
                    <a:pt x="97" y="128"/>
                    <a:pt x="97" y="128"/>
                  </a:cubicBezTo>
                  <a:cubicBezTo>
                    <a:pt x="100" y="128"/>
                    <a:pt x="102" y="128"/>
                    <a:pt x="102" y="128"/>
                  </a:cubicBezTo>
                  <a:cubicBezTo>
                    <a:pt x="101" y="127"/>
                    <a:pt x="102" y="127"/>
                    <a:pt x="104" y="127"/>
                  </a:cubicBezTo>
                  <a:cubicBezTo>
                    <a:pt x="104" y="127"/>
                    <a:pt x="105" y="127"/>
                    <a:pt x="105" y="127"/>
                  </a:cubicBezTo>
                  <a:cubicBezTo>
                    <a:pt x="106" y="127"/>
                    <a:pt x="107" y="128"/>
                    <a:pt x="108" y="129"/>
                  </a:cubicBezTo>
                  <a:cubicBezTo>
                    <a:pt x="109" y="130"/>
                    <a:pt x="108" y="130"/>
                    <a:pt x="105" y="130"/>
                  </a:cubicBezTo>
                  <a:cubicBezTo>
                    <a:pt x="104" y="130"/>
                    <a:pt x="102" y="130"/>
                    <a:pt x="100" y="130"/>
                  </a:cubicBezTo>
                  <a:cubicBezTo>
                    <a:pt x="96" y="129"/>
                    <a:pt x="92" y="129"/>
                    <a:pt x="91" y="129"/>
                  </a:cubicBezTo>
                  <a:cubicBezTo>
                    <a:pt x="91" y="129"/>
                    <a:pt x="91" y="129"/>
                    <a:pt x="91" y="129"/>
                  </a:cubicBezTo>
                  <a:cubicBezTo>
                    <a:pt x="91" y="129"/>
                    <a:pt x="91" y="129"/>
                    <a:pt x="91" y="129"/>
                  </a:cubicBezTo>
                  <a:cubicBezTo>
                    <a:pt x="90" y="129"/>
                    <a:pt x="89" y="129"/>
                    <a:pt x="87" y="129"/>
                  </a:cubicBezTo>
                  <a:cubicBezTo>
                    <a:pt x="87" y="128"/>
                    <a:pt x="86" y="128"/>
                    <a:pt x="86" y="128"/>
                  </a:cubicBezTo>
                  <a:cubicBezTo>
                    <a:pt x="85" y="128"/>
                    <a:pt x="86" y="129"/>
                    <a:pt x="88" y="129"/>
                  </a:cubicBezTo>
                  <a:cubicBezTo>
                    <a:pt x="91" y="130"/>
                    <a:pt x="88" y="130"/>
                    <a:pt x="83" y="130"/>
                  </a:cubicBezTo>
                  <a:cubicBezTo>
                    <a:pt x="78" y="131"/>
                    <a:pt x="81" y="131"/>
                    <a:pt x="88" y="131"/>
                  </a:cubicBezTo>
                  <a:cubicBezTo>
                    <a:pt x="88" y="131"/>
                    <a:pt x="89" y="131"/>
                    <a:pt x="89" y="131"/>
                  </a:cubicBezTo>
                  <a:cubicBezTo>
                    <a:pt x="92" y="131"/>
                    <a:pt x="95" y="131"/>
                    <a:pt x="97" y="131"/>
                  </a:cubicBezTo>
                  <a:cubicBezTo>
                    <a:pt x="100" y="131"/>
                    <a:pt x="102" y="131"/>
                    <a:pt x="102" y="131"/>
                  </a:cubicBezTo>
                  <a:cubicBezTo>
                    <a:pt x="103" y="131"/>
                    <a:pt x="103" y="131"/>
                    <a:pt x="103" y="131"/>
                  </a:cubicBezTo>
                  <a:cubicBezTo>
                    <a:pt x="104" y="131"/>
                    <a:pt x="104" y="131"/>
                    <a:pt x="103" y="131"/>
                  </a:cubicBezTo>
                  <a:cubicBezTo>
                    <a:pt x="103" y="131"/>
                    <a:pt x="104" y="131"/>
                    <a:pt x="106" y="131"/>
                  </a:cubicBezTo>
                  <a:cubicBezTo>
                    <a:pt x="106" y="131"/>
                    <a:pt x="107" y="131"/>
                    <a:pt x="107" y="131"/>
                  </a:cubicBezTo>
                  <a:cubicBezTo>
                    <a:pt x="107" y="131"/>
                    <a:pt x="107" y="131"/>
                    <a:pt x="107" y="131"/>
                  </a:cubicBezTo>
                  <a:cubicBezTo>
                    <a:pt x="110" y="131"/>
                    <a:pt x="110" y="132"/>
                    <a:pt x="107" y="132"/>
                  </a:cubicBezTo>
                  <a:cubicBezTo>
                    <a:pt x="105" y="132"/>
                    <a:pt x="105" y="133"/>
                    <a:pt x="107" y="133"/>
                  </a:cubicBezTo>
                  <a:cubicBezTo>
                    <a:pt x="108" y="133"/>
                    <a:pt x="108" y="133"/>
                    <a:pt x="108" y="133"/>
                  </a:cubicBezTo>
                  <a:cubicBezTo>
                    <a:pt x="107" y="133"/>
                    <a:pt x="100" y="133"/>
                    <a:pt x="91" y="132"/>
                  </a:cubicBezTo>
                  <a:cubicBezTo>
                    <a:pt x="90" y="132"/>
                    <a:pt x="88" y="132"/>
                    <a:pt x="87" y="132"/>
                  </a:cubicBezTo>
                  <a:cubicBezTo>
                    <a:pt x="78" y="132"/>
                    <a:pt x="78" y="134"/>
                    <a:pt x="83" y="134"/>
                  </a:cubicBezTo>
                  <a:cubicBezTo>
                    <a:pt x="88" y="135"/>
                    <a:pt x="88" y="135"/>
                    <a:pt x="82" y="135"/>
                  </a:cubicBezTo>
                  <a:cubicBezTo>
                    <a:pt x="77" y="135"/>
                    <a:pt x="72" y="135"/>
                    <a:pt x="73" y="135"/>
                  </a:cubicBezTo>
                  <a:cubicBezTo>
                    <a:pt x="74" y="135"/>
                    <a:pt x="74" y="136"/>
                    <a:pt x="73" y="136"/>
                  </a:cubicBezTo>
                  <a:cubicBezTo>
                    <a:pt x="71" y="136"/>
                    <a:pt x="73" y="136"/>
                    <a:pt x="77" y="136"/>
                  </a:cubicBezTo>
                  <a:cubicBezTo>
                    <a:pt x="81" y="136"/>
                    <a:pt x="84" y="137"/>
                    <a:pt x="84" y="137"/>
                  </a:cubicBezTo>
                  <a:cubicBezTo>
                    <a:pt x="84" y="137"/>
                    <a:pt x="83" y="137"/>
                    <a:pt x="81" y="138"/>
                  </a:cubicBezTo>
                  <a:cubicBezTo>
                    <a:pt x="79" y="138"/>
                    <a:pt x="79" y="138"/>
                    <a:pt x="80" y="138"/>
                  </a:cubicBezTo>
                  <a:cubicBezTo>
                    <a:pt x="81" y="138"/>
                    <a:pt x="80" y="138"/>
                    <a:pt x="77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8"/>
                    <a:pt x="77" y="138"/>
                    <a:pt x="76" y="138"/>
                  </a:cubicBezTo>
                  <a:cubicBezTo>
                    <a:pt x="75" y="138"/>
                    <a:pt x="74" y="138"/>
                    <a:pt x="76" y="139"/>
                  </a:cubicBezTo>
                  <a:cubicBezTo>
                    <a:pt x="78" y="139"/>
                    <a:pt x="77" y="139"/>
                    <a:pt x="73" y="140"/>
                  </a:cubicBezTo>
                  <a:cubicBezTo>
                    <a:pt x="71" y="140"/>
                    <a:pt x="72" y="140"/>
                    <a:pt x="75" y="140"/>
                  </a:cubicBezTo>
                  <a:cubicBezTo>
                    <a:pt x="77" y="140"/>
                    <a:pt x="80" y="140"/>
                    <a:pt x="84" y="139"/>
                  </a:cubicBezTo>
                  <a:cubicBezTo>
                    <a:pt x="87" y="139"/>
                    <a:pt x="89" y="139"/>
                    <a:pt x="90" y="139"/>
                  </a:cubicBezTo>
                  <a:cubicBezTo>
                    <a:pt x="91" y="139"/>
                    <a:pt x="90" y="139"/>
                    <a:pt x="85" y="140"/>
                  </a:cubicBezTo>
                  <a:cubicBezTo>
                    <a:pt x="77" y="141"/>
                    <a:pt x="73" y="142"/>
                    <a:pt x="78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2"/>
                    <a:pt x="79" y="142"/>
                    <a:pt x="79" y="142"/>
                  </a:cubicBezTo>
                  <a:cubicBezTo>
                    <a:pt x="83" y="142"/>
                    <a:pt x="83" y="142"/>
                    <a:pt x="79" y="142"/>
                  </a:cubicBezTo>
                  <a:cubicBezTo>
                    <a:pt x="75" y="143"/>
                    <a:pt x="73" y="144"/>
                    <a:pt x="74" y="144"/>
                  </a:cubicBezTo>
                  <a:cubicBezTo>
                    <a:pt x="74" y="145"/>
                    <a:pt x="75" y="145"/>
                    <a:pt x="77" y="145"/>
                  </a:cubicBezTo>
                  <a:cubicBezTo>
                    <a:pt x="79" y="145"/>
                    <a:pt x="82" y="144"/>
                    <a:pt x="85" y="144"/>
                  </a:cubicBezTo>
                  <a:cubicBezTo>
                    <a:pt x="87" y="144"/>
                    <a:pt x="88" y="144"/>
                    <a:pt x="89" y="144"/>
                  </a:cubicBezTo>
                  <a:cubicBezTo>
                    <a:pt x="89" y="144"/>
                    <a:pt x="88" y="144"/>
                    <a:pt x="84" y="145"/>
                  </a:cubicBezTo>
                  <a:cubicBezTo>
                    <a:pt x="78" y="145"/>
                    <a:pt x="75" y="147"/>
                    <a:pt x="76" y="148"/>
                  </a:cubicBezTo>
                  <a:cubicBezTo>
                    <a:pt x="76" y="148"/>
                    <a:pt x="79" y="148"/>
                    <a:pt x="81" y="148"/>
                  </a:cubicBezTo>
                  <a:cubicBezTo>
                    <a:pt x="81" y="148"/>
                    <a:pt x="82" y="148"/>
                    <a:pt x="82" y="148"/>
                  </a:cubicBezTo>
                  <a:cubicBezTo>
                    <a:pt x="82" y="148"/>
                    <a:pt x="83" y="148"/>
                    <a:pt x="83" y="148"/>
                  </a:cubicBezTo>
                  <a:cubicBezTo>
                    <a:pt x="83" y="148"/>
                    <a:pt x="81" y="149"/>
                    <a:pt x="78" y="150"/>
                  </a:cubicBezTo>
                  <a:cubicBezTo>
                    <a:pt x="76" y="151"/>
                    <a:pt x="78" y="151"/>
                    <a:pt x="80" y="151"/>
                  </a:cubicBezTo>
                  <a:cubicBezTo>
                    <a:pt x="81" y="151"/>
                    <a:pt x="82" y="151"/>
                    <a:pt x="82" y="151"/>
                  </a:cubicBezTo>
                  <a:cubicBezTo>
                    <a:pt x="85" y="151"/>
                    <a:pt x="86" y="150"/>
                    <a:pt x="87" y="150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87" y="150"/>
                    <a:pt x="87" y="150"/>
                    <a:pt x="88" y="150"/>
                  </a:cubicBezTo>
                  <a:cubicBezTo>
                    <a:pt x="89" y="150"/>
                    <a:pt x="91" y="150"/>
                    <a:pt x="92" y="150"/>
                  </a:cubicBezTo>
                  <a:cubicBezTo>
                    <a:pt x="93" y="150"/>
                    <a:pt x="94" y="150"/>
                    <a:pt x="94" y="150"/>
                  </a:cubicBezTo>
                  <a:cubicBezTo>
                    <a:pt x="96" y="150"/>
                    <a:pt x="96" y="150"/>
                    <a:pt x="97" y="151"/>
                  </a:cubicBezTo>
                  <a:cubicBezTo>
                    <a:pt x="97" y="151"/>
                    <a:pt x="97" y="151"/>
                    <a:pt x="97" y="151"/>
                  </a:cubicBezTo>
                  <a:cubicBezTo>
                    <a:pt x="97" y="151"/>
                    <a:pt x="96" y="151"/>
                    <a:pt x="96" y="151"/>
                  </a:cubicBezTo>
                  <a:cubicBezTo>
                    <a:pt x="94" y="151"/>
                    <a:pt x="93" y="151"/>
                    <a:pt x="92" y="151"/>
                  </a:cubicBezTo>
                  <a:cubicBezTo>
                    <a:pt x="91" y="151"/>
                    <a:pt x="91" y="151"/>
                    <a:pt x="91" y="151"/>
                  </a:cubicBezTo>
                  <a:cubicBezTo>
                    <a:pt x="90" y="151"/>
                    <a:pt x="90" y="151"/>
                    <a:pt x="92" y="152"/>
                  </a:cubicBezTo>
                  <a:cubicBezTo>
                    <a:pt x="93" y="152"/>
                    <a:pt x="91" y="152"/>
                    <a:pt x="87" y="153"/>
                  </a:cubicBezTo>
                  <a:cubicBezTo>
                    <a:pt x="84" y="153"/>
                    <a:pt x="83" y="153"/>
                    <a:pt x="85" y="153"/>
                  </a:cubicBezTo>
                  <a:cubicBezTo>
                    <a:pt x="86" y="153"/>
                    <a:pt x="86" y="153"/>
                    <a:pt x="87" y="153"/>
                  </a:cubicBezTo>
                  <a:cubicBezTo>
                    <a:pt x="88" y="153"/>
                    <a:pt x="89" y="153"/>
                    <a:pt x="89" y="153"/>
                  </a:cubicBezTo>
                  <a:cubicBezTo>
                    <a:pt x="91" y="153"/>
                    <a:pt x="90" y="153"/>
                    <a:pt x="87" y="153"/>
                  </a:cubicBezTo>
                  <a:cubicBezTo>
                    <a:pt x="82" y="154"/>
                    <a:pt x="79" y="155"/>
                    <a:pt x="81" y="155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3" y="155"/>
                    <a:pt x="83" y="155"/>
                    <a:pt x="81" y="155"/>
                  </a:cubicBezTo>
                  <a:cubicBezTo>
                    <a:pt x="79" y="155"/>
                    <a:pt x="81" y="156"/>
                    <a:pt x="84" y="156"/>
                  </a:cubicBezTo>
                  <a:cubicBezTo>
                    <a:pt x="84" y="156"/>
                    <a:pt x="85" y="156"/>
                    <a:pt x="85" y="156"/>
                  </a:cubicBezTo>
                  <a:cubicBezTo>
                    <a:pt x="85" y="156"/>
                    <a:pt x="85" y="156"/>
                    <a:pt x="86" y="156"/>
                  </a:cubicBezTo>
                  <a:cubicBezTo>
                    <a:pt x="88" y="156"/>
                    <a:pt x="89" y="156"/>
                    <a:pt x="87" y="156"/>
                  </a:cubicBezTo>
                  <a:cubicBezTo>
                    <a:pt x="85" y="156"/>
                    <a:pt x="84" y="156"/>
                    <a:pt x="85" y="156"/>
                  </a:cubicBezTo>
                  <a:cubicBezTo>
                    <a:pt x="86" y="156"/>
                    <a:pt x="85" y="157"/>
                    <a:pt x="84" y="157"/>
                  </a:cubicBezTo>
                  <a:cubicBezTo>
                    <a:pt x="82" y="157"/>
                    <a:pt x="82" y="157"/>
                    <a:pt x="85" y="157"/>
                  </a:cubicBezTo>
                  <a:cubicBezTo>
                    <a:pt x="87" y="157"/>
                    <a:pt x="87" y="157"/>
                    <a:pt x="85" y="158"/>
                  </a:cubicBezTo>
                  <a:cubicBezTo>
                    <a:pt x="83" y="158"/>
                    <a:pt x="83" y="158"/>
                    <a:pt x="84" y="158"/>
                  </a:cubicBezTo>
                  <a:cubicBezTo>
                    <a:pt x="84" y="158"/>
                    <a:pt x="84" y="158"/>
                    <a:pt x="85" y="158"/>
                  </a:cubicBezTo>
                  <a:cubicBezTo>
                    <a:pt x="85" y="158"/>
                    <a:pt x="85" y="158"/>
                    <a:pt x="85" y="158"/>
                  </a:cubicBezTo>
                  <a:cubicBezTo>
                    <a:pt x="87" y="158"/>
                    <a:pt x="87" y="159"/>
                    <a:pt x="85" y="159"/>
                  </a:cubicBezTo>
                  <a:cubicBezTo>
                    <a:pt x="83" y="159"/>
                    <a:pt x="87" y="160"/>
                    <a:pt x="88" y="160"/>
                  </a:cubicBezTo>
                  <a:cubicBezTo>
                    <a:pt x="88" y="160"/>
                    <a:pt x="89" y="160"/>
                    <a:pt x="89" y="160"/>
                  </a:cubicBezTo>
                  <a:cubicBezTo>
                    <a:pt x="89" y="160"/>
                    <a:pt x="89" y="160"/>
                    <a:pt x="89" y="160"/>
                  </a:cubicBezTo>
                  <a:cubicBezTo>
                    <a:pt x="90" y="160"/>
                    <a:pt x="90" y="161"/>
                    <a:pt x="89" y="161"/>
                  </a:cubicBezTo>
                  <a:cubicBezTo>
                    <a:pt x="88" y="162"/>
                    <a:pt x="90" y="163"/>
                    <a:pt x="90" y="164"/>
                  </a:cubicBezTo>
                  <a:cubicBezTo>
                    <a:pt x="90" y="165"/>
                    <a:pt x="91" y="165"/>
                    <a:pt x="93" y="165"/>
                  </a:cubicBezTo>
                  <a:cubicBezTo>
                    <a:pt x="93" y="165"/>
                    <a:pt x="94" y="165"/>
                    <a:pt x="94" y="165"/>
                  </a:cubicBezTo>
                  <a:cubicBezTo>
                    <a:pt x="95" y="165"/>
                    <a:pt x="95" y="165"/>
                    <a:pt x="95" y="165"/>
                  </a:cubicBezTo>
                  <a:cubicBezTo>
                    <a:pt x="96" y="165"/>
                    <a:pt x="96" y="165"/>
                    <a:pt x="95" y="166"/>
                  </a:cubicBezTo>
                  <a:cubicBezTo>
                    <a:pt x="93" y="166"/>
                    <a:pt x="92" y="166"/>
                    <a:pt x="93" y="166"/>
                  </a:cubicBezTo>
                  <a:cubicBezTo>
                    <a:pt x="94" y="166"/>
                    <a:pt x="94" y="166"/>
                    <a:pt x="94" y="166"/>
                  </a:cubicBezTo>
                  <a:cubicBezTo>
                    <a:pt x="95" y="166"/>
                    <a:pt x="95" y="166"/>
                    <a:pt x="95" y="166"/>
                  </a:cubicBezTo>
                  <a:cubicBezTo>
                    <a:pt x="97" y="166"/>
                    <a:pt x="96" y="167"/>
                    <a:pt x="94" y="167"/>
                  </a:cubicBezTo>
                  <a:cubicBezTo>
                    <a:pt x="92" y="168"/>
                    <a:pt x="93" y="168"/>
                    <a:pt x="96" y="168"/>
                  </a:cubicBezTo>
                  <a:cubicBezTo>
                    <a:pt x="99" y="168"/>
                    <a:pt x="100" y="168"/>
                    <a:pt x="99" y="168"/>
                  </a:cubicBezTo>
                  <a:cubicBezTo>
                    <a:pt x="97" y="169"/>
                    <a:pt x="98" y="169"/>
                    <a:pt x="98" y="169"/>
                  </a:cubicBezTo>
                  <a:cubicBezTo>
                    <a:pt x="99" y="170"/>
                    <a:pt x="102" y="170"/>
                    <a:pt x="105" y="170"/>
                  </a:cubicBezTo>
                  <a:cubicBezTo>
                    <a:pt x="108" y="171"/>
                    <a:pt x="110" y="172"/>
                    <a:pt x="113" y="172"/>
                  </a:cubicBezTo>
                  <a:cubicBezTo>
                    <a:pt x="114" y="172"/>
                    <a:pt x="115" y="172"/>
                    <a:pt x="117" y="172"/>
                  </a:cubicBezTo>
                  <a:cubicBezTo>
                    <a:pt x="121" y="171"/>
                    <a:pt x="125" y="171"/>
                    <a:pt x="126" y="171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7" y="171"/>
                    <a:pt x="127" y="172"/>
                    <a:pt x="128" y="172"/>
                  </a:cubicBezTo>
                  <a:cubicBezTo>
                    <a:pt x="128" y="172"/>
                    <a:pt x="129" y="171"/>
                    <a:pt x="130" y="171"/>
                  </a:cubicBezTo>
                  <a:cubicBezTo>
                    <a:pt x="131" y="171"/>
                    <a:pt x="132" y="171"/>
                    <a:pt x="133" y="171"/>
                  </a:cubicBezTo>
                  <a:cubicBezTo>
                    <a:pt x="133" y="171"/>
                    <a:pt x="133" y="171"/>
                    <a:pt x="132" y="172"/>
                  </a:cubicBezTo>
                  <a:cubicBezTo>
                    <a:pt x="130" y="172"/>
                    <a:pt x="129" y="173"/>
                    <a:pt x="130" y="173"/>
                  </a:cubicBezTo>
                  <a:cubicBezTo>
                    <a:pt x="130" y="173"/>
                    <a:pt x="130" y="172"/>
                    <a:pt x="130" y="172"/>
                  </a:cubicBezTo>
                  <a:cubicBezTo>
                    <a:pt x="131" y="172"/>
                    <a:pt x="131" y="172"/>
                    <a:pt x="131" y="172"/>
                  </a:cubicBezTo>
                  <a:cubicBezTo>
                    <a:pt x="132" y="172"/>
                    <a:pt x="131" y="173"/>
                    <a:pt x="129" y="173"/>
                  </a:cubicBezTo>
                  <a:cubicBezTo>
                    <a:pt x="126" y="174"/>
                    <a:pt x="126" y="174"/>
                    <a:pt x="128" y="174"/>
                  </a:cubicBezTo>
                  <a:cubicBezTo>
                    <a:pt x="129" y="174"/>
                    <a:pt x="130" y="174"/>
                    <a:pt x="130" y="174"/>
                  </a:cubicBezTo>
                  <a:cubicBezTo>
                    <a:pt x="130" y="174"/>
                    <a:pt x="131" y="174"/>
                    <a:pt x="131" y="174"/>
                  </a:cubicBezTo>
                  <a:cubicBezTo>
                    <a:pt x="131" y="174"/>
                    <a:pt x="131" y="174"/>
                    <a:pt x="132" y="174"/>
                  </a:cubicBezTo>
                  <a:cubicBezTo>
                    <a:pt x="132" y="174"/>
                    <a:pt x="132" y="174"/>
                    <a:pt x="132" y="174"/>
                  </a:cubicBezTo>
                  <a:cubicBezTo>
                    <a:pt x="131" y="175"/>
                    <a:pt x="132" y="175"/>
                    <a:pt x="133" y="175"/>
                  </a:cubicBezTo>
                  <a:cubicBezTo>
                    <a:pt x="133" y="175"/>
                    <a:pt x="134" y="175"/>
                    <a:pt x="134" y="175"/>
                  </a:cubicBezTo>
                  <a:cubicBezTo>
                    <a:pt x="135" y="174"/>
                    <a:pt x="135" y="174"/>
                    <a:pt x="135" y="174"/>
                  </a:cubicBezTo>
                  <a:cubicBezTo>
                    <a:pt x="136" y="174"/>
                    <a:pt x="136" y="175"/>
                    <a:pt x="135" y="175"/>
                  </a:cubicBezTo>
                  <a:cubicBezTo>
                    <a:pt x="134" y="176"/>
                    <a:pt x="134" y="176"/>
                    <a:pt x="134" y="176"/>
                  </a:cubicBezTo>
                  <a:cubicBezTo>
                    <a:pt x="135" y="176"/>
                    <a:pt x="135" y="176"/>
                    <a:pt x="136" y="176"/>
                  </a:cubicBezTo>
                  <a:cubicBezTo>
                    <a:pt x="137" y="175"/>
                    <a:pt x="137" y="175"/>
                    <a:pt x="137" y="175"/>
                  </a:cubicBezTo>
                  <a:cubicBezTo>
                    <a:pt x="138" y="175"/>
                    <a:pt x="138" y="175"/>
                    <a:pt x="137" y="176"/>
                  </a:cubicBezTo>
                  <a:cubicBezTo>
                    <a:pt x="136" y="176"/>
                    <a:pt x="137" y="176"/>
                    <a:pt x="137" y="176"/>
                  </a:cubicBezTo>
                  <a:cubicBezTo>
                    <a:pt x="138" y="176"/>
                    <a:pt x="139" y="176"/>
                    <a:pt x="140" y="176"/>
                  </a:cubicBezTo>
                  <a:cubicBezTo>
                    <a:pt x="141" y="176"/>
                    <a:pt x="142" y="176"/>
                    <a:pt x="144" y="176"/>
                  </a:cubicBezTo>
                  <a:cubicBezTo>
                    <a:pt x="146" y="176"/>
                    <a:pt x="147" y="176"/>
                    <a:pt x="149" y="176"/>
                  </a:cubicBezTo>
                  <a:cubicBezTo>
                    <a:pt x="150" y="176"/>
                    <a:pt x="150" y="176"/>
                    <a:pt x="151" y="176"/>
                  </a:cubicBezTo>
                  <a:cubicBezTo>
                    <a:pt x="153" y="176"/>
                    <a:pt x="153" y="176"/>
                    <a:pt x="151" y="175"/>
                  </a:cubicBezTo>
                  <a:cubicBezTo>
                    <a:pt x="148" y="175"/>
                    <a:pt x="148" y="174"/>
                    <a:pt x="152" y="174"/>
                  </a:cubicBezTo>
                  <a:cubicBezTo>
                    <a:pt x="156" y="174"/>
                    <a:pt x="158" y="174"/>
                    <a:pt x="156" y="174"/>
                  </a:cubicBezTo>
                  <a:cubicBezTo>
                    <a:pt x="154" y="174"/>
                    <a:pt x="155" y="174"/>
                    <a:pt x="157" y="174"/>
                  </a:cubicBezTo>
                  <a:cubicBezTo>
                    <a:pt x="158" y="174"/>
                    <a:pt x="157" y="174"/>
                    <a:pt x="155" y="173"/>
                  </a:cubicBezTo>
                  <a:cubicBezTo>
                    <a:pt x="154" y="173"/>
                    <a:pt x="154" y="172"/>
                    <a:pt x="157" y="172"/>
                  </a:cubicBezTo>
                  <a:cubicBezTo>
                    <a:pt x="160" y="172"/>
                    <a:pt x="160" y="172"/>
                    <a:pt x="158" y="171"/>
                  </a:cubicBezTo>
                  <a:cubicBezTo>
                    <a:pt x="156" y="171"/>
                    <a:pt x="156" y="171"/>
                    <a:pt x="156" y="171"/>
                  </a:cubicBezTo>
                  <a:cubicBezTo>
                    <a:pt x="157" y="171"/>
                    <a:pt x="157" y="171"/>
                    <a:pt x="158" y="171"/>
                  </a:cubicBezTo>
                  <a:cubicBezTo>
                    <a:pt x="158" y="171"/>
                    <a:pt x="158" y="171"/>
                    <a:pt x="158" y="171"/>
                  </a:cubicBezTo>
                  <a:cubicBezTo>
                    <a:pt x="160" y="171"/>
                    <a:pt x="161" y="170"/>
                    <a:pt x="159" y="170"/>
                  </a:cubicBezTo>
                  <a:cubicBezTo>
                    <a:pt x="158" y="170"/>
                    <a:pt x="159" y="170"/>
                    <a:pt x="160" y="170"/>
                  </a:cubicBezTo>
                  <a:cubicBezTo>
                    <a:pt x="160" y="170"/>
                    <a:pt x="160" y="170"/>
                    <a:pt x="161" y="170"/>
                  </a:cubicBezTo>
                  <a:cubicBezTo>
                    <a:pt x="161" y="170"/>
                    <a:pt x="161" y="170"/>
                    <a:pt x="161" y="170"/>
                  </a:cubicBezTo>
                  <a:cubicBezTo>
                    <a:pt x="162" y="170"/>
                    <a:pt x="163" y="169"/>
                    <a:pt x="162" y="169"/>
                  </a:cubicBezTo>
                  <a:cubicBezTo>
                    <a:pt x="162" y="169"/>
                    <a:pt x="162" y="169"/>
                    <a:pt x="163" y="169"/>
                  </a:cubicBezTo>
                  <a:cubicBezTo>
                    <a:pt x="165" y="168"/>
                    <a:pt x="164" y="168"/>
                    <a:pt x="163" y="168"/>
                  </a:cubicBezTo>
                  <a:cubicBezTo>
                    <a:pt x="162" y="168"/>
                    <a:pt x="171" y="168"/>
                    <a:pt x="170" y="166"/>
                  </a:cubicBezTo>
                  <a:cubicBezTo>
                    <a:pt x="169" y="165"/>
                    <a:pt x="166" y="164"/>
                    <a:pt x="167" y="164"/>
                  </a:cubicBezTo>
                  <a:cubicBezTo>
                    <a:pt x="167" y="164"/>
                    <a:pt x="167" y="164"/>
                    <a:pt x="168" y="164"/>
                  </a:cubicBezTo>
                  <a:cubicBezTo>
                    <a:pt x="168" y="164"/>
                    <a:pt x="169" y="164"/>
                    <a:pt x="169" y="164"/>
                  </a:cubicBezTo>
                  <a:cubicBezTo>
                    <a:pt x="170" y="164"/>
                    <a:pt x="170" y="164"/>
                    <a:pt x="168" y="164"/>
                  </a:cubicBezTo>
                  <a:cubicBezTo>
                    <a:pt x="165" y="163"/>
                    <a:pt x="165" y="163"/>
                    <a:pt x="167" y="162"/>
                  </a:cubicBezTo>
                  <a:cubicBezTo>
                    <a:pt x="169" y="162"/>
                    <a:pt x="171" y="162"/>
                    <a:pt x="174" y="162"/>
                  </a:cubicBezTo>
                  <a:cubicBezTo>
                    <a:pt x="174" y="162"/>
                    <a:pt x="175" y="162"/>
                    <a:pt x="175" y="162"/>
                  </a:cubicBezTo>
                  <a:cubicBezTo>
                    <a:pt x="179" y="162"/>
                    <a:pt x="179" y="162"/>
                    <a:pt x="177" y="161"/>
                  </a:cubicBezTo>
                  <a:cubicBezTo>
                    <a:pt x="176" y="161"/>
                    <a:pt x="176" y="160"/>
                    <a:pt x="177" y="160"/>
                  </a:cubicBezTo>
                  <a:cubicBezTo>
                    <a:pt x="177" y="160"/>
                    <a:pt x="178" y="160"/>
                    <a:pt x="178" y="160"/>
                  </a:cubicBezTo>
                  <a:cubicBezTo>
                    <a:pt x="179" y="160"/>
                    <a:pt x="179" y="160"/>
                    <a:pt x="179" y="160"/>
                  </a:cubicBezTo>
                  <a:cubicBezTo>
                    <a:pt x="180" y="160"/>
                    <a:pt x="180" y="160"/>
                    <a:pt x="179" y="160"/>
                  </a:cubicBezTo>
                  <a:cubicBezTo>
                    <a:pt x="177" y="160"/>
                    <a:pt x="178" y="160"/>
                    <a:pt x="178" y="160"/>
                  </a:cubicBezTo>
                  <a:cubicBezTo>
                    <a:pt x="179" y="160"/>
                    <a:pt x="179" y="160"/>
                    <a:pt x="180" y="160"/>
                  </a:cubicBezTo>
                  <a:cubicBezTo>
                    <a:pt x="181" y="160"/>
                    <a:pt x="181" y="160"/>
                    <a:pt x="181" y="160"/>
                  </a:cubicBezTo>
                  <a:cubicBezTo>
                    <a:pt x="182" y="160"/>
                    <a:pt x="182" y="160"/>
                    <a:pt x="181" y="159"/>
                  </a:cubicBezTo>
                  <a:cubicBezTo>
                    <a:pt x="180" y="159"/>
                    <a:pt x="180" y="158"/>
                    <a:pt x="180" y="158"/>
                  </a:cubicBezTo>
                  <a:cubicBezTo>
                    <a:pt x="180" y="158"/>
                    <a:pt x="181" y="158"/>
                    <a:pt x="181" y="158"/>
                  </a:cubicBezTo>
                  <a:cubicBezTo>
                    <a:pt x="182" y="158"/>
                    <a:pt x="182" y="158"/>
                    <a:pt x="183" y="158"/>
                  </a:cubicBezTo>
                  <a:cubicBezTo>
                    <a:pt x="184" y="158"/>
                    <a:pt x="185" y="158"/>
                    <a:pt x="186" y="158"/>
                  </a:cubicBezTo>
                  <a:cubicBezTo>
                    <a:pt x="186" y="158"/>
                    <a:pt x="186" y="158"/>
                    <a:pt x="187" y="158"/>
                  </a:cubicBezTo>
                  <a:cubicBezTo>
                    <a:pt x="190" y="158"/>
                    <a:pt x="190" y="158"/>
                    <a:pt x="188" y="157"/>
                  </a:cubicBezTo>
                  <a:cubicBezTo>
                    <a:pt x="185" y="157"/>
                    <a:pt x="183" y="157"/>
                    <a:pt x="183" y="157"/>
                  </a:cubicBezTo>
                  <a:cubicBezTo>
                    <a:pt x="183" y="157"/>
                    <a:pt x="184" y="157"/>
                    <a:pt x="184" y="157"/>
                  </a:cubicBezTo>
                  <a:cubicBezTo>
                    <a:pt x="185" y="157"/>
                    <a:pt x="187" y="157"/>
                    <a:pt x="189" y="157"/>
                  </a:cubicBezTo>
                  <a:cubicBezTo>
                    <a:pt x="189" y="157"/>
                    <a:pt x="190" y="157"/>
                    <a:pt x="191" y="157"/>
                  </a:cubicBezTo>
                  <a:cubicBezTo>
                    <a:pt x="192" y="157"/>
                    <a:pt x="194" y="157"/>
                    <a:pt x="194" y="156"/>
                  </a:cubicBezTo>
                  <a:cubicBezTo>
                    <a:pt x="195" y="156"/>
                    <a:pt x="193" y="155"/>
                    <a:pt x="191" y="154"/>
                  </a:cubicBezTo>
                  <a:cubicBezTo>
                    <a:pt x="188" y="154"/>
                    <a:pt x="188" y="154"/>
                    <a:pt x="191" y="154"/>
                  </a:cubicBezTo>
                  <a:cubicBezTo>
                    <a:pt x="194" y="154"/>
                    <a:pt x="196" y="153"/>
                    <a:pt x="196" y="151"/>
                  </a:cubicBezTo>
                  <a:cubicBezTo>
                    <a:pt x="195" y="150"/>
                    <a:pt x="201" y="150"/>
                    <a:pt x="206" y="149"/>
                  </a:cubicBezTo>
                  <a:cubicBezTo>
                    <a:pt x="210" y="147"/>
                    <a:pt x="220" y="148"/>
                    <a:pt x="224" y="147"/>
                  </a:cubicBezTo>
                  <a:cubicBezTo>
                    <a:pt x="229" y="146"/>
                    <a:pt x="227" y="144"/>
                    <a:pt x="229" y="144"/>
                  </a:cubicBezTo>
                  <a:cubicBezTo>
                    <a:pt x="231" y="143"/>
                    <a:pt x="232" y="143"/>
                    <a:pt x="233" y="143"/>
                  </a:cubicBezTo>
                  <a:cubicBezTo>
                    <a:pt x="234" y="143"/>
                    <a:pt x="234" y="143"/>
                    <a:pt x="234" y="143"/>
                  </a:cubicBezTo>
                  <a:cubicBezTo>
                    <a:pt x="236" y="143"/>
                    <a:pt x="236" y="144"/>
                    <a:pt x="236" y="145"/>
                  </a:cubicBezTo>
                  <a:cubicBezTo>
                    <a:pt x="236" y="145"/>
                    <a:pt x="237" y="146"/>
                    <a:pt x="237" y="146"/>
                  </a:cubicBezTo>
                  <a:cubicBezTo>
                    <a:pt x="238" y="146"/>
                    <a:pt x="238" y="146"/>
                    <a:pt x="238" y="145"/>
                  </a:cubicBezTo>
                  <a:cubicBezTo>
                    <a:pt x="239" y="145"/>
                    <a:pt x="239" y="145"/>
                    <a:pt x="239" y="145"/>
                  </a:cubicBezTo>
                  <a:cubicBezTo>
                    <a:pt x="240" y="145"/>
                    <a:pt x="241" y="145"/>
                    <a:pt x="242" y="146"/>
                  </a:cubicBezTo>
                  <a:cubicBezTo>
                    <a:pt x="242" y="146"/>
                    <a:pt x="243" y="146"/>
                    <a:pt x="244" y="146"/>
                  </a:cubicBezTo>
                  <a:cubicBezTo>
                    <a:pt x="247" y="146"/>
                    <a:pt x="251" y="146"/>
                    <a:pt x="253" y="145"/>
                  </a:cubicBezTo>
                  <a:cubicBezTo>
                    <a:pt x="256" y="144"/>
                    <a:pt x="259" y="144"/>
                    <a:pt x="263" y="143"/>
                  </a:cubicBezTo>
                  <a:cubicBezTo>
                    <a:pt x="267" y="143"/>
                    <a:pt x="273" y="141"/>
                    <a:pt x="276" y="140"/>
                  </a:cubicBezTo>
                  <a:cubicBezTo>
                    <a:pt x="280" y="139"/>
                    <a:pt x="290" y="137"/>
                    <a:pt x="296" y="135"/>
                  </a:cubicBezTo>
                  <a:cubicBezTo>
                    <a:pt x="299" y="133"/>
                    <a:pt x="302" y="133"/>
                    <a:pt x="306" y="133"/>
                  </a:cubicBezTo>
                  <a:cubicBezTo>
                    <a:pt x="308" y="133"/>
                    <a:pt x="310" y="133"/>
                    <a:pt x="312" y="133"/>
                  </a:cubicBezTo>
                  <a:cubicBezTo>
                    <a:pt x="315" y="133"/>
                    <a:pt x="317" y="133"/>
                    <a:pt x="321" y="133"/>
                  </a:cubicBezTo>
                  <a:cubicBezTo>
                    <a:pt x="322" y="133"/>
                    <a:pt x="322" y="133"/>
                    <a:pt x="323" y="133"/>
                  </a:cubicBezTo>
                  <a:cubicBezTo>
                    <a:pt x="341" y="133"/>
                    <a:pt x="363" y="131"/>
                    <a:pt x="369" y="128"/>
                  </a:cubicBezTo>
                  <a:cubicBezTo>
                    <a:pt x="369" y="128"/>
                    <a:pt x="369" y="128"/>
                    <a:pt x="369" y="128"/>
                  </a:cubicBezTo>
                  <a:cubicBezTo>
                    <a:pt x="370" y="128"/>
                    <a:pt x="372" y="129"/>
                    <a:pt x="373" y="129"/>
                  </a:cubicBezTo>
                  <a:cubicBezTo>
                    <a:pt x="373" y="129"/>
                    <a:pt x="373" y="129"/>
                    <a:pt x="373" y="129"/>
                  </a:cubicBezTo>
                  <a:cubicBezTo>
                    <a:pt x="374" y="129"/>
                    <a:pt x="375" y="129"/>
                    <a:pt x="375" y="128"/>
                  </a:cubicBezTo>
                  <a:cubicBezTo>
                    <a:pt x="375" y="128"/>
                    <a:pt x="375" y="128"/>
                    <a:pt x="375" y="128"/>
                  </a:cubicBezTo>
                  <a:cubicBezTo>
                    <a:pt x="375" y="128"/>
                    <a:pt x="375" y="128"/>
                    <a:pt x="375" y="128"/>
                  </a:cubicBezTo>
                  <a:cubicBezTo>
                    <a:pt x="375" y="128"/>
                    <a:pt x="376" y="128"/>
                    <a:pt x="376" y="128"/>
                  </a:cubicBezTo>
                  <a:cubicBezTo>
                    <a:pt x="377" y="128"/>
                    <a:pt x="378" y="128"/>
                    <a:pt x="378" y="127"/>
                  </a:cubicBezTo>
                  <a:cubicBezTo>
                    <a:pt x="378" y="127"/>
                    <a:pt x="383" y="127"/>
                    <a:pt x="388" y="126"/>
                  </a:cubicBezTo>
                  <a:cubicBezTo>
                    <a:pt x="392" y="125"/>
                    <a:pt x="399" y="124"/>
                    <a:pt x="401" y="123"/>
                  </a:cubicBezTo>
                  <a:cubicBezTo>
                    <a:pt x="403" y="123"/>
                    <a:pt x="398" y="123"/>
                    <a:pt x="390" y="122"/>
                  </a:cubicBezTo>
                  <a:cubicBezTo>
                    <a:pt x="385" y="122"/>
                    <a:pt x="380" y="122"/>
                    <a:pt x="374" y="122"/>
                  </a:cubicBezTo>
                  <a:cubicBezTo>
                    <a:pt x="369" y="122"/>
                    <a:pt x="365" y="122"/>
                    <a:pt x="361" y="122"/>
                  </a:cubicBezTo>
                  <a:cubicBezTo>
                    <a:pt x="359" y="122"/>
                    <a:pt x="357" y="122"/>
                    <a:pt x="355" y="122"/>
                  </a:cubicBezTo>
                  <a:cubicBezTo>
                    <a:pt x="351" y="122"/>
                    <a:pt x="351" y="122"/>
                    <a:pt x="355" y="121"/>
                  </a:cubicBezTo>
                  <a:cubicBezTo>
                    <a:pt x="361" y="121"/>
                    <a:pt x="359" y="120"/>
                    <a:pt x="350" y="120"/>
                  </a:cubicBezTo>
                  <a:cubicBezTo>
                    <a:pt x="342" y="120"/>
                    <a:pt x="340" y="120"/>
                    <a:pt x="345" y="119"/>
                  </a:cubicBezTo>
                  <a:cubicBezTo>
                    <a:pt x="350" y="118"/>
                    <a:pt x="350" y="116"/>
                    <a:pt x="352" y="116"/>
                  </a:cubicBezTo>
                  <a:cubicBezTo>
                    <a:pt x="352" y="116"/>
                    <a:pt x="352" y="116"/>
                    <a:pt x="352" y="116"/>
                  </a:cubicBezTo>
                  <a:cubicBezTo>
                    <a:pt x="353" y="116"/>
                    <a:pt x="354" y="116"/>
                    <a:pt x="356" y="116"/>
                  </a:cubicBezTo>
                  <a:cubicBezTo>
                    <a:pt x="358" y="116"/>
                    <a:pt x="360" y="116"/>
                    <a:pt x="362" y="116"/>
                  </a:cubicBezTo>
                  <a:cubicBezTo>
                    <a:pt x="366" y="116"/>
                    <a:pt x="370" y="116"/>
                    <a:pt x="370" y="114"/>
                  </a:cubicBezTo>
                  <a:cubicBezTo>
                    <a:pt x="370" y="112"/>
                    <a:pt x="362" y="112"/>
                    <a:pt x="358" y="112"/>
                  </a:cubicBezTo>
                  <a:cubicBezTo>
                    <a:pt x="357" y="112"/>
                    <a:pt x="356" y="112"/>
                    <a:pt x="355" y="112"/>
                  </a:cubicBezTo>
                  <a:cubicBezTo>
                    <a:pt x="355" y="112"/>
                    <a:pt x="354" y="112"/>
                    <a:pt x="354" y="112"/>
                  </a:cubicBezTo>
                  <a:cubicBezTo>
                    <a:pt x="354" y="112"/>
                    <a:pt x="354" y="112"/>
                    <a:pt x="354" y="112"/>
                  </a:cubicBezTo>
                  <a:cubicBezTo>
                    <a:pt x="357" y="112"/>
                    <a:pt x="357" y="111"/>
                    <a:pt x="355" y="111"/>
                  </a:cubicBezTo>
                  <a:cubicBezTo>
                    <a:pt x="353" y="110"/>
                    <a:pt x="353" y="110"/>
                    <a:pt x="355" y="110"/>
                  </a:cubicBezTo>
                  <a:cubicBezTo>
                    <a:pt x="355" y="110"/>
                    <a:pt x="355" y="110"/>
                    <a:pt x="355" y="110"/>
                  </a:cubicBezTo>
                  <a:cubicBezTo>
                    <a:pt x="357" y="110"/>
                    <a:pt x="360" y="111"/>
                    <a:pt x="368" y="112"/>
                  </a:cubicBezTo>
                  <a:cubicBezTo>
                    <a:pt x="376" y="113"/>
                    <a:pt x="384" y="117"/>
                    <a:pt x="391" y="119"/>
                  </a:cubicBezTo>
                  <a:cubicBezTo>
                    <a:pt x="393" y="120"/>
                    <a:pt x="395" y="120"/>
                    <a:pt x="397" y="120"/>
                  </a:cubicBezTo>
                  <a:cubicBezTo>
                    <a:pt x="398" y="120"/>
                    <a:pt x="400" y="120"/>
                    <a:pt x="401" y="119"/>
                  </a:cubicBezTo>
                  <a:cubicBezTo>
                    <a:pt x="402" y="119"/>
                    <a:pt x="403" y="119"/>
                    <a:pt x="403" y="119"/>
                  </a:cubicBezTo>
                  <a:cubicBezTo>
                    <a:pt x="403" y="119"/>
                    <a:pt x="404" y="119"/>
                    <a:pt x="404" y="119"/>
                  </a:cubicBezTo>
                  <a:cubicBezTo>
                    <a:pt x="404" y="119"/>
                    <a:pt x="407" y="120"/>
                    <a:pt x="410" y="120"/>
                  </a:cubicBezTo>
                  <a:cubicBezTo>
                    <a:pt x="411" y="120"/>
                    <a:pt x="412" y="120"/>
                    <a:pt x="412" y="119"/>
                  </a:cubicBezTo>
                  <a:cubicBezTo>
                    <a:pt x="413" y="118"/>
                    <a:pt x="411" y="116"/>
                    <a:pt x="411" y="115"/>
                  </a:cubicBezTo>
                  <a:cubicBezTo>
                    <a:pt x="412" y="114"/>
                    <a:pt x="412" y="114"/>
                    <a:pt x="411" y="114"/>
                  </a:cubicBezTo>
                  <a:cubicBezTo>
                    <a:pt x="411" y="114"/>
                    <a:pt x="410" y="114"/>
                    <a:pt x="410" y="114"/>
                  </a:cubicBezTo>
                  <a:cubicBezTo>
                    <a:pt x="409" y="114"/>
                    <a:pt x="409" y="114"/>
                    <a:pt x="409" y="114"/>
                  </a:cubicBezTo>
                  <a:cubicBezTo>
                    <a:pt x="408" y="114"/>
                    <a:pt x="408" y="114"/>
                    <a:pt x="409" y="113"/>
                  </a:cubicBezTo>
                  <a:cubicBezTo>
                    <a:pt x="410" y="112"/>
                    <a:pt x="410" y="112"/>
                    <a:pt x="409" y="112"/>
                  </a:cubicBezTo>
                  <a:cubicBezTo>
                    <a:pt x="409" y="112"/>
                    <a:pt x="409" y="112"/>
                    <a:pt x="409" y="112"/>
                  </a:cubicBezTo>
                  <a:cubicBezTo>
                    <a:pt x="408" y="112"/>
                    <a:pt x="408" y="112"/>
                    <a:pt x="408" y="112"/>
                  </a:cubicBezTo>
                  <a:cubicBezTo>
                    <a:pt x="408" y="112"/>
                    <a:pt x="408" y="112"/>
                    <a:pt x="408" y="112"/>
                  </a:cubicBezTo>
                  <a:cubicBezTo>
                    <a:pt x="408" y="112"/>
                    <a:pt x="408" y="112"/>
                    <a:pt x="407" y="112"/>
                  </a:cubicBezTo>
                  <a:cubicBezTo>
                    <a:pt x="407" y="112"/>
                    <a:pt x="407" y="112"/>
                    <a:pt x="408" y="112"/>
                  </a:cubicBezTo>
                  <a:cubicBezTo>
                    <a:pt x="408" y="111"/>
                    <a:pt x="407" y="111"/>
                    <a:pt x="407" y="111"/>
                  </a:cubicBezTo>
                  <a:cubicBezTo>
                    <a:pt x="407" y="111"/>
                    <a:pt x="406" y="112"/>
                    <a:pt x="405" y="112"/>
                  </a:cubicBezTo>
                  <a:cubicBezTo>
                    <a:pt x="405" y="112"/>
                    <a:pt x="405" y="112"/>
                    <a:pt x="405" y="112"/>
                  </a:cubicBezTo>
                  <a:cubicBezTo>
                    <a:pt x="404" y="112"/>
                    <a:pt x="406" y="110"/>
                    <a:pt x="399" y="108"/>
                  </a:cubicBezTo>
                  <a:cubicBezTo>
                    <a:pt x="391" y="106"/>
                    <a:pt x="380" y="107"/>
                    <a:pt x="378" y="106"/>
                  </a:cubicBezTo>
                  <a:cubicBezTo>
                    <a:pt x="375" y="106"/>
                    <a:pt x="391" y="106"/>
                    <a:pt x="384" y="104"/>
                  </a:cubicBezTo>
                  <a:cubicBezTo>
                    <a:pt x="379" y="103"/>
                    <a:pt x="375" y="103"/>
                    <a:pt x="372" y="103"/>
                  </a:cubicBezTo>
                  <a:cubicBezTo>
                    <a:pt x="371" y="103"/>
                    <a:pt x="371" y="103"/>
                    <a:pt x="370" y="103"/>
                  </a:cubicBezTo>
                  <a:cubicBezTo>
                    <a:pt x="370" y="103"/>
                    <a:pt x="369" y="103"/>
                    <a:pt x="369" y="103"/>
                  </a:cubicBezTo>
                  <a:cubicBezTo>
                    <a:pt x="369" y="103"/>
                    <a:pt x="369" y="103"/>
                    <a:pt x="369" y="103"/>
                  </a:cubicBezTo>
                  <a:cubicBezTo>
                    <a:pt x="371" y="103"/>
                    <a:pt x="371" y="103"/>
                    <a:pt x="370" y="103"/>
                  </a:cubicBezTo>
                  <a:cubicBezTo>
                    <a:pt x="369" y="103"/>
                    <a:pt x="369" y="103"/>
                    <a:pt x="369" y="103"/>
                  </a:cubicBezTo>
                  <a:cubicBezTo>
                    <a:pt x="369" y="103"/>
                    <a:pt x="369" y="103"/>
                    <a:pt x="369" y="103"/>
                  </a:cubicBezTo>
                  <a:cubicBezTo>
                    <a:pt x="369" y="103"/>
                    <a:pt x="370" y="103"/>
                    <a:pt x="370" y="103"/>
                  </a:cubicBezTo>
                  <a:cubicBezTo>
                    <a:pt x="371" y="103"/>
                    <a:pt x="374" y="103"/>
                    <a:pt x="377" y="103"/>
                  </a:cubicBezTo>
                  <a:cubicBezTo>
                    <a:pt x="381" y="103"/>
                    <a:pt x="384" y="103"/>
                    <a:pt x="383" y="101"/>
                  </a:cubicBezTo>
                  <a:cubicBezTo>
                    <a:pt x="382" y="100"/>
                    <a:pt x="379" y="100"/>
                    <a:pt x="376" y="100"/>
                  </a:cubicBezTo>
                  <a:cubicBezTo>
                    <a:pt x="373" y="100"/>
                    <a:pt x="370" y="100"/>
                    <a:pt x="368" y="100"/>
                  </a:cubicBezTo>
                  <a:cubicBezTo>
                    <a:pt x="366" y="101"/>
                    <a:pt x="364" y="101"/>
                    <a:pt x="363" y="101"/>
                  </a:cubicBezTo>
                  <a:cubicBezTo>
                    <a:pt x="363" y="101"/>
                    <a:pt x="363" y="101"/>
                    <a:pt x="363" y="101"/>
                  </a:cubicBezTo>
                  <a:cubicBezTo>
                    <a:pt x="362" y="101"/>
                    <a:pt x="364" y="100"/>
                    <a:pt x="367" y="100"/>
                  </a:cubicBezTo>
                  <a:cubicBezTo>
                    <a:pt x="370" y="100"/>
                    <a:pt x="371" y="99"/>
                    <a:pt x="370" y="99"/>
                  </a:cubicBezTo>
                  <a:cubicBezTo>
                    <a:pt x="369" y="98"/>
                    <a:pt x="369" y="98"/>
                    <a:pt x="369" y="98"/>
                  </a:cubicBezTo>
                  <a:cubicBezTo>
                    <a:pt x="370" y="98"/>
                    <a:pt x="370" y="99"/>
                    <a:pt x="372" y="99"/>
                  </a:cubicBezTo>
                  <a:cubicBezTo>
                    <a:pt x="373" y="99"/>
                    <a:pt x="375" y="99"/>
                    <a:pt x="378" y="99"/>
                  </a:cubicBezTo>
                  <a:cubicBezTo>
                    <a:pt x="380" y="99"/>
                    <a:pt x="382" y="99"/>
                    <a:pt x="384" y="99"/>
                  </a:cubicBezTo>
                  <a:cubicBezTo>
                    <a:pt x="392" y="98"/>
                    <a:pt x="388" y="96"/>
                    <a:pt x="388" y="96"/>
                  </a:cubicBezTo>
                  <a:cubicBezTo>
                    <a:pt x="388" y="96"/>
                    <a:pt x="388" y="96"/>
                    <a:pt x="388" y="97"/>
                  </a:cubicBezTo>
                  <a:cubicBezTo>
                    <a:pt x="390" y="97"/>
                    <a:pt x="392" y="97"/>
                    <a:pt x="393" y="97"/>
                  </a:cubicBezTo>
                  <a:cubicBezTo>
                    <a:pt x="394" y="97"/>
                    <a:pt x="394" y="97"/>
                    <a:pt x="395" y="97"/>
                  </a:cubicBezTo>
                  <a:cubicBezTo>
                    <a:pt x="395" y="97"/>
                    <a:pt x="397" y="96"/>
                    <a:pt x="399" y="96"/>
                  </a:cubicBezTo>
                  <a:cubicBezTo>
                    <a:pt x="401" y="96"/>
                    <a:pt x="402" y="96"/>
                    <a:pt x="404" y="97"/>
                  </a:cubicBezTo>
                  <a:cubicBezTo>
                    <a:pt x="408" y="97"/>
                    <a:pt x="409" y="97"/>
                    <a:pt x="407" y="97"/>
                  </a:cubicBezTo>
                  <a:cubicBezTo>
                    <a:pt x="406" y="97"/>
                    <a:pt x="406" y="97"/>
                    <a:pt x="405" y="97"/>
                  </a:cubicBezTo>
                  <a:cubicBezTo>
                    <a:pt x="405" y="97"/>
                    <a:pt x="405" y="97"/>
                    <a:pt x="405" y="97"/>
                  </a:cubicBezTo>
                  <a:cubicBezTo>
                    <a:pt x="403" y="97"/>
                    <a:pt x="403" y="98"/>
                    <a:pt x="404" y="99"/>
                  </a:cubicBezTo>
                  <a:cubicBezTo>
                    <a:pt x="406" y="99"/>
                    <a:pt x="409" y="100"/>
                    <a:pt x="415" y="100"/>
                  </a:cubicBezTo>
                  <a:cubicBezTo>
                    <a:pt x="416" y="100"/>
                    <a:pt x="417" y="100"/>
                    <a:pt x="418" y="100"/>
                  </a:cubicBezTo>
                  <a:cubicBezTo>
                    <a:pt x="431" y="99"/>
                    <a:pt x="431" y="95"/>
                    <a:pt x="427" y="95"/>
                  </a:cubicBezTo>
                  <a:cubicBezTo>
                    <a:pt x="426" y="95"/>
                    <a:pt x="425" y="95"/>
                    <a:pt x="424" y="95"/>
                  </a:cubicBezTo>
                  <a:cubicBezTo>
                    <a:pt x="422" y="95"/>
                    <a:pt x="420" y="95"/>
                    <a:pt x="420" y="96"/>
                  </a:cubicBezTo>
                  <a:cubicBezTo>
                    <a:pt x="420" y="96"/>
                    <a:pt x="419" y="96"/>
                    <a:pt x="419" y="96"/>
                  </a:cubicBezTo>
                  <a:cubicBezTo>
                    <a:pt x="418" y="96"/>
                    <a:pt x="417" y="96"/>
                    <a:pt x="417" y="95"/>
                  </a:cubicBezTo>
                  <a:cubicBezTo>
                    <a:pt x="416" y="93"/>
                    <a:pt x="417" y="92"/>
                    <a:pt x="418" y="91"/>
                  </a:cubicBezTo>
                  <a:cubicBezTo>
                    <a:pt x="419" y="91"/>
                    <a:pt x="420" y="91"/>
                    <a:pt x="421" y="91"/>
                  </a:cubicBezTo>
                  <a:cubicBezTo>
                    <a:pt x="424" y="91"/>
                    <a:pt x="430" y="92"/>
                    <a:pt x="436" y="92"/>
                  </a:cubicBezTo>
                  <a:cubicBezTo>
                    <a:pt x="437" y="93"/>
                    <a:pt x="438" y="93"/>
                    <a:pt x="439" y="93"/>
                  </a:cubicBezTo>
                  <a:cubicBezTo>
                    <a:pt x="443" y="93"/>
                    <a:pt x="441" y="90"/>
                    <a:pt x="438" y="90"/>
                  </a:cubicBezTo>
                  <a:cubicBezTo>
                    <a:pt x="434" y="90"/>
                    <a:pt x="434" y="88"/>
                    <a:pt x="430" y="87"/>
                  </a:cubicBezTo>
                  <a:cubicBezTo>
                    <a:pt x="429" y="87"/>
                    <a:pt x="428" y="87"/>
                    <a:pt x="427" y="86"/>
                  </a:cubicBezTo>
                  <a:cubicBezTo>
                    <a:pt x="426" y="86"/>
                    <a:pt x="425" y="86"/>
                    <a:pt x="426" y="86"/>
                  </a:cubicBezTo>
                  <a:cubicBezTo>
                    <a:pt x="426" y="86"/>
                    <a:pt x="427" y="86"/>
                    <a:pt x="427" y="86"/>
                  </a:cubicBezTo>
                  <a:cubicBezTo>
                    <a:pt x="427" y="86"/>
                    <a:pt x="428" y="86"/>
                    <a:pt x="428" y="86"/>
                  </a:cubicBezTo>
                  <a:cubicBezTo>
                    <a:pt x="432" y="86"/>
                    <a:pt x="432" y="86"/>
                    <a:pt x="427" y="84"/>
                  </a:cubicBezTo>
                  <a:cubicBezTo>
                    <a:pt x="424" y="83"/>
                    <a:pt x="421" y="83"/>
                    <a:pt x="421" y="83"/>
                  </a:cubicBezTo>
                  <a:cubicBezTo>
                    <a:pt x="421" y="83"/>
                    <a:pt x="421" y="83"/>
                    <a:pt x="421" y="83"/>
                  </a:cubicBezTo>
                  <a:cubicBezTo>
                    <a:pt x="422" y="83"/>
                    <a:pt x="423" y="83"/>
                    <a:pt x="423" y="83"/>
                  </a:cubicBezTo>
                  <a:cubicBezTo>
                    <a:pt x="424" y="83"/>
                    <a:pt x="425" y="83"/>
                    <a:pt x="424" y="83"/>
                  </a:cubicBezTo>
                  <a:cubicBezTo>
                    <a:pt x="424" y="83"/>
                    <a:pt x="424" y="83"/>
                    <a:pt x="424" y="83"/>
                  </a:cubicBezTo>
                  <a:cubicBezTo>
                    <a:pt x="425" y="83"/>
                    <a:pt x="429" y="83"/>
                    <a:pt x="433" y="84"/>
                  </a:cubicBezTo>
                  <a:cubicBezTo>
                    <a:pt x="435" y="85"/>
                    <a:pt x="438" y="86"/>
                    <a:pt x="441" y="86"/>
                  </a:cubicBezTo>
                  <a:cubicBezTo>
                    <a:pt x="443" y="86"/>
                    <a:pt x="444" y="85"/>
                    <a:pt x="445" y="85"/>
                  </a:cubicBezTo>
                  <a:cubicBezTo>
                    <a:pt x="447" y="84"/>
                    <a:pt x="445" y="82"/>
                    <a:pt x="439" y="81"/>
                  </a:cubicBezTo>
                  <a:cubicBezTo>
                    <a:pt x="434" y="80"/>
                    <a:pt x="433" y="80"/>
                    <a:pt x="439" y="80"/>
                  </a:cubicBezTo>
                  <a:cubicBezTo>
                    <a:pt x="444" y="79"/>
                    <a:pt x="440" y="78"/>
                    <a:pt x="434" y="78"/>
                  </a:cubicBezTo>
                  <a:cubicBezTo>
                    <a:pt x="428" y="78"/>
                    <a:pt x="425" y="76"/>
                    <a:pt x="427" y="75"/>
                  </a:cubicBezTo>
                  <a:cubicBezTo>
                    <a:pt x="428" y="74"/>
                    <a:pt x="432" y="74"/>
                    <a:pt x="434" y="73"/>
                  </a:cubicBezTo>
                  <a:cubicBezTo>
                    <a:pt x="437" y="73"/>
                    <a:pt x="438" y="73"/>
                    <a:pt x="437" y="73"/>
                  </a:cubicBezTo>
                  <a:cubicBezTo>
                    <a:pt x="436" y="73"/>
                    <a:pt x="438" y="72"/>
                    <a:pt x="442" y="72"/>
                  </a:cubicBezTo>
                  <a:cubicBezTo>
                    <a:pt x="444" y="72"/>
                    <a:pt x="446" y="72"/>
                    <a:pt x="448" y="73"/>
                  </a:cubicBezTo>
                  <a:cubicBezTo>
                    <a:pt x="451" y="73"/>
                    <a:pt x="454" y="73"/>
                    <a:pt x="457" y="73"/>
                  </a:cubicBezTo>
                  <a:cubicBezTo>
                    <a:pt x="461" y="73"/>
                    <a:pt x="463" y="73"/>
                    <a:pt x="464" y="72"/>
                  </a:cubicBezTo>
                  <a:cubicBezTo>
                    <a:pt x="464" y="70"/>
                    <a:pt x="459" y="69"/>
                    <a:pt x="456" y="69"/>
                  </a:cubicBezTo>
                  <a:cubicBezTo>
                    <a:pt x="456" y="69"/>
                    <a:pt x="456" y="69"/>
                    <a:pt x="455" y="69"/>
                  </a:cubicBezTo>
                  <a:cubicBezTo>
                    <a:pt x="455" y="69"/>
                    <a:pt x="454" y="69"/>
                    <a:pt x="454" y="69"/>
                  </a:cubicBezTo>
                  <a:cubicBezTo>
                    <a:pt x="452" y="69"/>
                    <a:pt x="448" y="69"/>
                    <a:pt x="447" y="68"/>
                  </a:cubicBezTo>
                  <a:cubicBezTo>
                    <a:pt x="446" y="67"/>
                    <a:pt x="448" y="67"/>
                    <a:pt x="451" y="67"/>
                  </a:cubicBezTo>
                  <a:cubicBezTo>
                    <a:pt x="451" y="67"/>
                    <a:pt x="452" y="67"/>
                    <a:pt x="452" y="67"/>
                  </a:cubicBezTo>
                  <a:cubicBezTo>
                    <a:pt x="453" y="67"/>
                    <a:pt x="453" y="67"/>
                    <a:pt x="453" y="67"/>
                  </a:cubicBezTo>
                  <a:cubicBezTo>
                    <a:pt x="454" y="67"/>
                    <a:pt x="451" y="66"/>
                    <a:pt x="447" y="64"/>
                  </a:cubicBezTo>
                  <a:cubicBezTo>
                    <a:pt x="443" y="61"/>
                    <a:pt x="459" y="60"/>
                    <a:pt x="463" y="56"/>
                  </a:cubicBezTo>
                  <a:cubicBezTo>
                    <a:pt x="466" y="54"/>
                    <a:pt x="468" y="51"/>
                    <a:pt x="472" y="49"/>
                  </a:cubicBezTo>
                  <a:cubicBezTo>
                    <a:pt x="477" y="45"/>
                    <a:pt x="480" y="44"/>
                    <a:pt x="478" y="44"/>
                  </a:cubicBezTo>
                  <a:cubicBezTo>
                    <a:pt x="475" y="44"/>
                    <a:pt x="473" y="44"/>
                    <a:pt x="471" y="44"/>
                  </a:cubicBezTo>
                  <a:cubicBezTo>
                    <a:pt x="468" y="44"/>
                    <a:pt x="465" y="44"/>
                    <a:pt x="462" y="44"/>
                  </a:cubicBezTo>
                  <a:cubicBezTo>
                    <a:pt x="460" y="44"/>
                    <a:pt x="458" y="44"/>
                    <a:pt x="457" y="44"/>
                  </a:cubicBezTo>
                  <a:cubicBezTo>
                    <a:pt x="457" y="44"/>
                    <a:pt x="457" y="44"/>
                    <a:pt x="457" y="44"/>
                  </a:cubicBezTo>
                  <a:cubicBezTo>
                    <a:pt x="456" y="44"/>
                    <a:pt x="459" y="43"/>
                    <a:pt x="465" y="42"/>
                  </a:cubicBezTo>
                  <a:cubicBezTo>
                    <a:pt x="464" y="42"/>
                    <a:pt x="464" y="42"/>
                    <a:pt x="464" y="42"/>
                  </a:cubicBezTo>
                  <a:cubicBezTo>
                    <a:pt x="464" y="42"/>
                    <a:pt x="464" y="42"/>
                    <a:pt x="465" y="42"/>
                  </a:cubicBezTo>
                  <a:cubicBezTo>
                    <a:pt x="465" y="42"/>
                    <a:pt x="466" y="42"/>
                    <a:pt x="467" y="42"/>
                  </a:cubicBezTo>
                  <a:cubicBezTo>
                    <a:pt x="467" y="42"/>
                    <a:pt x="467" y="42"/>
                    <a:pt x="468" y="42"/>
                  </a:cubicBezTo>
                  <a:cubicBezTo>
                    <a:pt x="468" y="42"/>
                    <a:pt x="468" y="42"/>
                    <a:pt x="468" y="42"/>
                  </a:cubicBezTo>
                  <a:cubicBezTo>
                    <a:pt x="469" y="42"/>
                    <a:pt x="470" y="42"/>
                    <a:pt x="471" y="42"/>
                  </a:cubicBezTo>
                  <a:cubicBezTo>
                    <a:pt x="472" y="42"/>
                    <a:pt x="473" y="42"/>
                    <a:pt x="474" y="42"/>
                  </a:cubicBezTo>
                  <a:cubicBezTo>
                    <a:pt x="477" y="42"/>
                    <a:pt x="480" y="43"/>
                    <a:pt x="483" y="43"/>
                  </a:cubicBezTo>
                  <a:cubicBezTo>
                    <a:pt x="487" y="43"/>
                    <a:pt x="490" y="42"/>
                    <a:pt x="493" y="41"/>
                  </a:cubicBezTo>
                  <a:cubicBezTo>
                    <a:pt x="498" y="40"/>
                    <a:pt x="490" y="39"/>
                    <a:pt x="481" y="39"/>
                  </a:cubicBezTo>
                  <a:cubicBezTo>
                    <a:pt x="471" y="39"/>
                    <a:pt x="470" y="39"/>
                    <a:pt x="479" y="39"/>
                  </a:cubicBezTo>
                  <a:cubicBezTo>
                    <a:pt x="485" y="39"/>
                    <a:pt x="492" y="39"/>
                    <a:pt x="495" y="38"/>
                  </a:cubicBezTo>
                  <a:cubicBezTo>
                    <a:pt x="496" y="38"/>
                    <a:pt x="499" y="38"/>
                    <a:pt x="502" y="38"/>
                  </a:cubicBezTo>
                  <a:cubicBezTo>
                    <a:pt x="506" y="37"/>
                    <a:pt x="509" y="36"/>
                    <a:pt x="513" y="36"/>
                  </a:cubicBezTo>
                  <a:cubicBezTo>
                    <a:pt x="516" y="35"/>
                    <a:pt x="530" y="33"/>
                    <a:pt x="527" y="29"/>
                  </a:cubicBezTo>
                  <a:cubicBezTo>
                    <a:pt x="526" y="28"/>
                    <a:pt x="521" y="27"/>
                    <a:pt x="510" y="26"/>
                  </a:cubicBezTo>
                  <a:cubicBezTo>
                    <a:pt x="506" y="26"/>
                    <a:pt x="503" y="26"/>
                    <a:pt x="501" y="26"/>
                  </a:cubicBezTo>
                  <a:cubicBezTo>
                    <a:pt x="497" y="26"/>
                    <a:pt x="495" y="26"/>
                    <a:pt x="492" y="26"/>
                  </a:cubicBezTo>
                  <a:cubicBezTo>
                    <a:pt x="484" y="28"/>
                    <a:pt x="477" y="29"/>
                    <a:pt x="476" y="30"/>
                  </a:cubicBezTo>
                  <a:cubicBezTo>
                    <a:pt x="476" y="30"/>
                    <a:pt x="476" y="30"/>
                    <a:pt x="475" y="30"/>
                  </a:cubicBezTo>
                  <a:cubicBezTo>
                    <a:pt x="475" y="30"/>
                    <a:pt x="474" y="30"/>
                    <a:pt x="474" y="29"/>
                  </a:cubicBezTo>
                  <a:cubicBezTo>
                    <a:pt x="474" y="29"/>
                    <a:pt x="473" y="29"/>
                    <a:pt x="473" y="29"/>
                  </a:cubicBezTo>
                  <a:cubicBezTo>
                    <a:pt x="471" y="29"/>
                    <a:pt x="463" y="31"/>
                    <a:pt x="449" y="33"/>
                  </a:cubicBezTo>
                  <a:cubicBezTo>
                    <a:pt x="446" y="34"/>
                    <a:pt x="442" y="34"/>
                    <a:pt x="438" y="35"/>
                  </a:cubicBezTo>
                  <a:cubicBezTo>
                    <a:pt x="432" y="35"/>
                    <a:pt x="427" y="36"/>
                    <a:pt x="425" y="36"/>
                  </a:cubicBezTo>
                  <a:cubicBezTo>
                    <a:pt x="421" y="36"/>
                    <a:pt x="423" y="35"/>
                    <a:pt x="432" y="33"/>
                  </a:cubicBezTo>
                  <a:cubicBezTo>
                    <a:pt x="442" y="32"/>
                    <a:pt x="452" y="30"/>
                    <a:pt x="457" y="28"/>
                  </a:cubicBezTo>
                  <a:cubicBezTo>
                    <a:pt x="461" y="26"/>
                    <a:pt x="462" y="25"/>
                    <a:pt x="460" y="24"/>
                  </a:cubicBezTo>
                  <a:cubicBezTo>
                    <a:pt x="459" y="24"/>
                    <a:pt x="458" y="23"/>
                    <a:pt x="456" y="23"/>
                  </a:cubicBezTo>
                  <a:cubicBezTo>
                    <a:pt x="451" y="23"/>
                    <a:pt x="443" y="25"/>
                    <a:pt x="441" y="26"/>
                  </a:cubicBezTo>
                  <a:cubicBezTo>
                    <a:pt x="438" y="26"/>
                    <a:pt x="436" y="27"/>
                    <a:pt x="434" y="27"/>
                  </a:cubicBezTo>
                  <a:cubicBezTo>
                    <a:pt x="432" y="27"/>
                    <a:pt x="428" y="27"/>
                    <a:pt x="425" y="27"/>
                  </a:cubicBezTo>
                  <a:cubicBezTo>
                    <a:pt x="419" y="27"/>
                    <a:pt x="418" y="26"/>
                    <a:pt x="424" y="25"/>
                  </a:cubicBezTo>
                  <a:cubicBezTo>
                    <a:pt x="429" y="24"/>
                    <a:pt x="433" y="23"/>
                    <a:pt x="429" y="22"/>
                  </a:cubicBezTo>
                  <a:cubicBezTo>
                    <a:pt x="427" y="21"/>
                    <a:pt x="421" y="21"/>
                    <a:pt x="415" y="21"/>
                  </a:cubicBezTo>
                  <a:cubicBezTo>
                    <a:pt x="413" y="21"/>
                    <a:pt x="412" y="21"/>
                    <a:pt x="410" y="21"/>
                  </a:cubicBezTo>
                  <a:cubicBezTo>
                    <a:pt x="399" y="21"/>
                    <a:pt x="384" y="22"/>
                    <a:pt x="377" y="23"/>
                  </a:cubicBezTo>
                  <a:cubicBezTo>
                    <a:pt x="376" y="23"/>
                    <a:pt x="374" y="24"/>
                    <a:pt x="373" y="24"/>
                  </a:cubicBezTo>
                  <a:cubicBezTo>
                    <a:pt x="368" y="24"/>
                    <a:pt x="365" y="22"/>
                    <a:pt x="372" y="22"/>
                  </a:cubicBezTo>
                  <a:cubicBezTo>
                    <a:pt x="381" y="21"/>
                    <a:pt x="387" y="20"/>
                    <a:pt x="386" y="20"/>
                  </a:cubicBezTo>
                  <a:cubicBezTo>
                    <a:pt x="386" y="20"/>
                    <a:pt x="386" y="20"/>
                    <a:pt x="386" y="20"/>
                  </a:cubicBezTo>
                  <a:cubicBezTo>
                    <a:pt x="389" y="20"/>
                    <a:pt x="401" y="20"/>
                    <a:pt x="416" y="20"/>
                  </a:cubicBezTo>
                  <a:cubicBezTo>
                    <a:pt x="416" y="20"/>
                    <a:pt x="417" y="20"/>
                    <a:pt x="417" y="20"/>
                  </a:cubicBezTo>
                  <a:cubicBezTo>
                    <a:pt x="420" y="20"/>
                    <a:pt x="423" y="20"/>
                    <a:pt x="425" y="20"/>
                  </a:cubicBezTo>
                  <a:cubicBezTo>
                    <a:pt x="442" y="20"/>
                    <a:pt x="461" y="20"/>
                    <a:pt x="468" y="18"/>
                  </a:cubicBezTo>
                  <a:cubicBezTo>
                    <a:pt x="472" y="17"/>
                    <a:pt x="473" y="16"/>
                    <a:pt x="466" y="14"/>
                  </a:cubicBezTo>
                  <a:cubicBezTo>
                    <a:pt x="461" y="13"/>
                    <a:pt x="457" y="12"/>
                    <a:pt x="452" y="12"/>
                  </a:cubicBezTo>
                  <a:cubicBezTo>
                    <a:pt x="451" y="12"/>
                    <a:pt x="450" y="12"/>
                    <a:pt x="448" y="12"/>
                  </a:cubicBezTo>
                  <a:cubicBezTo>
                    <a:pt x="447" y="12"/>
                    <a:pt x="446" y="12"/>
                    <a:pt x="444" y="12"/>
                  </a:cubicBezTo>
                  <a:cubicBezTo>
                    <a:pt x="439" y="12"/>
                    <a:pt x="435" y="12"/>
                    <a:pt x="433" y="12"/>
                  </a:cubicBezTo>
                  <a:cubicBezTo>
                    <a:pt x="433" y="12"/>
                    <a:pt x="433" y="12"/>
                    <a:pt x="433" y="12"/>
                  </a:cubicBezTo>
                  <a:cubicBezTo>
                    <a:pt x="433" y="12"/>
                    <a:pt x="432" y="12"/>
                    <a:pt x="432" y="12"/>
                  </a:cubicBezTo>
                  <a:cubicBezTo>
                    <a:pt x="432" y="12"/>
                    <a:pt x="432" y="12"/>
                    <a:pt x="432" y="12"/>
                  </a:cubicBezTo>
                  <a:cubicBezTo>
                    <a:pt x="432" y="12"/>
                    <a:pt x="432" y="12"/>
                    <a:pt x="433" y="12"/>
                  </a:cubicBezTo>
                  <a:cubicBezTo>
                    <a:pt x="434" y="12"/>
                    <a:pt x="434" y="12"/>
                    <a:pt x="434" y="11"/>
                  </a:cubicBezTo>
                  <a:cubicBezTo>
                    <a:pt x="432" y="11"/>
                    <a:pt x="437" y="11"/>
                    <a:pt x="442" y="11"/>
                  </a:cubicBezTo>
                  <a:cubicBezTo>
                    <a:pt x="446" y="11"/>
                    <a:pt x="448" y="10"/>
                    <a:pt x="444" y="9"/>
                  </a:cubicBezTo>
                  <a:cubicBezTo>
                    <a:pt x="442" y="8"/>
                    <a:pt x="441" y="8"/>
                    <a:pt x="439" y="8"/>
                  </a:cubicBezTo>
                  <a:cubicBezTo>
                    <a:pt x="438" y="8"/>
                    <a:pt x="437" y="8"/>
                    <a:pt x="436" y="9"/>
                  </a:cubicBezTo>
                  <a:cubicBezTo>
                    <a:pt x="435" y="9"/>
                    <a:pt x="433" y="9"/>
                    <a:pt x="431" y="9"/>
                  </a:cubicBezTo>
                  <a:cubicBezTo>
                    <a:pt x="430" y="9"/>
                    <a:pt x="429" y="9"/>
                    <a:pt x="428" y="9"/>
                  </a:cubicBezTo>
                  <a:cubicBezTo>
                    <a:pt x="422" y="9"/>
                    <a:pt x="413" y="8"/>
                    <a:pt x="405" y="8"/>
                  </a:cubicBezTo>
                  <a:cubicBezTo>
                    <a:pt x="402" y="8"/>
                    <a:pt x="399" y="8"/>
                    <a:pt x="395" y="8"/>
                  </a:cubicBezTo>
                  <a:cubicBezTo>
                    <a:pt x="386" y="8"/>
                    <a:pt x="378" y="8"/>
                    <a:pt x="372" y="8"/>
                  </a:cubicBezTo>
                  <a:cubicBezTo>
                    <a:pt x="366" y="9"/>
                    <a:pt x="364" y="10"/>
                    <a:pt x="363" y="10"/>
                  </a:cubicBezTo>
                  <a:cubicBezTo>
                    <a:pt x="363" y="10"/>
                    <a:pt x="363" y="10"/>
                    <a:pt x="363" y="10"/>
                  </a:cubicBezTo>
                  <a:cubicBezTo>
                    <a:pt x="363" y="10"/>
                    <a:pt x="363" y="10"/>
                    <a:pt x="363" y="10"/>
                  </a:cubicBezTo>
                  <a:cubicBezTo>
                    <a:pt x="362" y="10"/>
                    <a:pt x="361" y="10"/>
                    <a:pt x="360" y="10"/>
                  </a:cubicBezTo>
                  <a:cubicBezTo>
                    <a:pt x="360" y="10"/>
                    <a:pt x="359" y="10"/>
                    <a:pt x="359" y="10"/>
                  </a:cubicBezTo>
                  <a:cubicBezTo>
                    <a:pt x="357" y="10"/>
                    <a:pt x="357" y="8"/>
                    <a:pt x="365" y="8"/>
                  </a:cubicBezTo>
                  <a:cubicBezTo>
                    <a:pt x="374" y="7"/>
                    <a:pt x="380" y="6"/>
                    <a:pt x="382" y="6"/>
                  </a:cubicBezTo>
                  <a:cubicBezTo>
                    <a:pt x="382" y="6"/>
                    <a:pt x="382" y="6"/>
                    <a:pt x="383" y="6"/>
                  </a:cubicBezTo>
                  <a:cubicBezTo>
                    <a:pt x="386" y="6"/>
                    <a:pt x="397" y="7"/>
                    <a:pt x="410" y="7"/>
                  </a:cubicBezTo>
                  <a:cubicBezTo>
                    <a:pt x="411" y="7"/>
                    <a:pt x="411" y="7"/>
                    <a:pt x="411" y="7"/>
                  </a:cubicBezTo>
                  <a:cubicBezTo>
                    <a:pt x="426" y="7"/>
                    <a:pt x="425" y="3"/>
                    <a:pt x="408" y="2"/>
                  </a:cubicBezTo>
                  <a:cubicBezTo>
                    <a:pt x="403" y="1"/>
                    <a:pt x="398" y="1"/>
                    <a:pt x="393" y="1"/>
                  </a:cubicBezTo>
                  <a:cubicBezTo>
                    <a:pt x="385" y="0"/>
                    <a:pt x="376" y="0"/>
                    <a:pt x="36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83" name="Freeform 165"/>
            <p:cNvSpPr>
              <a:spLocks/>
            </p:cNvSpPr>
            <p:nvPr/>
          </p:nvSpPr>
          <p:spPr bwMode="auto">
            <a:xfrm>
              <a:off x="4237038" y="5329238"/>
              <a:ext cx="15875" cy="1587"/>
            </a:xfrm>
            <a:custGeom>
              <a:avLst/>
              <a:gdLst>
                <a:gd name="T0" fmla="*/ 6 w 6"/>
                <a:gd name="T1" fmla="*/ 0 h 1"/>
                <a:gd name="T2" fmla="*/ 1 w 6"/>
                <a:gd name="T3" fmla="*/ 1 h 1"/>
                <a:gd name="T4" fmla="*/ 1 w 6"/>
                <a:gd name="T5" fmla="*/ 1 h 1"/>
                <a:gd name="T6" fmla="*/ 3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cubicBezTo>
                    <a:pt x="5" y="0"/>
                    <a:pt x="3" y="1"/>
                    <a:pt x="1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4" y="1"/>
                    <a:pt x="5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84" name="Freeform 166"/>
            <p:cNvSpPr>
              <a:spLocks/>
            </p:cNvSpPr>
            <p:nvPr/>
          </p:nvSpPr>
          <p:spPr bwMode="auto">
            <a:xfrm>
              <a:off x="2686050" y="5067300"/>
              <a:ext cx="7938" cy="7937"/>
            </a:xfrm>
            <a:custGeom>
              <a:avLst/>
              <a:gdLst>
                <a:gd name="T0" fmla="*/ 3 w 3"/>
                <a:gd name="T1" fmla="*/ 0 h 3"/>
                <a:gd name="T2" fmla="*/ 1 w 3"/>
                <a:gd name="T3" fmla="*/ 2 h 3"/>
                <a:gd name="T4" fmla="*/ 1 w 3"/>
                <a:gd name="T5" fmla="*/ 3 h 3"/>
                <a:gd name="T6" fmla="*/ 1 w 3"/>
                <a:gd name="T7" fmla="*/ 2 h 3"/>
                <a:gd name="T8" fmla="*/ 3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2" y="1"/>
                    <a:pt x="1" y="2"/>
                    <a:pt x="1" y="2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2" y="2"/>
                    <a:pt x="2" y="1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85" name="Freeform 167"/>
            <p:cNvSpPr>
              <a:spLocks/>
            </p:cNvSpPr>
            <p:nvPr/>
          </p:nvSpPr>
          <p:spPr bwMode="auto">
            <a:xfrm>
              <a:off x="4265613" y="5322888"/>
              <a:ext cx="9525" cy="3175"/>
            </a:xfrm>
            <a:custGeom>
              <a:avLst/>
              <a:gdLst>
                <a:gd name="T0" fmla="*/ 2 w 3"/>
                <a:gd name="T1" fmla="*/ 0 h 1"/>
                <a:gd name="T2" fmla="*/ 0 w 3"/>
                <a:gd name="T3" fmla="*/ 0 h 1"/>
                <a:gd name="T4" fmla="*/ 0 w 3"/>
                <a:gd name="T5" fmla="*/ 1 h 1"/>
                <a:gd name="T6" fmla="*/ 0 w 3"/>
                <a:gd name="T7" fmla="*/ 1 h 1"/>
                <a:gd name="T8" fmla="*/ 2 w 3"/>
                <a:gd name="T9" fmla="*/ 0 h 1"/>
                <a:gd name="T10" fmla="*/ 2 w 3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3" y="0"/>
                    <a:pt x="3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86" name="Freeform 168"/>
            <p:cNvSpPr>
              <a:spLocks/>
            </p:cNvSpPr>
            <p:nvPr/>
          </p:nvSpPr>
          <p:spPr bwMode="auto">
            <a:xfrm>
              <a:off x="4291013" y="4354513"/>
              <a:ext cx="15875" cy="0"/>
            </a:xfrm>
            <a:custGeom>
              <a:avLst/>
              <a:gdLst>
                <a:gd name="T0" fmla="*/ 3 w 6"/>
                <a:gd name="T1" fmla="*/ 1 w 6"/>
                <a:gd name="T2" fmla="*/ 2 w 6"/>
                <a:gd name="T3" fmla="*/ 2 w 6"/>
                <a:gd name="T4" fmla="*/ 3 w 6"/>
                <a:gd name="T5" fmla="*/ 5 w 6"/>
                <a:gd name="T6" fmla="*/ 6 w 6"/>
                <a:gd name="T7" fmla="*/ 4 w 6"/>
                <a:gd name="T8" fmla="*/ 3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</a:cxnLst>
              <a:rect l="0" t="0" r="r" b="b"/>
              <a:pathLst>
                <a:path w="6">
                  <a:moveTo>
                    <a:pt x="3" y="0"/>
                  </a:moveTo>
                  <a:cubicBezTo>
                    <a:pt x="1" y="0"/>
                    <a:pt x="0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5" y="0"/>
                    <a:pt x="5" y="0"/>
                    <a:pt x="6" y="0"/>
                  </a:cubicBezTo>
                  <a:cubicBezTo>
                    <a:pt x="6" y="0"/>
                    <a:pt x="6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87" name="Freeform 169"/>
            <p:cNvSpPr>
              <a:spLocks/>
            </p:cNvSpPr>
            <p:nvPr/>
          </p:nvSpPr>
          <p:spPr bwMode="auto">
            <a:xfrm>
              <a:off x="3119438" y="5111750"/>
              <a:ext cx="325438" cy="31750"/>
            </a:xfrm>
            <a:custGeom>
              <a:avLst/>
              <a:gdLst>
                <a:gd name="T0" fmla="*/ 32 w 120"/>
                <a:gd name="T1" fmla="*/ 0 h 12"/>
                <a:gd name="T2" fmla="*/ 17 w 120"/>
                <a:gd name="T3" fmla="*/ 1 h 12"/>
                <a:gd name="T4" fmla="*/ 4 w 120"/>
                <a:gd name="T5" fmla="*/ 3 h 12"/>
                <a:gd name="T6" fmla="*/ 10 w 120"/>
                <a:gd name="T7" fmla="*/ 3 h 12"/>
                <a:gd name="T8" fmla="*/ 23 w 120"/>
                <a:gd name="T9" fmla="*/ 2 h 12"/>
                <a:gd name="T10" fmla="*/ 29 w 120"/>
                <a:gd name="T11" fmla="*/ 3 h 12"/>
                <a:gd name="T12" fmla="*/ 42 w 120"/>
                <a:gd name="T13" fmla="*/ 4 h 12"/>
                <a:gd name="T14" fmla="*/ 58 w 120"/>
                <a:gd name="T15" fmla="*/ 5 h 12"/>
                <a:gd name="T16" fmla="*/ 73 w 120"/>
                <a:gd name="T17" fmla="*/ 8 h 12"/>
                <a:gd name="T18" fmla="*/ 85 w 120"/>
                <a:gd name="T19" fmla="*/ 11 h 12"/>
                <a:gd name="T20" fmla="*/ 93 w 120"/>
                <a:gd name="T21" fmla="*/ 12 h 12"/>
                <a:gd name="T22" fmla="*/ 104 w 120"/>
                <a:gd name="T23" fmla="*/ 12 h 12"/>
                <a:gd name="T24" fmla="*/ 105 w 120"/>
                <a:gd name="T25" fmla="*/ 12 h 12"/>
                <a:gd name="T26" fmla="*/ 115 w 120"/>
                <a:gd name="T27" fmla="*/ 12 h 12"/>
                <a:gd name="T28" fmla="*/ 115 w 120"/>
                <a:gd name="T29" fmla="*/ 9 h 12"/>
                <a:gd name="T30" fmla="*/ 107 w 120"/>
                <a:gd name="T31" fmla="*/ 8 h 12"/>
                <a:gd name="T32" fmla="*/ 80 w 120"/>
                <a:gd name="T33" fmla="*/ 5 h 12"/>
                <a:gd name="T34" fmla="*/ 54 w 120"/>
                <a:gd name="T35" fmla="*/ 1 h 12"/>
                <a:gd name="T36" fmla="*/ 32 w 120"/>
                <a:gd name="T3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0" h="12">
                  <a:moveTo>
                    <a:pt x="32" y="0"/>
                  </a:moveTo>
                  <a:cubicBezTo>
                    <a:pt x="27" y="0"/>
                    <a:pt x="22" y="1"/>
                    <a:pt x="17" y="1"/>
                  </a:cubicBezTo>
                  <a:cubicBezTo>
                    <a:pt x="4" y="2"/>
                    <a:pt x="0" y="3"/>
                    <a:pt x="4" y="3"/>
                  </a:cubicBezTo>
                  <a:cubicBezTo>
                    <a:pt x="6" y="3"/>
                    <a:pt x="8" y="3"/>
                    <a:pt x="10" y="3"/>
                  </a:cubicBezTo>
                  <a:cubicBezTo>
                    <a:pt x="15" y="3"/>
                    <a:pt x="19" y="2"/>
                    <a:pt x="23" y="2"/>
                  </a:cubicBezTo>
                  <a:cubicBezTo>
                    <a:pt x="27" y="2"/>
                    <a:pt x="30" y="3"/>
                    <a:pt x="29" y="3"/>
                  </a:cubicBezTo>
                  <a:cubicBezTo>
                    <a:pt x="27" y="3"/>
                    <a:pt x="33" y="3"/>
                    <a:pt x="42" y="4"/>
                  </a:cubicBezTo>
                  <a:cubicBezTo>
                    <a:pt x="48" y="4"/>
                    <a:pt x="53" y="5"/>
                    <a:pt x="58" y="5"/>
                  </a:cubicBezTo>
                  <a:cubicBezTo>
                    <a:pt x="63" y="6"/>
                    <a:pt x="68" y="7"/>
                    <a:pt x="73" y="8"/>
                  </a:cubicBezTo>
                  <a:cubicBezTo>
                    <a:pt x="81" y="9"/>
                    <a:pt x="87" y="10"/>
                    <a:pt x="85" y="11"/>
                  </a:cubicBezTo>
                  <a:cubicBezTo>
                    <a:pt x="83" y="12"/>
                    <a:pt x="86" y="12"/>
                    <a:pt x="93" y="12"/>
                  </a:cubicBezTo>
                  <a:cubicBezTo>
                    <a:pt x="97" y="12"/>
                    <a:pt x="100" y="12"/>
                    <a:pt x="104" y="12"/>
                  </a:cubicBezTo>
                  <a:cubicBezTo>
                    <a:pt x="104" y="12"/>
                    <a:pt x="104" y="12"/>
                    <a:pt x="105" y="12"/>
                  </a:cubicBezTo>
                  <a:cubicBezTo>
                    <a:pt x="108" y="12"/>
                    <a:pt x="112" y="12"/>
                    <a:pt x="115" y="12"/>
                  </a:cubicBezTo>
                  <a:cubicBezTo>
                    <a:pt x="120" y="11"/>
                    <a:pt x="120" y="10"/>
                    <a:pt x="115" y="9"/>
                  </a:cubicBezTo>
                  <a:cubicBezTo>
                    <a:pt x="110" y="9"/>
                    <a:pt x="107" y="8"/>
                    <a:pt x="107" y="8"/>
                  </a:cubicBezTo>
                  <a:cubicBezTo>
                    <a:pt x="108" y="8"/>
                    <a:pt x="95" y="7"/>
                    <a:pt x="80" y="5"/>
                  </a:cubicBezTo>
                  <a:cubicBezTo>
                    <a:pt x="73" y="4"/>
                    <a:pt x="65" y="2"/>
                    <a:pt x="54" y="1"/>
                  </a:cubicBezTo>
                  <a:cubicBezTo>
                    <a:pt x="46" y="1"/>
                    <a:pt x="39" y="0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88" name="Freeform 170"/>
            <p:cNvSpPr>
              <a:spLocks/>
            </p:cNvSpPr>
            <p:nvPr/>
          </p:nvSpPr>
          <p:spPr bwMode="auto">
            <a:xfrm>
              <a:off x="3560763" y="4568825"/>
              <a:ext cx="9525" cy="6350"/>
            </a:xfrm>
            <a:custGeom>
              <a:avLst/>
              <a:gdLst>
                <a:gd name="T0" fmla="*/ 3 w 3"/>
                <a:gd name="T1" fmla="*/ 0 h 2"/>
                <a:gd name="T2" fmla="*/ 1 w 3"/>
                <a:gd name="T3" fmla="*/ 1 h 2"/>
                <a:gd name="T4" fmla="*/ 1 w 3"/>
                <a:gd name="T5" fmla="*/ 2 h 2"/>
                <a:gd name="T6" fmla="*/ 2 w 3"/>
                <a:gd name="T7" fmla="*/ 1 h 2"/>
                <a:gd name="T8" fmla="*/ 3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2" y="0"/>
                    <a:pt x="1" y="1"/>
                    <a:pt x="1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2" y="1"/>
                  </a:cubicBezTo>
                  <a:cubicBezTo>
                    <a:pt x="3" y="1"/>
                    <a:pt x="2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89" name="Freeform 171"/>
            <p:cNvSpPr>
              <a:spLocks/>
            </p:cNvSpPr>
            <p:nvPr/>
          </p:nvSpPr>
          <p:spPr bwMode="auto">
            <a:xfrm>
              <a:off x="1162050" y="4487863"/>
              <a:ext cx="15875" cy="3175"/>
            </a:xfrm>
            <a:custGeom>
              <a:avLst/>
              <a:gdLst>
                <a:gd name="T0" fmla="*/ 6 w 6"/>
                <a:gd name="T1" fmla="*/ 0 h 1"/>
                <a:gd name="T2" fmla="*/ 0 w 6"/>
                <a:gd name="T3" fmla="*/ 1 h 1"/>
                <a:gd name="T4" fmla="*/ 1 w 6"/>
                <a:gd name="T5" fmla="*/ 1 h 1"/>
                <a:gd name="T6" fmla="*/ 2 w 6"/>
                <a:gd name="T7" fmla="*/ 1 h 1"/>
                <a:gd name="T8" fmla="*/ 6 w 6"/>
                <a:gd name="T9" fmla="*/ 0 h 1"/>
                <a:gd name="T10" fmla="*/ 6 w 6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cubicBezTo>
                    <a:pt x="5" y="0"/>
                    <a:pt x="2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3" y="1"/>
                    <a:pt x="5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90" name="Freeform 172"/>
            <p:cNvSpPr>
              <a:spLocks/>
            </p:cNvSpPr>
            <p:nvPr/>
          </p:nvSpPr>
          <p:spPr bwMode="auto">
            <a:xfrm>
              <a:off x="3694113" y="4618038"/>
              <a:ext cx="26988" cy="6350"/>
            </a:xfrm>
            <a:custGeom>
              <a:avLst/>
              <a:gdLst>
                <a:gd name="T0" fmla="*/ 4 w 10"/>
                <a:gd name="T1" fmla="*/ 0 h 2"/>
                <a:gd name="T2" fmla="*/ 3 w 10"/>
                <a:gd name="T3" fmla="*/ 2 h 2"/>
                <a:gd name="T4" fmla="*/ 4 w 10"/>
                <a:gd name="T5" fmla="*/ 2 h 2"/>
                <a:gd name="T6" fmla="*/ 10 w 10"/>
                <a:gd name="T7" fmla="*/ 1 h 2"/>
                <a:gd name="T8" fmla="*/ 5 w 10"/>
                <a:gd name="T9" fmla="*/ 0 h 2"/>
                <a:gd name="T10" fmla="*/ 4 w 10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">
                  <a:moveTo>
                    <a:pt x="4" y="0"/>
                  </a:moveTo>
                  <a:cubicBezTo>
                    <a:pt x="1" y="0"/>
                    <a:pt x="0" y="1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6" y="2"/>
                    <a:pt x="7" y="2"/>
                    <a:pt x="10" y="1"/>
                  </a:cubicBezTo>
                  <a:cubicBezTo>
                    <a:pt x="8" y="1"/>
                    <a:pt x="6" y="0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91" name="Freeform 173"/>
            <p:cNvSpPr>
              <a:spLocks/>
            </p:cNvSpPr>
            <p:nvPr/>
          </p:nvSpPr>
          <p:spPr bwMode="auto">
            <a:xfrm>
              <a:off x="1230313" y="4479925"/>
              <a:ext cx="12700" cy="3175"/>
            </a:xfrm>
            <a:custGeom>
              <a:avLst/>
              <a:gdLst>
                <a:gd name="T0" fmla="*/ 3 w 5"/>
                <a:gd name="T1" fmla="*/ 0 h 1"/>
                <a:gd name="T2" fmla="*/ 1 w 5"/>
                <a:gd name="T3" fmla="*/ 1 h 1"/>
                <a:gd name="T4" fmla="*/ 4 w 5"/>
                <a:gd name="T5" fmla="*/ 1 h 1"/>
                <a:gd name="T6" fmla="*/ 4 w 5"/>
                <a:gd name="T7" fmla="*/ 0 h 1"/>
                <a:gd name="T8" fmla="*/ 3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3" y="0"/>
                  </a:moveTo>
                  <a:cubicBezTo>
                    <a:pt x="2" y="0"/>
                    <a:pt x="0" y="1"/>
                    <a:pt x="1" y="1"/>
                  </a:cubicBezTo>
                  <a:cubicBezTo>
                    <a:pt x="2" y="1"/>
                    <a:pt x="4" y="1"/>
                    <a:pt x="4" y="1"/>
                  </a:cubicBezTo>
                  <a:cubicBezTo>
                    <a:pt x="3" y="1"/>
                    <a:pt x="5" y="1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92" name="Freeform 174"/>
            <p:cNvSpPr>
              <a:spLocks noEditPoints="1"/>
            </p:cNvSpPr>
            <p:nvPr/>
          </p:nvSpPr>
          <p:spPr bwMode="auto">
            <a:xfrm>
              <a:off x="3567113" y="4922838"/>
              <a:ext cx="58738" cy="3175"/>
            </a:xfrm>
            <a:custGeom>
              <a:avLst/>
              <a:gdLst>
                <a:gd name="T0" fmla="*/ 19 w 22"/>
                <a:gd name="T1" fmla="*/ 0 h 1"/>
                <a:gd name="T2" fmla="*/ 8 w 22"/>
                <a:gd name="T3" fmla="*/ 0 h 1"/>
                <a:gd name="T4" fmla="*/ 2 w 22"/>
                <a:gd name="T5" fmla="*/ 1 h 1"/>
                <a:gd name="T6" fmla="*/ 1 w 22"/>
                <a:gd name="T7" fmla="*/ 1 h 1"/>
                <a:gd name="T8" fmla="*/ 0 w 22"/>
                <a:gd name="T9" fmla="*/ 1 h 1"/>
                <a:gd name="T10" fmla="*/ 1 w 22"/>
                <a:gd name="T11" fmla="*/ 1 h 1"/>
                <a:gd name="T12" fmla="*/ 11 w 22"/>
                <a:gd name="T13" fmla="*/ 1 h 1"/>
                <a:gd name="T14" fmla="*/ 20 w 22"/>
                <a:gd name="T15" fmla="*/ 0 h 1"/>
                <a:gd name="T16" fmla="*/ 19 w 22"/>
                <a:gd name="T17" fmla="*/ 0 h 1"/>
                <a:gd name="T18" fmla="*/ 19 w 22"/>
                <a:gd name="T19" fmla="*/ 0 h 1"/>
                <a:gd name="T20" fmla="*/ 19 w 22"/>
                <a:gd name="T21" fmla="*/ 0 h 1"/>
                <a:gd name="T22" fmla="*/ 19 w 22"/>
                <a:gd name="T23" fmla="*/ 0 h 1"/>
                <a:gd name="T24" fmla="*/ 19 w 22"/>
                <a:gd name="T2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1">
                  <a:moveTo>
                    <a:pt x="19" y="0"/>
                  </a:moveTo>
                  <a:cubicBezTo>
                    <a:pt x="16" y="0"/>
                    <a:pt x="12" y="0"/>
                    <a:pt x="8" y="0"/>
                  </a:cubicBezTo>
                  <a:cubicBezTo>
                    <a:pt x="6" y="0"/>
                    <a:pt x="4" y="0"/>
                    <a:pt x="2" y="1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6" y="1"/>
                    <a:pt x="11" y="1"/>
                  </a:cubicBezTo>
                  <a:cubicBezTo>
                    <a:pt x="18" y="0"/>
                    <a:pt x="22" y="0"/>
                    <a:pt x="20" y="0"/>
                  </a:cubicBezTo>
                  <a:cubicBezTo>
                    <a:pt x="18" y="0"/>
                    <a:pt x="19" y="0"/>
                    <a:pt x="19" y="0"/>
                  </a:cubicBezTo>
                  <a:moveTo>
                    <a:pt x="19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93" name="Freeform 175"/>
            <p:cNvSpPr>
              <a:spLocks/>
            </p:cNvSpPr>
            <p:nvPr/>
          </p:nvSpPr>
          <p:spPr bwMode="auto">
            <a:xfrm>
              <a:off x="3222625" y="5353050"/>
              <a:ext cx="11113" cy="4762"/>
            </a:xfrm>
            <a:custGeom>
              <a:avLst/>
              <a:gdLst>
                <a:gd name="T0" fmla="*/ 4 w 4"/>
                <a:gd name="T1" fmla="*/ 0 h 2"/>
                <a:gd name="T2" fmla="*/ 1 w 4"/>
                <a:gd name="T3" fmla="*/ 1 h 2"/>
                <a:gd name="T4" fmla="*/ 2 w 4"/>
                <a:gd name="T5" fmla="*/ 2 h 2"/>
                <a:gd name="T6" fmla="*/ 3 w 4"/>
                <a:gd name="T7" fmla="*/ 1 h 2"/>
                <a:gd name="T8" fmla="*/ 4 w 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3" y="1"/>
                    <a:pt x="2" y="1"/>
                    <a:pt x="1" y="1"/>
                  </a:cubicBezTo>
                  <a:cubicBezTo>
                    <a:pt x="0" y="1"/>
                    <a:pt x="1" y="2"/>
                    <a:pt x="2" y="2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1"/>
                    <a:pt x="3" y="1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94" name="Freeform 176"/>
            <p:cNvSpPr>
              <a:spLocks noEditPoints="1"/>
            </p:cNvSpPr>
            <p:nvPr/>
          </p:nvSpPr>
          <p:spPr bwMode="auto">
            <a:xfrm>
              <a:off x="901700" y="4332288"/>
              <a:ext cx="3898900" cy="1554162"/>
            </a:xfrm>
            <a:custGeom>
              <a:avLst/>
              <a:gdLst>
                <a:gd name="T0" fmla="*/ 667 w 1438"/>
                <a:gd name="T1" fmla="*/ 267 h 571"/>
                <a:gd name="T2" fmla="*/ 228 w 1438"/>
                <a:gd name="T3" fmla="*/ 81 h 571"/>
                <a:gd name="T4" fmla="*/ 286 w 1438"/>
                <a:gd name="T5" fmla="*/ 5 h 571"/>
                <a:gd name="T6" fmla="*/ 184 w 1438"/>
                <a:gd name="T7" fmla="*/ 33 h 571"/>
                <a:gd name="T8" fmla="*/ 107 w 1438"/>
                <a:gd name="T9" fmla="*/ 40 h 571"/>
                <a:gd name="T10" fmla="*/ 54 w 1438"/>
                <a:gd name="T11" fmla="*/ 71 h 571"/>
                <a:gd name="T12" fmla="*/ 108 w 1438"/>
                <a:gd name="T13" fmla="*/ 94 h 571"/>
                <a:gd name="T14" fmla="*/ 47 w 1438"/>
                <a:gd name="T15" fmla="*/ 112 h 571"/>
                <a:gd name="T16" fmla="*/ 227 w 1438"/>
                <a:gd name="T17" fmla="*/ 81 h 571"/>
                <a:gd name="T18" fmla="*/ 245 w 1438"/>
                <a:gd name="T19" fmla="*/ 85 h 571"/>
                <a:gd name="T20" fmla="*/ 289 w 1438"/>
                <a:gd name="T21" fmla="*/ 95 h 571"/>
                <a:gd name="T22" fmla="*/ 353 w 1438"/>
                <a:gd name="T23" fmla="*/ 111 h 571"/>
                <a:gd name="T24" fmla="*/ 375 w 1438"/>
                <a:gd name="T25" fmla="*/ 131 h 571"/>
                <a:gd name="T26" fmla="*/ 388 w 1438"/>
                <a:gd name="T27" fmla="*/ 143 h 571"/>
                <a:gd name="T28" fmla="*/ 390 w 1438"/>
                <a:gd name="T29" fmla="*/ 153 h 571"/>
                <a:gd name="T30" fmla="*/ 410 w 1438"/>
                <a:gd name="T31" fmla="*/ 161 h 571"/>
                <a:gd name="T32" fmla="*/ 361 w 1438"/>
                <a:gd name="T33" fmla="*/ 216 h 571"/>
                <a:gd name="T34" fmla="*/ 469 w 1438"/>
                <a:gd name="T35" fmla="*/ 276 h 571"/>
                <a:gd name="T36" fmla="*/ 656 w 1438"/>
                <a:gd name="T37" fmla="*/ 312 h 571"/>
                <a:gd name="T38" fmla="*/ 810 w 1438"/>
                <a:gd name="T39" fmla="*/ 334 h 571"/>
                <a:gd name="T40" fmla="*/ 845 w 1438"/>
                <a:gd name="T41" fmla="*/ 384 h 571"/>
                <a:gd name="T42" fmla="*/ 995 w 1438"/>
                <a:gd name="T43" fmla="*/ 537 h 571"/>
                <a:gd name="T44" fmla="*/ 1018 w 1438"/>
                <a:gd name="T45" fmla="*/ 559 h 571"/>
                <a:gd name="T46" fmla="*/ 1034 w 1438"/>
                <a:gd name="T47" fmla="*/ 564 h 571"/>
                <a:gd name="T48" fmla="*/ 1050 w 1438"/>
                <a:gd name="T49" fmla="*/ 570 h 571"/>
                <a:gd name="T50" fmla="*/ 1174 w 1438"/>
                <a:gd name="T51" fmla="*/ 502 h 571"/>
                <a:gd name="T52" fmla="*/ 1363 w 1438"/>
                <a:gd name="T53" fmla="*/ 440 h 571"/>
                <a:gd name="T54" fmla="*/ 1315 w 1438"/>
                <a:gd name="T55" fmla="*/ 376 h 571"/>
                <a:gd name="T56" fmla="*/ 1225 w 1438"/>
                <a:gd name="T57" fmla="*/ 369 h 571"/>
                <a:gd name="T58" fmla="*/ 1123 w 1438"/>
                <a:gd name="T59" fmla="*/ 338 h 571"/>
                <a:gd name="T60" fmla="*/ 933 w 1438"/>
                <a:gd name="T61" fmla="*/ 329 h 571"/>
                <a:gd name="T62" fmla="*/ 818 w 1438"/>
                <a:gd name="T63" fmla="*/ 324 h 571"/>
                <a:gd name="T64" fmla="*/ 770 w 1438"/>
                <a:gd name="T65" fmla="*/ 292 h 571"/>
                <a:gd name="T66" fmla="*/ 657 w 1438"/>
                <a:gd name="T67" fmla="*/ 277 h 571"/>
                <a:gd name="T68" fmla="*/ 755 w 1438"/>
                <a:gd name="T69" fmla="*/ 263 h 571"/>
                <a:gd name="T70" fmla="*/ 813 w 1438"/>
                <a:gd name="T71" fmla="*/ 261 h 571"/>
                <a:gd name="T72" fmla="*/ 933 w 1438"/>
                <a:gd name="T73" fmla="*/ 242 h 571"/>
                <a:gd name="T74" fmla="*/ 942 w 1438"/>
                <a:gd name="T75" fmla="*/ 231 h 571"/>
                <a:gd name="T76" fmla="*/ 983 w 1438"/>
                <a:gd name="T77" fmla="*/ 218 h 571"/>
                <a:gd name="T78" fmla="*/ 1099 w 1438"/>
                <a:gd name="T79" fmla="*/ 199 h 571"/>
                <a:gd name="T80" fmla="*/ 1107 w 1438"/>
                <a:gd name="T81" fmla="*/ 187 h 571"/>
                <a:gd name="T82" fmla="*/ 1227 w 1438"/>
                <a:gd name="T83" fmla="*/ 168 h 571"/>
                <a:gd name="T84" fmla="*/ 1180 w 1438"/>
                <a:gd name="T85" fmla="*/ 162 h 571"/>
                <a:gd name="T86" fmla="*/ 1196 w 1438"/>
                <a:gd name="T87" fmla="*/ 156 h 571"/>
                <a:gd name="T88" fmla="*/ 1181 w 1438"/>
                <a:gd name="T89" fmla="*/ 147 h 571"/>
                <a:gd name="T90" fmla="*/ 1168 w 1438"/>
                <a:gd name="T91" fmla="*/ 135 h 571"/>
                <a:gd name="T92" fmla="*/ 1103 w 1438"/>
                <a:gd name="T93" fmla="*/ 133 h 571"/>
                <a:gd name="T94" fmla="*/ 1055 w 1438"/>
                <a:gd name="T95" fmla="*/ 113 h 571"/>
                <a:gd name="T96" fmla="*/ 987 w 1438"/>
                <a:gd name="T97" fmla="*/ 150 h 571"/>
                <a:gd name="T98" fmla="*/ 821 w 1438"/>
                <a:gd name="T99" fmla="*/ 129 h 571"/>
                <a:gd name="T100" fmla="*/ 873 w 1438"/>
                <a:gd name="T101" fmla="*/ 106 h 571"/>
                <a:gd name="T102" fmla="*/ 903 w 1438"/>
                <a:gd name="T103" fmla="*/ 100 h 571"/>
                <a:gd name="T104" fmla="*/ 977 w 1438"/>
                <a:gd name="T105" fmla="*/ 83 h 571"/>
                <a:gd name="T106" fmla="*/ 1033 w 1438"/>
                <a:gd name="T107" fmla="*/ 73 h 571"/>
                <a:gd name="T108" fmla="*/ 957 w 1438"/>
                <a:gd name="T109" fmla="*/ 68 h 571"/>
                <a:gd name="T110" fmla="*/ 925 w 1438"/>
                <a:gd name="T111" fmla="*/ 59 h 571"/>
                <a:gd name="T112" fmla="*/ 885 w 1438"/>
                <a:gd name="T113" fmla="*/ 74 h 571"/>
                <a:gd name="T114" fmla="*/ 868 w 1438"/>
                <a:gd name="T115" fmla="*/ 69 h 571"/>
                <a:gd name="T116" fmla="*/ 782 w 1438"/>
                <a:gd name="T117" fmla="*/ 60 h 571"/>
                <a:gd name="T118" fmla="*/ 694 w 1438"/>
                <a:gd name="T119" fmla="*/ 51 h 571"/>
                <a:gd name="T120" fmla="*/ 580 w 1438"/>
                <a:gd name="T121" fmla="*/ 34 h 571"/>
                <a:gd name="T122" fmla="*/ 509 w 1438"/>
                <a:gd name="T123" fmla="*/ 39 h 571"/>
                <a:gd name="T124" fmla="*/ 339 w 1438"/>
                <a:gd name="T125" fmla="*/ 5 h 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38" h="571">
                  <a:moveTo>
                    <a:pt x="104" y="35"/>
                  </a:move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4" y="35"/>
                    <a:pt x="104" y="35"/>
                  </a:cubicBezTo>
                  <a:moveTo>
                    <a:pt x="738" y="305"/>
                  </a:moveTo>
                  <a:cubicBezTo>
                    <a:pt x="742" y="305"/>
                    <a:pt x="745" y="305"/>
                    <a:pt x="749" y="305"/>
                  </a:cubicBezTo>
                  <a:cubicBezTo>
                    <a:pt x="745" y="305"/>
                    <a:pt x="742" y="305"/>
                    <a:pt x="738" y="305"/>
                  </a:cubicBezTo>
                  <a:moveTo>
                    <a:pt x="733" y="305"/>
                  </a:moveTo>
                  <a:cubicBezTo>
                    <a:pt x="733" y="305"/>
                    <a:pt x="735" y="305"/>
                    <a:pt x="738" y="305"/>
                  </a:cubicBezTo>
                  <a:cubicBezTo>
                    <a:pt x="735" y="305"/>
                    <a:pt x="733" y="305"/>
                    <a:pt x="733" y="305"/>
                  </a:cubicBezTo>
                  <a:moveTo>
                    <a:pt x="667" y="267"/>
                  </a:moveTo>
                  <a:cubicBezTo>
                    <a:pt x="667" y="267"/>
                    <a:pt x="668" y="267"/>
                    <a:pt x="668" y="267"/>
                  </a:cubicBezTo>
                  <a:cubicBezTo>
                    <a:pt x="668" y="267"/>
                    <a:pt x="668" y="267"/>
                    <a:pt x="668" y="267"/>
                  </a:cubicBezTo>
                  <a:cubicBezTo>
                    <a:pt x="668" y="267"/>
                    <a:pt x="668" y="267"/>
                    <a:pt x="668" y="267"/>
                  </a:cubicBezTo>
                  <a:cubicBezTo>
                    <a:pt x="668" y="267"/>
                    <a:pt x="668" y="267"/>
                    <a:pt x="668" y="267"/>
                  </a:cubicBezTo>
                  <a:cubicBezTo>
                    <a:pt x="667" y="267"/>
                    <a:pt x="667" y="267"/>
                    <a:pt x="667" y="267"/>
                  </a:cubicBezTo>
                  <a:cubicBezTo>
                    <a:pt x="666" y="268"/>
                    <a:pt x="665" y="268"/>
                    <a:pt x="664" y="268"/>
                  </a:cubicBezTo>
                  <a:cubicBezTo>
                    <a:pt x="665" y="268"/>
                    <a:pt x="666" y="268"/>
                    <a:pt x="666" y="267"/>
                  </a:cubicBezTo>
                  <a:cubicBezTo>
                    <a:pt x="667" y="267"/>
                    <a:pt x="667" y="267"/>
                    <a:pt x="667" y="267"/>
                  </a:cubicBezTo>
                  <a:cubicBezTo>
                    <a:pt x="667" y="267"/>
                    <a:pt x="667" y="267"/>
                    <a:pt x="667" y="267"/>
                  </a:cubicBezTo>
                  <a:moveTo>
                    <a:pt x="802" y="259"/>
                  </a:moveTo>
                  <a:cubicBezTo>
                    <a:pt x="802" y="259"/>
                    <a:pt x="802" y="259"/>
                    <a:pt x="802" y="259"/>
                  </a:cubicBezTo>
                  <a:cubicBezTo>
                    <a:pt x="802" y="259"/>
                    <a:pt x="802" y="259"/>
                    <a:pt x="802" y="259"/>
                  </a:cubicBezTo>
                  <a:cubicBezTo>
                    <a:pt x="802" y="259"/>
                    <a:pt x="802" y="259"/>
                    <a:pt x="802" y="259"/>
                  </a:cubicBezTo>
                  <a:cubicBezTo>
                    <a:pt x="802" y="259"/>
                    <a:pt x="802" y="259"/>
                    <a:pt x="802" y="259"/>
                  </a:cubicBezTo>
                  <a:cubicBezTo>
                    <a:pt x="802" y="259"/>
                    <a:pt x="802" y="259"/>
                    <a:pt x="802" y="259"/>
                  </a:cubicBezTo>
                  <a:cubicBezTo>
                    <a:pt x="802" y="259"/>
                    <a:pt x="802" y="259"/>
                    <a:pt x="802" y="259"/>
                  </a:cubicBezTo>
                  <a:moveTo>
                    <a:pt x="414" y="177"/>
                  </a:moveTo>
                  <a:cubicBezTo>
                    <a:pt x="414" y="177"/>
                    <a:pt x="414" y="177"/>
                    <a:pt x="415" y="177"/>
                  </a:cubicBezTo>
                  <a:cubicBezTo>
                    <a:pt x="414" y="177"/>
                    <a:pt x="414" y="177"/>
                    <a:pt x="414" y="177"/>
                  </a:cubicBezTo>
                  <a:cubicBezTo>
                    <a:pt x="414" y="177"/>
                    <a:pt x="414" y="177"/>
                    <a:pt x="414" y="177"/>
                  </a:cubicBezTo>
                  <a:moveTo>
                    <a:pt x="413" y="165"/>
                  </a:moveTo>
                  <a:cubicBezTo>
                    <a:pt x="413" y="165"/>
                    <a:pt x="414" y="165"/>
                    <a:pt x="414" y="165"/>
                  </a:cubicBezTo>
                  <a:cubicBezTo>
                    <a:pt x="414" y="165"/>
                    <a:pt x="414" y="165"/>
                    <a:pt x="415" y="165"/>
                  </a:cubicBezTo>
                  <a:cubicBezTo>
                    <a:pt x="415" y="165"/>
                    <a:pt x="415" y="165"/>
                    <a:pt x="415" y="165"/>
                  </a:cubicBezTo>
                  <a:cubicBezTo>
                    <a:pt x="414" y="165"/>
                    <a:pt x="414" y="165"/>
                    <a:pt x="413" y="165"/>
                  </a:cubicBezTo>
                  <a:moveTo>
                    <a:pt x="190" y="92"/>
                  </a:moveTo>
                  <a:cubicBezTo>
                    <a:pt x="190" y="92"/>
                    <a:pt x="190" y="92"/>
                    <a:pt x="190" y="92"/>
                  </a:cubicBezTo>
                  <a:cubicBezTo>
                    <a:pt x="190" y="92"/>
                    <a:pt x="190" y="92"/>
                    <a:pt x="190" y="92"/>
                  </a:cubicBezTo>
                  <a:cubicBezTo>
                    <a:pt x="190" y="92"/>
                    <a:pt x="190" y="92"/>
                    <a:pt x="190" y="92"/>
                  </a:cubicBezTo>
                  <a:moveTo>
                    <a:pt x="228" y="81"/>
                  </a:moveTo>
                  <a:cubicBezTo>
                    <a:pt x="229" y="81"/>
                    <a:pt x="230" y="81"/>
                    <a:pt x="230" y="81"/>
                  </a:cubicBezTo>
                  <a:cubicBezTo>
                    <a:pt x="231" y="81"/>
                    <a:pt x="230" y="81"/>
                    <a:pt x="228" y="81"/>
                  </a:cubicBezTo>
                  <a:moveTo>
                    <a:pt x="60" y="73"/>
                  </a:moveTo>
                  <a:cubicBezTo>
                    <a:pt x="60" y="73"/>
                    <a:pt x="61" y="73"/>
                    <a:pt x="61" y="73"/>
                  </a:cubicBezTo>
                  <a:cubicBezTo>
                    <a:pt x="62" y="73"/>
                    <a:pt x="64" y="73"/>
                    <a:pt x="65" y="73"/>
                  </a:cubicBezTo>
                  <a:cubicBezTo>
                    <a:pt x="64" y="73"/>
                    <a:pt x="64" y="73"/>
                    <a:pt x="63" y="73"/>
                  </a:cubicBezTo>
                  <a:cubicBezTo>
                    <a:pt x="62" y="73"/>
                    <a:pt x="61" y="73"/>
                    <a:pt x="60" y="73"/>
                  </a:cubicBezTo>
                  <a:moveTo>
                    <a:pt x="65" y="73"/>
                  </a:moveTo>
                  <a:cubicBezTo>
                    <a:pt x="66" y="73"/>
                    <a:pt x="66" y="73"/>
                    <a:pt x="67" y="73"/>
                  </a:cubicBezTo>
                  <a:cubicBezTo>
                    <a:pt x="71" y="73"/>
                    <a:pt x="74" y="72"/>
                    <a:pt x="74" y="72"/>
                  </a:cubicBezTo>
                  <a:cubicBezTo>
                    <a:pt x="75" y="72"/>
                    <a:pt x="74" y="73"/>
                    <a:pt x="73" y="73"/>
                  </a:cubicBezTo>
                  <a:cubicBezTo>
                    <a:pt x="73" y="73"/>
                    <a:pt x="72" y="73"/>
                    <a:pt x="71" y="73"/>
                  </a:cubicBezTo>
                  <a:cubicBezTo>
                    <a:pt x="69" y="73"/>
                    <a:pt x="67" y="73"/>
                    <a:pt x="65" y="73"/>
                  </a:cubicBezTo>
                  <a:moveTo>
                    <a:pt x="333" y="0"/>
                  </a:moveTo>
                  <a:cubicBezTo>
                    <a:pt x="331" y="0"/>
                    <a:pt x="328" y="0"/>
                    <a:pt x="326" y="0"/>
                  </a:cubicBezTo>
                  <a:cubicBezTo>
                    <a:pt x="320" y="1"/>
                    <a:pt x="314" y="1"/>
                    <a:pt x="310" y="1"/>
                  </a:cubicBezTo>
                  <a:cubicBezTo>
                    <a:pt x="306" y="1"/>
                    <a:pt x="304" y="1"/>
                    <a:pt x="305" y="1"/>
                  </a:cubicBezTo>
                  <a:cubicBezTo>
                    <a:pt x="305" y="0"/>
                    <a:pt x="305" y="0"/>
                    <a:pt x="304" y="0"/>
                  </a:cubicBezTo>
                  <a:cubicBezTo>
                    <a:pt x="303" y="0"/>
                    <a:pt x="301" y="0"/>
                    <a:pt x="299" y="1"/>
                  </a:cubicBezTo>
                  <a:cubicBezTo>
                    <a:pt x="295" y="1"/>
                    <a:pt x="294" y="3"/>
                    <a:pt x="290" y="4"/>
                  </a:cubicBezTo>
                  <a:cubicBezTo>
                    <a:pt x="288" y="5"/>
                    <a:pt x="287" y="5"/>
                    <a:pt x="286" y="5"/>
                  </a:cubicBezTo>
                  <a:cubicBezTo>
                    <a:pt x="285" y="5"/>
                    <a:pt x="285" y="5"/>
                    <a:pt x="286" y="5"/>
                  </a:cubicBezTo>
                  <a:cubicBezTo>
                    <a:pt x="287" y="4"/>
                    <a:pt x="284" y="3"/>
                    <a:pt x="278" y="3"/>
                  </a:cubicBezTo>
                  <a:cubicBezTo>
                    <a:pt x="277" y="3"/>
                    <a:pt x="277" y="3"/>
                    <a:pt x="276" y="3"/>
                  </a:cubicBezTo>
                  <a:cubicBezTo>
                    <a:pt x="272" y="3"/>
                    <a:pt x="271" y="3"/>
                    <a:pt x="272" y="3"/>
                  </a:cubicBezTo>
                  <a:cubicBezTo>
                    <a:pt x="273" y="4"/>
                    <a:pt x="259" y="4"/>
                    <a:pt x="246" y="7"/>
                  </a:cubicBezTo>
                  <a:cubicBezTo>
                    <a:pt x="238" y="9"/>
                    <a:pt x="230" y="11"/>
                    <a:pt x="219" y="11"/>
                  </a:cubicBezTo>
                  <a:cubicBezTo>
                    <a:pt x="218" y="11"/>
                    <a:pt x="217" y="12"/>
                    <a:pt x="216" y="12"/>
                  </a:cubicBezTo>
                  <a:cubicBezTo>
                    <a:pt x="212" y="12"/>
                    <a:pt x="208" y="11"/>
                    <a:pt x="205" y="11"/>
                  </a:cubicBezTo>
                  <a:cubicBezTo>
                    <a:pt x="201" y="11"/>
                    <a:pt x="197" y="10"/>
                    <a:pt x="195" y="10"/>
                  </a:cubicBezTo>
                  <a:cubicBezTo>
                    <a:pt x="194" y="10"/>
                    <a:pt x="193" y="10"/>
                    <a:pt x="193" y="10"/>
                  </a:cubicBezTo>
                  <a:cubicBezTo>
                    <a:pt x="189" y="11"/>
                    <a:pt x="186" y="11"/>
                    <a:pt x="183" y="12"/>
                  </a:cubicBezTo>
                  <a:cubicBezTo>
                    <a:pt x="178" y="14"/>
                    <a:pt x="177" y="18"/>
                    <a:pt x="178" y="22"/>
                  </a:cubicBezTo>
                  <a:cubicBezTo>
                    <a:pt x="179" y="26"/>
                    <a:pt x="186" y="29"/>
                    <a:pt x="187" y="29"/>
                  </a:cubicBezTo>
                  <a:cubicBezTo>
                    <a:pt x="187" y="29"/>
                    <a:pt x="188" y="29"/>
                    <a:pt x="188" y="29"/>
                  </a:cubicBezTo>
                  <a:cubicBezTo>
                    <a:pt x="188" y="29"/>
                    <a:pt x="188" y="29"/>
                    <a:pt x="188" y="29"/>
                  </a:cubicBezTo>
                  <a:cubicBezTo>
                    <a:pt x="189" y="29"/>
                    <a:pt x="191" y="29"/>
                    <a:pt x="192" y="30"/>
                  </a:cubicBezTo>
                  <a:cubicBezTo>
                    <a:pt x="193" y="30"/>
                    <a:pt x="186" y="33"/>
                    <a:pt x="194" y="34"/>
                  </a:cubicBezTo>
                  <a:cubicBezTo>
                    <a:pt x="200" y="34"/>
                    <a:pt x="200" y="36"/>
                    <a:pt x="197" y="36"/>
                  </a:cubicBezTo>
                  <a:cubicBezTo>
                    <a:pt x="196" y="36"/>
                    <a:pt x="194" y="36"/>
                    <a:pt x="192" y="35"/>
                  </a:cubicBezTo>
                  <a:cubicBezTo>
                    <a:pt x="185" y="34"/>
                    <a:pt x="185" y="32"/>
                    <a:pt x="185" y="32"/>
                  </a:cubicBezTo>
                  <a:cubicBezTo>
                    <a:pt x="185" y="32"/>
                    <a:pt x="185" y="32"/>
                    <a:pt x="184" y="33"/>
                  </a:cubicBezTo>
                  <a:cubicBezTo>
                    <a:pt x="182" y="34"/>
                    <a:pt x="190" y="35"/>
                    <a:pt x="189" y="36"/>
                  </a:cubicBezTo>
                  <a:cubicBezTo>
                    <a:pt x="187" y="37"/>
                    <a:pt x="186" y="37"/>
                    <a:pt x="186" y="37"/>
                  </a:cubicBezTo>
                  <a:cubicBezTo>
                    <a:pt x="186" y="37"/>
                    <a:pt x="186" y="37"/>
                    <a:pt x="186" y="37"/>
                  </a:cubicBezTo>
                  <a:cubicBezTo>
                    <a:pt x="187" y="37"/>
                    <a:pt x="186" y="36"/>
                    <a:pt x="185" y="36"/>
                  </a:cubicBezTo>
                  <a:cubicBezTo>
                    <a:pt x="185" y="36"/>
                    <a:pt x="185" y="36"/>
                    <a:pt x="185" y="36"/>
                  </a:cubicBezTo>
                  <a:cubicBezTo>
                    <a:pt x="185" y="36"/>
                    <a:pt x="184" y="36"/>
                    <a:pt x="182" y="37"/>
                  </a:cubicBezTo>
                  <a:cubicBezTo>
                    <a:pt x="180" y="37"/>
                    <a:pt x="177" y="38"/>
                    <a:pt x="174" y="38"/>
                  </a:cubicBezTo>
                  <a:cubicBezTo>
                    <a:pt x="172" y="38"/>
                    <a:pt x="171" y="37"/>
                    <a:pt x="169" y="37"/>
                  </a:cubicBezTo>
                  <a:cubicBezTo>
                    <a:pt x="160" y="36"/>
                    <a:pt x="161" y="34"/>
                    <a:pt x="162" y="32"/>
                  </a:cubicBezTo>
                  <a:cubicBezTo>
                    <a:pt x="163" y="31"/>
                    <a:pt x="162" y="31"/>
                    <a:pt x="159" y="31"/>
                  </a:cubicBezTo>
                  <a:cubicBezTo>
                    <a:pt x="158" y="31"/>
                    <a:pt x="156" y="31"/>
                    <a:pt x="154" y="31"/>
                  </a:cubicBezTo>
                  <a:cubicBezTo>
                    <a:pt x="151" y="32"/>
                    <a:pt x="149" y="32"/>
                    <a:pt x="146" y="32"/>
                  </a:cubicBezTo>
                  <a:cubicBezTo>
                    <a:pt x="145" y="32"/>
                    <a:pt x="144" y="32"/>
                    <a:pt x="143" y="32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37" y="32"/>
                    <a:pt x="131" y="32"/>
                    <a:pt x="121" y="33"/>
                  </a:cubicBezTo>
                  <a:cubicBezTo>
                    <a:pt x="111" y="34"/>
                    <a:pt x="105" y="35"/>
                    <a:pt x="104" y="35"/>
                  </a:cubicBezTo>
                  <a:cubicBezTo>
                    <a:pt x="104" y="35"/>
                    <a:pt x="103" y="37"/>
                    <a:pt x="109" y="39"/>
                  </a:cubicBezTo>
                  <a:cubicBezTo>
                    <a:pt x="115" y="40"/>
                    <a:pt x="118" y="41"/>
                    <a:pt x="115" y="41"/>
                  </a:cubicBezTo>
                  <a:cubicBezTo>
                    <a:pt x="115" y="41"/>
                    <a:pt x="115" y="41"/>
                    <a:pt x="115" y="41"/>
                  </a:cubicBezTo>
                  <a:cubicBezTo>
                    <a:pt x="110" y="41"/>
                    <a:pt x="107" y="41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93" y="44"/>
                    <a:pt x="106" y="46"/>
                  </a:cubicBezTo>
                  <a:cubicBezTo>
                    <a:pt x="118" y="47"/>
                    <a:pt x="128" y="48"/>
                    <a:pt x="132" y="48"/>
                  </a:cubicBezTo>
                  <a:cubicBezTo>
                    <a:pt x="132" y="48"/>
                    <a:pt x="133" y="48"/>
                    <a:pt x="133" y="48"/>
                  </a:cubicBezTo>
                  <a:cubicBezTo>
                    <a:pt x="133" y="48"/>
                    <a:pt x="133" y="48"/>
                    <a:pt x="134" y="48"/>
                  </a:cubicBezTo>
                  <a:cubicBezTo>
                    <a:pt x="134" y="48"/>
                    <a:pt x="135" y="48"/>
                    <a:pt x="135" y="49"/>
                  </a:cubicBezTo>
                  <a:cubicBezTo>
                    <a:pt x="135" y="49"/>
                    <a:pt x="136" y="49"/>
                    <a:pt x="136" y="49"/>
                  </a:cubicBezTo>
                  <a:cubicBezTo>
                    <a:pt x="138" y="49"/>
                    <a:pt x="142" y="48"/>
                    <a:pt x="149" y="47"/>
                  </a:cubicBezTo>
                  <a:cubicBezTo>
                    <a:pt x="152" y="47"/>
                    <a:pt x="155" y="47"/>
                    <a:pt x="157" y="47"/>
                  </a:cubicBezTo>
                  <a:cubicBezTo>
                    <a:pt x="161" y="47"/>
                    <a:pt x="163" y="47"/>
                    <a:pt x="160" y="48"/>
                  </a:cubicBezTo>
                  <a:cubicBezTo>
                    <a:pt x="156" y="49"/>
                    <a:pt x="158" y="54"/>
                    <a:pt x="142" y="56"/>
                  </a:cubicBezTo>
                  <a:cubicBezTo>
                    <a:pt x="134" y="56"/>
                    <a:pt x="125" y="57"/>
                    <a:pt x="117" y="57"/>
                  </a:cubicBezTo>
                  <a:cubicBezTo>
                    <a:pt x="100" y="59"/>
                    <a:pt x="90" y="61"/>
                    <a:pt x="87" y="61"/>
                  </a:cubicBezTo>
                  <a:cubicBezTo>
                    <a:pt x="87" y="61"/>
                    <a:pt x="87" y="61"/>
                    <a:pt x="87" y="61"/>
                  </a:cubicBezTo>
                  <a:cubicBezTo>
                    <a:pt x="86" y="61"/>
                    <a:pt x="85" y="61"/>
                    <a:pt x="85" y="61"/>
                  </a:cubicBezTo>
                  <a:cubicBezTo>
                    <a:pt x="84" y="61"/>
                    <a:pt x="83" y="61"/>
                    <a:pt x="84" y="62"/>
                  </a:cubicBezTo>
                  <a:cubicBezTo>
                    <a:pt x="85" y="62"/>
                    <a:pt x="76" y="62"/>
                    <a:pt x="69" y="63"/>
                  </a:cubicBezTo>
                  <a:cubicBezTo>
                    <a:pt x="63" y="65"/>
                    <a:pt x="58" y="66"/>
                    <a:pt x="58" y="66"/>
                  </a:cubicBezTo>
                  <a:cubicBezTo>
                    <a:pt x="58" y="66"/>
                    <a:pt x="52" y="67"/>
                    <a:pt x="51" y="69"/>
                  </a:cubicBezTo>
                  <a:cubicBezTo>
                    <a:pt x="50" y="70"/>
                    <a:pt x="52" y="71"/>
                    <a:pt x="54" y="71"/>
                  </a:cubicBezTo>
                  <a:cubicBezTo>
                    <a:pt x="54" y="71"/>
                    <a:pt x="54" y="71"/>
                    <a:pt x="54" y="71"/>
                  </a:cubicBezTo>
                  <a:cubicBezTo>
                    <a:pt x="54" y="71"/>
                    <a:pt x="54" y="71"/>
                    <a:pt x="54" y="71"/>
                  </a:cubicBezTo>
                  <a:cubicBezTo>
                    <a:pt x="55" y="71"/>
                    <a:pt x="55" y="72"/>
                    <a:pt x="54" y="72"/>
                  </a:cubicBezTo>
                  <a:cubicBezTo>
                    <a:pt x="54" y="72"/>
                    <a:pt x="56" y="73"/>
                    <a:pt x="60" y="73"/>
                  </a:cubicBezTo>
                  <a:cubicBezTo>
                    <a:pt x="57" y="73"/>
                    <a:pt x="53" y="74"/>
                    <a:pt x="52" y="75"/>
                  </a:cubicBezTo>
                  <a:cubicBezTo>
                    <a:pt x="49" y="77"/>
                    <a:pt x="57" y="81"/>
                    <a:pt x="65" y="81"/>
                  </a:cubicBezTo>
                  <a:cubicBezTo>
                    <a:pt x="67" y="81"/>
                    <a:pt x="68" y="81"/>
                    <a:pt x="70" y="80"/>
                  </a:cubicBezTo>
                  <a:cubicBezTo>
                    <a:pt x="73" y="79"/>
                    <a:pt x="75" y="79"/>
                    <a:pt x="76" y="79"/>
                  </a:cubicBezTo>
                  <a:cubicBezTo>
                    <a:pt x="77" y="79"/>
                    <a:pt x="76" y="80"/>
                    <a:pt x="72" y="82"/>
                  </a:cubicBezTo>
                  <a:cubicBezTo>
                    <a:pt x="67" y="85"/>
                    <a:pt x="69" y="89"/>
                    <a:pt x="65" y="89"/>
                  </a:cubicBezTo>
                  <a:cubicBezTo>
                    <a:pt x="63" y="90"/>
                    <a:pt x="63" y="90"/>
                    <a:pt x="66" y="90"/>
                  </a:cubicBezTo>
                  <a:cubicBezTo>
                    <a:pt x="67" y="90"/>
                    <a:pt x="69" y="90"/>
                    <a:pt x="70" y="90"/>
                  </a:cubicBezTo>
                  <a:cubicBezTo>
                    <a:pt x="74" y="90"/>
                    <a:pt x="76" y="90"/>
                    <a:pt x="78" y="90"/>
                  </a:cubicBezTo>
                  <a:cubicBezTo>
                    <a:pt x="80" y="90"/>
                    <a:pt x="81" y="90"/>
                    <a:pt x="81" y="90"/>
                  </a:cubicBezTo>
                  <a:cubicBezTo>
                    <a:pt x="82" y="91"/>
                    <a:pt x="87" y="91"/>
                    <a:pt x="88" y="92"/>
                  </a:cubicBezTo>
                  <a:cubicBezTo>
                    <a:pt x="89" y="93"/>
                    <a:pt x="89" y="93"/>
                    <a:pt x="90" y="93"/>
                  </a:cubicBezTo>
                  <a:cubicBezTo>
                    <a:pt x="91" y="93"/>
                    <a:pt x="93" y="93"/>
                    <a:pt x="95" y="92"/>
                  </a:cubicBezTo>
                  <a:cubicBezTo>
                    <a:pt x="96" y="92"/>
                    <a:pt x="97" y="92"/>
                    <a:pt x="97" y="92"/>
                  </a:cubicBezTo>
                  <a:cubicBezTo>
                    <a:pt x="98" y="92"/>
                    <a:pt x="98" y="92"/>
                    <a:pt x="99" y="92"/>
                  </a:cubicBezTo>
                  <a:cubicBezTo>
                    <a:pt x="100" y="93"/>
                    <a:pt x="101" y="93"/>
                    <a:pt x="104" y="93"/>
                  </a:cubicBezTo>
                  <a:cubicBezTo>
                    <a:pt x="105" y="93"/>
                    <a:pt x="105" y="93"/>
                    <a:pt x="106" y="93"/>
                  </a:cubicBezTo>
                  <a:cubicBezTo>
                    <a:pt x="109" y="93"/>
                    <a:pt x="111" y="93"/>
                    <a:pt x="112" y="93"/>
                  </a:cubicBezTo>
                  <a:cubicBezTo>
                    <a:pt x="113" y="93"/>
                    <a:pt x="112" y="93"/>
                    <a:pt x="108" y="94"/>
                  </a:cubicBezTo>
                  <a:cubicBezTo>
                    <a:pt x="103" y="95"/>
                    <a:pt x="100" y="98"/>
                    <a:pt x="96" y="99"/>
                  </a:cubicBezTo>
                  <a:cubicBezTo>
                    <a:pt x="93" y="100"/>
                    <a:pt x="86" y="102"/>
                    <a:pt x="81" y="103"/>
                  </a:cubicBezTo>
                  <a:cubicBezTo>
                    <a:pt x="75" y="104"/>
                    <a:pt x="62" y="105"/>
                    <a:pt x="52" y="107"/>
                  </a:cubicBezTo>
                  <a:cubicBezTo>
                    <a:pt x="42" y="108"/>
                    <a:pt x="38" y="110"/>
                    <a:pt x="37" y="111"/>
                  </a:cubicBezTo>
                  <a:cubicBezTo>
                    <a:pt x="37" y="111"/>
                    <a:pt x="37" y="111"/>
                    <a:pt x="36" y="111"/>
                  </a:cubicBezTo>
                  <a:cubicBezTo>
                    <a:pt x="36" y="111"/>
                    <a:pt x="34" y="110"/>
                    <a:pt x="33" y="110"/>
                  </a:cubicBezTo>
                  <a:cubicBezTo>
                    <a:pt x="31" y="110"/>
                    <a:pt x="29" y="110"/>
                    <a:pt x="27" y="110"/>
                  </a:cubicBezTo>
                  <a:cubicBezTo>
                    <a:pt x="24" y="110"/>
                    <a:pt x="20" y="110"/>
                    <a:pt x="15" y="111"/>
                  </a:cubicBezTo>
                  <a:cubicBezTo>
                    <a:pt x="8" y="113"/>
                    <a:pt x="3" y="114"/>
                    <a:pt x="0" y="115"/>
                  </a:cubicBezTo>
                  <a:cubicBezTo>
                    <a:pt x="1" y="115"/>
                    <a:pt x="1" y="114"/>
                    <a:pt x="1" y="114"/>
                  </a:cubicBezTo>
                  <a:cubicBezTo>
                    <a:pt x="1" y="114"/>
                    <a:pt x="2" y="115"/>
                    <a:pt x="2" y="115"/>
                  </a:cubicBezTo>
                  <a:cubicBezTo>
                    <a:pt x="2" y="115"/>
                    <a:pt x="2" y="115"/>
                    <a:pt x="3" y="115"/>
                  </a:cubicBezTo>
                  <a:cubicBezTo>
                    <a:pt x="3" y="115"/>
                    <a:pt x="4" y="115"/>
                    <a:pt x="5" y="115"/>
                  </a:cubicBezTo>
                  <a:cubicBezTo>
                    <a:pt x="6" y="114"/>
                    <a:pt x="13" y="115"/>
                    <a:pt x="18" y="114"/>
                  </a:cubicBezTo>
                  <a:cubicBezTo>
                    <a:pt x="22" y="113"/>
                    <a:pt x="26" y="113"/>
                    <a:pt x="27" y="113"/>
                  </a:cubicBezTo>
                  <a:cubicBezTo>
                    <a:pt x="27" y="113"/>
                    <a:pt x="27" y="113"/>
                    <a:pt x="26" y="113"/>
                  </a:cubicBezTo>
                  <a:cubicBezTo>
                    <a:pt x="25" y="113"/>
                    <a:pt x="26" y="113"/>
                    <a:pt x="28" y="113"/>
                  </a:cubicBezTo>
                  <a:cubicBezTo>
                    <a:pt x="28" y="113"/>
                    <a:pt x="28" y="113"/>
                    <a:pt x="29" y="113"/>
                  </a:cubicBezTo>
                  <a:cubicBezTo>
                    <a:pt x="31" y="113"/>
                    <a:pt x="36" y="113"/>
                    <a:pt x="41" y="112"/>
                  </a:cubicBezTo>
                  <a:cubicBezTo>
                    <a:pt x="43" y="112"/>
                    <a:pt x="45" y="112"/>
                    <a:pt x="46" y="112"/>
                  </a:cubicBezTo>
                  <a:cubicBezTo>
                    <a:pt x="47" y="112"/>
                    <a:pt x="47" y="112"/>
                    <a:pt x="47" y="112"/>
                  </a:cubicBezTo>
                  <a:cubicBezTo>
                    <a:pt x="46" y="112"/>
                    <a:pt x="46" y="113"/>
                    <a:pt x="47" y="113"/>
                  </a:cubicBezTo>
                  <a:cubicBezTo>
                    <a:pt x="47" y="113"/>
                    <a:pt x="48" y="112"/>
                    <a:pt x="48" y="112"/>
                  </a:cubicBezTo>
                  <a:cubicBezTo>
                    <a:pt x="50" y="112"/>
                    <a:pt x="54" y="111"/>
                    <a:pt x="57" y="110"/>
                  </a:cubicBezTo>
                  <a:cubicBezTo>
                    <a:pt x="60" y="110"/>
                    <a:pt x="62" y="110"/>
                    <a:pt x="63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10"/>
                  </a:cubicBezTo>
                  <a:cubicBezTo>
                    <a:pt x="65" y="110"/>
                    <a:pt x="66" y="110"/>
                    <a:pt x="66" y="110"/>
                  </a:cubicBezTo>
                  <a:cubicBezTo>
                    <a:pt x="68" y="110"/>
                    <a:pt x="67" y="109"/>
                    <a:pt x="66" y="109"/>
                  </a:cubicBezTo>
                  <a:cubicBezTo>
                    <a:pt x="65" y="109"/>
                    <a:pt x="69" y="109"/>
                    <a:pt x="76" y="108"/>
                  </a:cubicBezTo>
                  <a:cubicBezTo>
                    <a:pt x="84" y="107"/>
                    <a:pt x="91" y="106"/>
                    <a:pt x="96" y="106"/>
                  </a:cubicBezTo>
                  <a:cubicBezTo>
                    <a:pt x="100" y="105"/>
                    <a:pt x="108" y="102"/>
                    <a:pt x="120" y="101"/>
                  </a:cubicBezTo>
                  <a:cubicBezTo>
                    <a:pt x="131" y="100"/>
                    <a:pt x="139" y="99"/>
                    <a:pt x="139" y="99"/>
                  </a:cubicBezTo>
                  <a:cubicBezTo>
                    <a:pt x="139" y="99"/>
                    <a:pt x="139" y="99"/>
                    <a:pt x="139" y="99"/>
                  </a:cubicBezTo>
                  <a:cubicBezTo>
                    <a:pt x="139" y="99"/>
                    <a:pt x="139" y="99"/>
                    <a:pt x="138" y="99"/>
                  </a:cubicBezTo>
                  <a:cubicBezTo>
                    <a:pt x="138" y="99"/>
                    <a:pt x="139" y="98"/>
                    <a:pt x="140" y="98"/>
                  </a:cubicBezTo>
                  <a:cubicBezTo>
                    <a:pt x="142" y="98"/>
                    <a:pt x="144" y="98"/>
                    <a:pt x="143" y="97"/>
                  </a:cubicBezTo>
                  <a:cubicBezTo>
                    <a:pt x="142" y="97"/>
                    <a:pt x="148" y="97"/>
                    <a:pt x="154" y="96"/>
                  </a:cubicBezTo>
                  <a:cubicBezTo>
                    <a:pt x="160" y="94"/>
                    <a:pt x="153" y="91"/>
                    <a:pt x="160" y="91"/>
                  </a:cubicBezTo>
                  <a:cubicBezTo>
                    <a:pt x="168" y="90"/>
                    <a:pt x="174" y="89"/>
                    <a:pt x="178" y="88"/>
                  </a:cubicBezTo>
                  <a:cubicBezTo>
                    <a:pt x="182" y="87"/>
                    <a:pt x="185" y="86"/>
                    <a:pt x="199" y="84"/>
                  </a:cubicBezTo>
                  <a:cubicBezTo>
                    <a:pt x="212" y="82"/>
                    <a:pt x="222" y="82"/>
                    <a:pt x="227" y="81"/>
                  </a:cubicBezTo>
                  <a:cubicBezTo>
                    <a:pt x="228" y="81"/>
                    <a:pt x="228" y="81"/>
                    <a:pt x="228" y="81"/>
                  </a:cubicBezTo>
                  <a:cubicBezTo>
                    <a:pt x="228" y="81"/>
                    <a:pt x="227" y="81"/>
                    <a:pt x="226" y="82"/>
                  </a:cubicBezTo>
                  <a:cubicBezTo>
                    <a:pt x="223" y="83"/>
                    <a:pt x="212" y="83"/>
                    <a:pt x="199" y="86"/>
                  </a:cubicBezTo>
                  <a:cubicBezTo>
                    <a:pt x="187" y="88"/>
                    <a:pt x="188" y="91"/>
                    <a:pt x="190" y="92"/>
                  </a:cubicBezTo>
                  <a:cubicBezTo>
                    <a:pt x="188" y="92"/>
                    <a:pt x="181" y="92"/>
                    <a:pt x="181" y="95"/>
                  </a:cubicBezTo>
                  <a:cubicBezTo>
                    <a:pt x="181" y="95"/>
                    <a:pt x="182" y="96"/>
                    <a:pt x="184" y="96"/>
                  </a:cubicBezTo>
                  <a:cubicBezTo>
                    <a:pt x="189" y="96"/>
                    <a:pt x="200" y="93"/>
                    <a:pt x="204" y="93"/>
                  </a:cubicBezTo>
                  <a:cubicBezTo>
                    <a:pt x="208" y="92"/>
                    <a:pt x="210" y="92"/>
                    <a:pt x="210" y="92"/>
                  </a:cubicBezTo>
                  <a:cubicBezTo>
                    <a:pt x="211" y="92"/>
                    <a:pt x="210" y="92"/>
                    <a:pt x="210" y="92"/>
                  </a:cubicBezTo>
                  <a:cubicBezTo>
                    <a:pt x="210" y="92"/>
                    <a:pt x="210" y="92"/>
                    <a:pt x="210" y="92"/>
                  </a:cubicBezTo>
                  <a:cubicBezTo>
                    <a:pt x="210" y="92"/>
                    <a:pt x="211" y="92"/>
                    <a:pt x="213" y="91"/>
                  </a:cubicBezTo>
                  <a:cubicBezTo>
                    <a:pt x="214" y="91"/>
                    <a:pt x="215" y="91"/>
                    <a:pt x="215" y="91"/>
                  </a:cubicBezTo>
                  <a:cubicBezTo>
                    <a:pt x="216" y="91"/>
                    <a:pt x="216" y="91"/>
                    <a:pt x="215" y="91"/>
                  </a:cubicBezTo>
                  <a:cubicBezTo>
                    <a:pt x="215" y="91"/>
                    <a:pt x="217" y="91"/>
                    <a:pt x="220" y="91"/>
                  </a:cubicBezTo>
                  <a:cubicBezTo>
                    <a:pt x="223" y="91"/>
                    <a:pt x="225" y="91"/>
                    <a:pt x="228" y="91"/>
                  </a:cubicBezTo>
                  <a:cubicBezTo>
                    <a:pt x="234" y="90"/>
                    <a:pt x="235" y="88"/>
                    <a:pt x="233" y="88"/>
                  </a:cubicBezTo>
                  <a:cubicBezTo>
                    <a:pt x="231" y="88"/>
                    <a:pt x="231" y="87"/>
                    <a:pt x="233" y="87"/>
                  </a:cubicBezTo>
                  <a:cubicBezTo>
                    <a:pt x="236" y="87"/>
                    <a:pt x="234" y="86"/>
                    <a:pt x="232" y="86"/>
                  </a:cubicBezTo>
                  <a:cubicBezTo>
                    <a:pt x="231" y="86"/>
                    <a:pt x="234" y="85"/>
                    <a:pt x="239" y="84"/>
                  </a:cubicBezTo>
                  <a:cubicBezTo>
                    <a:pt x="240" y="84"/>
                    <a:pt x="240" y="84"/>
                    <a:pt x="241" y="84"/>
                  </a:cubicBezTo>
                  <a:cubicBezTo>
                    <a:pt x="244" y="84"/>
                    <a:pt x="246" y="85"/>
                    <a:pt x="245" y="85"/>
                  </a:cubicBezTo>
                  <a:cubicBezTo>
                    <a:pt x="244" y="86"/>
                    <a:pt x="244" y="86"/>
                    <a:pt x="245" y="86"/>
                  </a:cubicBezTo>
                  <a:cubicBezTo>
                    <a:pt x="246" y="86"/>
                    <a:pt x="246" y="86"/>
                    <a:pt x="247" y="86"/>
                  </a:cubicBezTo>
                  <a:cubicBezTo>
                    <a:pt x="248" y="86"/>
                    <a:pt x="248" y="86"/>
                    <a:pt x="248" y="86"/>
                  </a:cubicBezTo>
                  <a:cubicBezTo>
                    <a:pt x="249" y="86"/>
                    <a:pt x="249" y="86"/>
                    <a:pt x="248" y="86"/>
                  </a:cubicBezTo>
                  <a:cubicBezTo>
                    <a:pt x="248" y="86"/>
                    <a:pt x="248" y="86"/>
                    <a:pt x="249" y="86"/>
                  </a:cubicBezTo>
                  <a:cubicBezTo>
                    <a:pt x="250" y="86"/>
                    <a:pt x="253" y="86"/>
                    <a:pt x="256" y="86"/>
                  </a:cubicBezTo>
                  <a:cubicBezTo>
                    <a:pt x="258" y="85"/>
                    <a:pt x="259" y="85"/>
                    <a:pt x="260" y="85"/>
                  </a:cubicBezTo>
                  <a:cubicBezTo>
                    <a:pt x="262" y="85"/>
                    <a:pt x="262" y="85"/>
                    <a:pt x="260" y="86"/>
                  </a:cubicBezTo>
                  <a:cubicBezTo>
                    <a:pt x="258" y="86"/>
                    <a:pt x="257" y="87"/>
                    <a:pt x="260" y="87"/>
                  </a:cubicBezTo>
                  <a:cubicBezTo>
                    <a:pt x="262" y="87"/>
                    <a:pt x="261" y="88"/>
                    <a:pt x="259" y="88"/>
                  </a:cubicBezTo>
                  <a:cubicBezTo>
                    <a:pt x="259" y="88"/>
                    <a:pt x="259" y="88"/>
                    <a:pt x="259" y="88"/>
                  </a:cubicBezTo>
                  <a:cubicBezTo>
                    <a:pt x="258" y="88"/>
                    <a:pt x="258" y="88"/>
                    <a:pt x="257" y="88"/>
                  </a:cubicBezTo>
                  <a:cubicBezTo>
                    <a:pt x="256" y="88"/>
                    <a:pt x="256" y="88"/>
                    <a:pt x="257" y="88"/>
                  </a:cubicBezTo>
                  <a:cubicBezTo>
                    <a:pt x="259" y="88"/>
                    <a:pt x="256" y="88"/>
                    <a:pt x="258" y="89"/>
                  </a:cubicBezTo>
                  <a:cubicBezTo>
                    <a:pt x="260" y="89"/>
                    <a:pt x="260" y="89"/>
                    <a:pt x="259" y="90"/>
                  </a:cubicBezTo>
                  <a:cubicBezTo>
                    <a:pt x="258" y="90"/>
                    <a:pt x="262" y="90"/>
                    <a:pt x="268" y="91"/>
                  </a:cubicBezTo>
                  <a:cubicBezTo>
                    <a:pt x="272" y="91"/>
                    <a:pt x="275" y="92"/>
                    <a:pt x="276" y="92"/>
                  </a:cubicBezTo>
                  <a:cubicBezTo>
                    <a:pt x="276" y="92"/>
                    <a:pt x="276" y="92"/>
                    <a:pt x="276" y="92"/>
                  </a:cubicBezTo>
                  <a:cubicBezTo>
                    <a:pt x="277" y="92"/>
                    <a:pt x="277" y="91"/>
                    <a:pt x="277" y="91"/>
                  </a:cubicBezTo>
                  <a:cubicBezTo>
                    <a:pt x="277" y="91"/>
                    <a:pt x="277" y="92"/>
                    <a:pt x="275" y="92"/>
                  </a:cubicBezTo>
                  <a:cubicBezTo>
                    <a:pt x="274" y="93"/>
                    <a:pt x="280" y="94"/>
                    <a:pt x="289" y="95"/>
                  </a:cubicBezTo>
                  <a:cubicBezTo>
                    <a:pt x="299" y="95"/>
                    <a:pt x="306" y="96"/>
                    <a:pt x="304" y="96"/>
                  </a:cubicBezTo>
                  <a:cubicBezTo>
                    <a:pt x="303" y="96"/>
                    <a:pt x="306" y="98"/>
                    <a:pt x="313" y="98"/>
                  </a:cubicBezTo>
                  <a:cubicBezTo>
                    <a:pt x="314" y="98"/>
                    <a:pt x="315" y="98"/>
                    <a:pt x="316" y="98"/>
                  </a:cubicBezTo>
                  <a:cubicBezTo>
                    <a:pt x="317" y="98"/>
                    <a:pt x="318" y="98"/>
                    <a:pt x="319" y="98"/>
                  </a:cubicBezTo>
                  <a:cubicBezTo>
                    <a:pt x="320" y="98"/>
                    <a:pt x="321" y="98"/>
                    <a:pt x="321" y="98"/>
                  </a:cubicBezTo>
                  <a:cubicBezTo>
                    <a:pt x="322" y="98"/>
                    <a:pt x="321" y="98"/>
                    <a:pt x="320" y="99"/>
                  </a:cubicBezTo>
                  <a:cubicBezTo>
                    <a:pt x="318" y="99"/>
                    <a:pt x="316" y="100"/>
                    <a:pt x="318" y="101"/>
                  </a:cubicBezTo>
                  <a:cubicBezTo>
                    <a:pt x="320" y="101"/>
                    <a:pt x="323" y="103"/>
                    <a:pt x="326" y="103"/>
                  </a:cubicBezTo>
                  <a:cubicBezTo>
                    <a:pt x="326" y="103"/>
                    <a:pt x="327" y="103"/>
                    <a:pt x="327" y="103"/>
                  </a:cubicBezTo>
                  <a:cubicBezTo>
                    <a:pt x="328" y="102"/>
                    <a:pt x="328" y="102"/>
                    <a:pt x="329" y="102"/>
                  </a:cubicBezTo>
                  <a:cubicBezTo>
                    <a:pt x="330" y="102"/>
                    <a:pt x="328" y="104"/>
                    <a:pt x="330" y="106"/>
                  </a:cubicBezTo>
                  <a:cubicBezTo>
                    <a:pt x="331" y="108"/>
                    <a:pt x="334" y="108"/>
                    <a:pt x="337" y="108"/>
                  </a:cubicBezTo>
                  <a:cubicBezTo>
                    <a:pt x="340" y="108"/>
                    <a:pt x="342" y="108"/>
                    <a:pt x="342" y="107"/>
                  </a:cubicBezTo>
                  <a:cubicBezTo>
                    <a:pt x="342" y="106"/>
                    <a:pt x="343" y="106"/>
                    <a:pt x="344" y="106"/>
                  </a:cubicBezTo>
                  <a:cubicBezTo>
                    <a:pt x="344" y="106"/>
                    <a:pt x="344" y="106"/>
                    <a:pt x="344" y="106"/>
                  </a:cubicBezTo>
                  <a:cubicBezTo>
                    <a:pt x="345" y="107"/>
                    <a:pt x="347" y="107"/>
                    <a:pt x="348" y="107"/>
                  </a:cubicBezTo>
                  <a:cubicBezTo>
                    <a:pt x="348" y="107"/>
                    <a:pt x="348" y="107"/>
                    <a:pt x="348" y="107"/>
                  </a:cubicBezTo>
                  <a:cubicBezTo>
                    <a:pt x="348" y="107"/>
                    <a:pt x="349" y="107"/>
                    <a:pt x="349" y="107"/>
                  </a:cubicBezTo>
                  <a:cubicBezTo>
                    <a:pt x="349" y="107"/>
                    <a:pt x="349" y="108"/>
                    <a:pt x="349" y="109"/>
                  </a:cubicBezTo>
                  <a:cubicBezTo>
                    <a:pt x="348" y="109"/>
                    <a:pt x="353" y="110"/>
                    <a:pt x="353" y="110"/>
                  </a:cubicBezTo>
                  <a:cubicBezTo>
                    <a:pt x="353" y="111"/>
                    <a:pt x="353" y="111"/>
                    <a:pt x="353" y="111"/>
                  </a:cubicBezTo>
                  <a:cubicBezTo>
                    <a:pt x="354" y="111"/>
                    <a:pt x="358" y="109"/>
                    <a:pt x="359" y="107"/>
                  </a:cubicBezTo>
                  <a:cubicBezTo>
                    <a:pt x="360" y="105"/>
                    <a:pt x="360" y="103"/>
                    <a:pt x="361" y="103"/>
                  </a:cubicBezTo>
                  <a:cubicBezTo>
                    <a:pt x="361" y="103"/>
                    <a:pt x="361" y="103"/>
                    <a:pt x="361" y="103"/>
                  </a:cubicBezTo>
                  <a:cubicBezTo>
                    <a:pt x="361" y="104"/>
                    <a:pt x="362" y="104"/>
                    <a:pt x="362" y="104"/>
                  </a:cubicBezTo>
                  <a:cubicBezTo>
                    <a:pt x="363" y="104"/>
                    <a:pt x="363" y="103"/>
                    <a:pt x="364" y="103"/>
                  </a:cubicBezTo>
                  <a:cubicBezTo>
                    <a:pt x="364" y="103"/>
                    <a:pt x="364" y="103"/>
                    <a:pt x="364" y="103"/>
                  </a:cubicBezTo>
                  <a:cubicBezTo>
                    <a:pt x="365" y="103"/>
                    <a:pt x="362" y="106"/>
                    <a:pt x="362" y="109"/>
                  </a:cubicBezTo>
                  <a:cubicBezTo>
                    <a:pt x="361" y="112"/>
                    <a:pt x="373" y="113"/>
                    <a:pt x="373" y="114"/>
                  </a:cubicBezTo>
                  <a:cubicBezTo>
                    <a:pt x="372" y="115"/>
                    <a:pt x="371" y="116"/>
                    <a:pt x="370" y="116"/>
                  </a:cubicBezTo>
                  <a:cubicBezTo>
                    <a:pt x="369" y="116"/>
                    <a:pt x="369" y="116"/>
                    <a:pt x="369" y="116"/>
                  </a:cubicBezTo>
                  <a:cubicBezTo>
                    <a:pt x="369" y="116"/>
                    <a:pt x="369" y="116"/>
                    <a:pt x="368" y="116"/>
                  </a:cubicBezTo>
                  <a:cubicBezTo>
                    <a:pt x="368" y="116"/>
                    <a:pt x="367" y="116"/>
                    <a:pt x="366" y="117"/>
                  </a:cubicBezTo>
                  <a:cubicBezTo>
                    <a:pt x="365" y="118"/>
                    <a:pt x="366" y="119"/>
                    <a:pt x="368" y="119"/>
                  </a:cubicBezTo>
                  <a:cubicBezTo>
                    <a:pt x="370" y="120"/>
                    <a:pt x="371" y="121"/>
                    <a:pt x="373" y="121"/>
                  </a:cubicBezTo>
                  <a:cubicBezTo>
                    <a:pt x="374" y="122"/>
                    <a:pt x="372" y="123"/>
                    <a:pt x="374" y="124"/>
                  </a:cubicBezTo>
                  <a:cubicBezTo>
                    <a:pt x="377" y="125"/>
                    <a:pt x="374" y="125"/>
                    <a:pt x="370" y="126"/>
                  </a:cubicBezTo>
                  <a:cubicBezTo>
                    <a:pt x="368" y="127"/>
                    <a:pt x="367" y="128"/>
                    <a:pt x="368" y="128"/>
                  </a:cubicBezTo>
                  <a:cubicBezTo>
                    <a:pt x="369" y="128"/>
                    <a:pt x="370" y="128"/>
                    <a:pt x="371" y="127"/>
                  </a:cubicBezTo>
                  <a:cubicBezTo>
                    <a:pt x="373" y="127"/>
                    <a:pt x="374" y="127"/>
                    <a:pt x="375" y="127"/>
                  </a:cubicBezTo>
                  <a:cubicBezTo>
                    <a:pt x="378" y="127"/>
                    <a:pt x="380" y="128"/>
                    <a:pt x="380" y="129"/>
                  </a:cubicBezTo>
                  <a:cubicBezTo>
                    <a:pt x="379" y="130"/>
                    <a:pt x="377" y="131"/>
                    <a:pt x="375" y="131"/>
                  </a:cubicBezTo>
                  <a:cubicBezTo>
                    <a:pt x="373" y="131"/>
                    <a:pt x="373" y="132"/>
                    <a:pt x="375" y="132"/>
                  </a:cubicBezTo>
                  <a:cubicBezTo>
                    <a:pt x="377" y="132"/>
                    <a:pt x="376" y="132"/>
                    <a:pt x="373" y="133"/>
                  </a:cubicBezTo>
                  <a:cubicBezTo>
                    <a:pt x="373" y="133"/>
                    <a:pt x="373" y="133"/>
                    <a:pt x="374" y="133"/>
                  </a:cubicBezTo>
                  <a:cubicBezTo>
                    <a:pt x="376" y="133"/>
                    <a:pt x="380" y="133"/>
                    <a:pt x="383" y="132"/>
                  </a:cubicBezTo>
                  <a:cubicBezTo>
                    <a:pt x="387" y="130"/>
                    <a:pt x="389" y="128"/>
                    <a:pt x="389" y="128"/>
                  </a:cubicBezTo>
                  <a:cubicBezTo>
                    <a:pt x="389" y="128"/>
                    <a:pt x="389" y="128"/>
                    <a:pt x="389" y="128"/>
                  </a:cubicBezTo>
                  <a:cubicBezTo>
                    <a:pt x="390" y="128"/>
                    <a:pt x="388" y="129"/>
                    <a:pt x="386" y="131"/>
                  </a:cubicBezTo>
                  <a:cubicBezTo>
                    <a:pt x="384" y="132"/>
                    <a:pt x="384" y="132"/>
                    <a:pt x="385" y="132"/>
                  </a:cubicBezTo>
                  <a:cubicBezTo>
                    <a:pt x="385" y="132"/>
                    <a:pt x="386" y="132"/>
                    <a:pt x="386" y="132"/>
                  </a:cubicBezTo>
                  <a:cubicBezTo>
                    <a:pt x="388" y="131"/>
                    <a:pt x="390" y="131"/>
                    <a:pt x="391" y="131"/>
                  </a:cubicBezTo>
                  <a:cubicBezTo>
                    <a:pt x="391" y="131"/>
                    <a:pt x="391" y="131"/>
                    <a:pt x="391" y="131"/>
                  </a:cubicBezTo>
                  <a:cubicBezTo>
                    <a:pt x="392" y="131"/>
                    <a:pt x="391" y="131"/>
                    <a:pt x="389" y="132"/>
                  </a:cubicBezTo>
                  <a:cubicBezTo>
                    <a:pt x="387" y="133"/>
                    <a:pt x="382" y="134"/>
                    <a:pt x="379" y="135"/>
                  </a:cubicBezTo>
                  <a:cubicBezTo>
                    <a:pt x="375" y="135"/>
                    <a:pt x="372" y="137"/>
                    <a:pt x="374" y="139"/>
                  </a:cubicBezTo>
                  <a:cubicBezTo>
                    <a:pt x="375" y="140"/>
                    <a:pt x="378" y="141"/>
                    <a:pt x="381" y="141"/>
                  </a:cubicBezTo>
                  <a:cubicBezTo>
                    <a:pt x="382" y="141"/>
                    <a:pt x="383" y="141"/>
                    <a:pt x="384" y="141"/>
                  </a:cubicBezTo>
                  <a:cubicBezTo>
                    <a:pt x="385" y="141"/>
                    <a:pt x="385" y="140"/>
                    <a:pt x="386" y="140"/>
                  </a:cubicBezTo>
                  <a:cubicBezTo>
                    <a:pt x="387" y="140"/>
                    <a:pt x="388" y="141"/>
                    <a:pt x="389" y="142"/>
                  </a:cubicBezTo>
                  <a:cubicBezTo>
                    <a:pt x="391" y="143"/>
                    <a:pt x="392" y="143"/>
                    <a:pt x="390" y="143"/>
                  </a:cubicBezTo>
                  <a:cubicBezTo>
                    <a:pt x="390" y="143"/>
                    <a:pt x="389" y="143"/>
                    <a:pt x="389" y="143"/>
                  </a:cubicBezTo>
                  <a:cubicBezTo>
                    <a:pt x="389" y="143"/>
                    <a:pt x="388" y="143"/>
                    <a:pt x="388" y="143"/>
                  </a:cubicBezTo>
                  <a:cubicBezTo>
                    <a:pt x="385" y="143"/>
                    <a:pt x="384" y="144"/>
                    <a:pt x="385" y="144"/>
                  </a:cubicBezTo>
                  <a:cubicBezTo>
                    <a:pt x="386" y="145"/>
                    <a:pt x="388" y="147"/>
                    <a:pt x="386" y="147"/>
                  </a:cubicBezTo>
                  <a:cubicBezTo>
                    <a:pt x="384" y="148"/>
                    <a:pt x="382" y="148"/>
                    <a:pt x="383" y="148"/>
                  </a:cubicBezTo>
                  <a:cubicBezTo>
                    <a:pt x="383" y="148"/>
                    <a:pt x="383" y="148"/>
                    <a:pt x="384" y="148"/>
                  </a:cubicBezTo>
                  <a:cubicBezTo>
                    <a:pt x="384" y="148"/>
                    <a:pt x="384" y="148"/>
                    <a:pt x="385" y="148"/>
                  </a:cubicBezTo>
                  <a:cubicBezTo>
                    <a:pt x="385" y="148"/>
                    <a:pt x="385" y="149"/>
                    <a:pt x="385" y="149"/>
                  </a:cubicBezTo>
                  <a:cubicBezTo>
                    <a:pt x="385" y="149"/>
                    <a:pt x="385" y="149"/>
                    <a:pt x="386" y="149"/>
                  </a:cubicBezTo>
                  <a:cubicBezTo>
                    <a:pt x="387" y="149"/>
                    <a:pt x="391" y="149"/>
                    <a:pt x="394" y="148"/>
                  </a:cubicBezTo>
                  <a:cubicBezTo>
                    <a:pt x="397" y="148"/>
                    <a:pt x="399" y="147"/>
                    <a:pt x="399" y="147"/>
                  </a:cubicBezTo>
                  <a:cubicBezTo>
                    <a:pt x="400" y="147"/>
                    <a:pt x="400" y="147"/>
                    <a:pt x="399" y="148"/>
                  </a:cubicBezTo>
                  <a:cubicBezTo>
                    <a:pt x="397" y="148"/>
                    <a:pt x="397" y="149"/>
                    <a:pt x="399" y="149"/>
                  </a:cubicBezTo>
                  <a:cubicBezTo>
                    <a:pt x="399" y="149"/>
                    <a:pt x="399" y="149"/>
                    <a:pt x="399" y="149"/>
                  </a:cubicBezTo>
                  <a:cubicBezTo>
                    <a:pt x="399" y="149"/>
                    <a:pt x="399" y="149"/>
                    <a:pt x="399" y="149"/>
                  </a:cubicBezTo>
                  <a:cubicBezTo>
                    <a:pt x="401" y="149"/>
                    <a:pt x="401" y="150"/>
                    <a:pt x="399" y="150"/>
                  </a:cubicBezTo>
                  <a:cubicBezTo>
                    <a:pt x="397" y="150"/>
                    <a:pt x="397" y="151"/>
                    <a:pt x="397" y="151"/>
                  </a:cubicBezTo>
                  <a:cubicBezTo>
                    <a:pt x="397" y="151"/>
                    <a:pt x="397" y="151"/>
                    <a:pt x="397" y="151"/>
                  </a:cubicBezTo>
                  <a:cubicBezTo>
                    <a:pt x="397" y="150"/>
                    <a:pt x="396" y="150"/>
                    <a:pt x="395" y="150"/>
                  </a:cubicBezTo>
                  <a:cubicBezTo>
                    <a:pt x="393" y="150"/>
                    <a:pt x="390" y="151"/>
                    <a:pt x="387" y="151"/>
                  </a:cubicBezTo>
                  <a:cubicBezTo>
                    <a:pt x="384" y="152"/>
                    <a:pt x="385" y="153"/>
                    <a:pt x="388" y="153"/>
                  </a:cubicBezTo>
                  <a:cubicBezTo>
                    <a:pt x="388" y="153"/>
                    <a:pt x="389" y="153"/>
                    <a:pt x="389" y="153"/>
                  </a:cubicBezTo>
                  <a:cubicBezTo>
                    <a:pt x="389" y="153"/>
                    <a:pt x="390" y="153"/>
                    <a:pt x="390" y="153"/>
                  </a:cubicBezTo>
                  <a:cubicBezTo>
                    <a:pt x="392" y="153"/>
                    <a:pt x="390" y="153"/>
                    <a:pt x="387" y="154"/>
                  </a:cubicBezTo>
                  <a:cubicBezTo>
                    <a:pt x="384" y="154"/>
                    <a:pt x="382" y="155"/>
                    <a:pt x="384" y="155"/>
                  </a:cubicBezTo>
                  <a:cubicBezTo>
                    <a:pt x="386" y="155"/>
                    <a:pt x="386" y="155"/>
                    <a:pt x="384" y="155"/>
                  </a:cubicBezTo>
                  <a:cubicBezTo>
                    <a:pt x="381" y="155"/>
                    <a:pt x="382" y="156"/>
                    <a:pt x="385" y="156"/>
                  </a:cubicBezTo>
                  <a:cubicBezTo>
                    <a:pt x="388" y="156"/>
                    <a:pt x="389" y="156"/>
                    <a:pt x="388" y="156"/>
                  </a:cubicBezTo>
                  <a:cubicBezTo>
                    <a:pt x="386" y="156"/>
                    <a:pt x="386" y="156"/>
                    <a:pt x="387" y="156"/>
                  </a:cubicBezTo>
                  <a:cubicBezTo>
                    <a:pt x="389" y="157"/>
                    <a:pt x="388" y="157"/>
                    <a:pt x="387" y="157"/>
                  </a:cubicBezTo>
                  <a:cubicBezTo>
                    <a:pt x="386" y="157"/>
                    <a:pt x="386" y="157"/>
                    <a:pt x="386" y="157"/>
                  </a:cubicBezTo>
                  <a:cubicBezTo>
                    <a:pt x="386" y="157"/>
                    <a:pt x="386" y="157"/>
                    <a:pt x="385" y="157"/>
                  </a:cubicBezTo>
                  <a:cubicBezTo>
                    <a:pt x="384" y="157"/>
                    <a:pt x="385" y="157"/>
                    <a:pt x="388" y="157"/>
                  </a:cubicBezTo>
                  <a:cubicBezTo>
                    <a:pt x="391" y="158"/>
                    <a:pt x="395" y="158"/>
                    <a:pt x="398" y="158"/>
                  </a:cubicBezTo>
                  <a:cubicBezTo>
                    <a:pt x="399" y="158"/>
                    <a:pt x="399" y="158"/>
                    <a:pt x="400" y="158"/>
                  </a:cubicBezTo>
                  <a:cubicBezTo>
                    <a:pt x="401" y="158"/>
                    <a:pt x="401" y="158"/>
                    <a:pt x="401" y="158"/>
                  </a:cubicBezTo>
                  <a:cubicBezTo>
                    <a:pt x="401" y="158"/>
                    <a:pt x="400" y="158"/>
                    <a:pt x="399" y="158"/>
                  </a:cubicBezTo>
                  <a:cubicBezTo>
                    <a:pt x="396" y="159"/>
                    <a:pt x="396" y="160"/>
                    <a:pt x="397" y="160"/>
                  </a:cubicBezTo>
                  <a:cubicBezTo>
                    <a:pt x="397" y="160"/>
                    <a:pt x="398" y="160"/>
                    <a:pt x="398" y="160"/>
                  </a:cubicBezTo>
                  <a:cubicBezTo>
                    <a:pt x="400" y="160"/>
                    <a:pt x="406" y="160"/>
                    <a:pt x="408" y="159"/>
                  </a:cubicBezTo>
                  <a:cubicBezTo>
                    <a:pt x="409" y="159"/>
                    <a:pt x="410" y="159"/>
                    <a:pt x="410" y="159"/>
                  </a:cubicBezTo>
                  <a:cubicBezTo>
                    <a:pt x="411" y="159"/>
                    <a:pt x="410" y="159"/>
                    <a:pt x="410" y="159"/>
                  </a:cubicBezTo>
                  <a:cubicBezTo>
                    <a:pt x="408" y="160"/>
                    <a:pt x="408" y="161"/>
                    <a:pt x="409" y="161"/>
                  </a:cubicBezTo>
                  <a:cubicBezTo>
                    <a:pt x="409" y="161"/>
                    <a:pt x="409" y="161"/>
                    <a:pt x="410" y="161"/>
                  </a:cubicBezTo>
                  <a:cubicBezTo>
                    <a:pt x="410" y="161"/>
                    <a:pt x="410" y="161"/>
                    <a:pt x="410" y="161"/>
                  </a:cubicBezTo>
                  <a:cubicBezTo>
                    <a:pt x="411" y="161"/>
                    <a:pt x="408" y="162"/>
                    <a:pt x="409" y="164"/>
                  </a:cubicBezTo>
                  <a:cubicBezTo>
                    <a:pt x="410" y="164"/>
                    <a:pt x="412" y="165"/>
                    <a:pt x="413" y="165"/>
                  </a:cubicBezTo>
                  <a:cubicBezTo>
                    <a:pt x="413" y="165"/>
                    <a:pt x="413" y="165"/>
                    <a:pt x="413" y="166"/>
                  </a:cubicBezTo>
                  <a:cubicBezTo>
                    <a:pt x="414" y="166"/>
                    <a:pt x="415" y="166"/>
                    <a:pt x="416" y="166"/>
                  </a:cubicBezTo>
                  <a:cubicBezTo>
                    <a:pt x="417" y="166"/>
                    <a:pt x="418" y="166"/>
                    <a:pt x="419" y="166"/>
                  </a:cubicBezTo>
                  <a:cubicBezTo>
                    <a:pt x="419" y="166"/>
                    <a:pt x="419" y="166"/>
                    <a:pt x="419" y="166"/>
                  </a:cubicBezTo>
                  <a:cubicBezTo>
                    <a:pt x="421" y="166"/>
                    <a:pt x="424" y="169"/>
                    <a:pt x="424" y="172"/>
                  </a:cubicBezTo>
                  <a:cubicBezTo>
                    <a:pt x="425" y="175"/>
                    <a:pt x="417" y="177"/>
                    <a:pt x="415" y="177"/>
                  </a:cubicBezTo>
                  <a:cubicBezTo>
                    <a:pt x="416" y="177"/>
                    <a:pt x="416" y="177"/>
                    <a:pt x="417" y="176"/>
                  </a:cubicBezTo>
                  <a:cubicBezTo>
                    <a:pt x="418" y="176"/>
                    <a:pt x="418" y="175"/>
                    <a:pt x="418" y="175"/>
                  </a:cubicBezTo>
                  <a:cubicBezTo>
                    <a:pt x="418" y="175"/>
                    <a:pt x="417" y="175"/>
                    <a:pt x="417" y="175"/>
                  </a:cubicBezTo>
                  <a:cubicBezTo>
                    <a:pt x="416" y="175"/>
                    <a:pt x="416" y="176"/>
                    <a:pt x="415" y="176"/>
                  </a:cubicBezTo>
                  <a:cubicBezTo>
                    <a:pt x="415" y="176"/>
                    <a:pt x="415" y="175"/>
                    <a:pt x="416" y="175"/>
                  </a:cubicBezTo>
                  <a:cubicBezTo>
                    <a:pt x="417" y="174"/>
                    <a:pt x="414" y="174"/>
                    <a:pt x="408" y="173"/>
                  </a:cubicBezTo>
                  <a:cubicBezTo>
                    <a:pt x="407" y="173"/>
                    <a:pt x="406" y="172"/>
                    <a:pt x="405" y="172"/>
                  </a:cubicBezTo>
                  <a:cubicBezTo>
                    <a:pt x="400" y="172"/>
                    <a:pt x="395" y="174"/>
                    <a:pt x="395" y="177"/>
                  </a:cubicBezTo>
                  <a:cubicBezTo>
                    <a:pt x="395" y="180"/>
                    <a:pt x="396" y="183"/>
                    <a:pt x="400" y="184"/>
                  </a:cubicBezTo>
                  <a:cubicBezTo>
                    <a:pt x="403" y="184"/>
                    <a:pt x="391" y="184"/>
                    <a:pt x="384" y="188"/>
                  </a:cubicBezTo>
                  <a:cubicBezTo>
                    <a:pt x="375" y="193"/>
                    <a:pt x="369" y="200"/>
                    <a:pt x="366" y="203"/>
                  </a:cubicBezTo>
                  <a:cubicBezTo>
                    <a:pt x="364" y="206"/>
                    <a:pt x="360" y="211"/>
                    <a:pt x="361" y="216"/>
                  </a:cubicBezTo>
                  <a:cubicBezTo>
                    <a:pt x="363" y="220"/>
                    <a:pt x="372" y="223"/>
                    <a:pt x="373" y="223"/>
                  </a:cubicBezTo>
                  <a:cubicBezTo>
                    <a:pt x="373" y="223"/>
                    <a:pt x="373" y="223"/>
                    <a:pt x="373" y="223"/>
                  </a:cubicBezTo>
                  <a:cubicBezTo>
                    <a:pt x="373" y="222"/>
                    <a:pt x="373" y="222"/>
                    <a:pt x="374" y="222"/>
                  </a:cubicBezTo>
                  <a:cubicBezTo>
                    <a:pt x="375" y="222"/>
                    <a:pt x="376" y="222"/>
                    <a:pt x="377" y="222"/>
                  </a:cubicBezTo>
                  <a:cubicBezTo>
                    <a:pt x="379" y="223"/>
                    <a:pt x="380" y="223"/>
                    <a:pt x="379" y="223"/>
                  </a:cubicBezTo>
                  <a:cubicBezTo>
                    <a:pt x="379" y="223"/>
                    <a:pt x="378" y="223"/>
                    <a:pt x="378" y="223"/>
                  </a:cubicBezTo>
                  <a:cubicBezTo>
                    <a:pt x="378" y="223"/>
                    <a:pt x="378" y="223"/>
                    <a:pt x="378" y="223"/>
                  </a:cubicBezTo>
                  <a:cubicBezTo>
                    <a:pt x="376" y="223"/>
                    <a:pt x="375" y="223"/>
                    <a:pt x="376" y="224"/>
                  </a:cubicBezTo>
                  <a:cubicBezTo>
                    <a:pt x="377" y="224"/>
                    <a:pt x="377" y="225"/>
                    <a:pt x="376" y="225"/>
                  </a:cubicBezTo>
                  <a:cubicBezTo>
                    <a:pt x="376" y="225"/>
                    <a:pt x="376" y="225"/>
                    <a:pt x="376" y="224"/>
                  </a:cubicBezTo>
                  <a:cubicBezTo>
                    <a:pt x="375" y="224"/>
                    <a:pt x="375" y="224"/>
                    <a:pt x="375" y="224"/>
                  </a:cubicBezTo>
                  <a:cubicBezTo>
                    <a:pt x="374" y="224"/>
                    <a:pt x="373" y="227"/>
                    <a:pt x="375" y="230"/>
                  </a:cubicBezTo>
                  <a:cubicBezTo>
                    <a:pt x="376" y="231"/>
                    <a:pt x="378" y="233"/>
                    <a:pt x="382" y="235"/>
                  </a:cubicBezTo>
                  <a:cubicBezTo>
                    <a:pt x="389" y="239"/>
                    <a:pt x="384" y="237"/>
                    <a:pt x="394" y="239"/>
                  </a:cubicBezTo>
                  <a:cubicBezTo>
                    <a:pt x="399" y="240"/>
                    <a:pt x="411" y="241"/>
                    <a:pt x="414" y="242"/>
                  </a:cubicBezTo>
                  <a:cubicBezTo>
                    <a:pt x="421" y="244"/>
                    <a:pt x="433" y="253"/>
                    <a:pt x="441" y="259"/>
                  </a:cubicBezTo>
                  <a:cubicBezTo>
                    <a:pt x="446" y="263"/>
                    <a:pt x="446" y="267"/>
                    <a:pt x="443" y="267"/>
                  </a:cubicBezTo>
                  <a:cubicBezTo>
                    <a:pt x="443" y="267"/>
                    <a:pt x="443" y="267"/>
                    <a:pt x="443" y="267"/>
                  </a:cubicBezTo>
                  <a:cubicBezTo>
                    <a:pt x="443" y="267"/>
                    <a:pt x="443" y="267"/>
                    <a:pt x="443" y="267"/>
                  </a:cubicBezTo>
                  <a:cubicBezTo>
                    <a:pt x="440" y="267"/>
                    <a:pt x="440" y="268"/>
                    <a:pt x="446" y="270"/>
                  </a:cubicBezTo>
                  <a:cubicBezTo>
                    <a:pt x="452" y="271"/>
                    <a:pt x="464" y="273"/>
                    <a:pt x="469" y="276"/>
                  </a:cubicBezTo>
                  <a:cubicBezTo>
                    <a:pt x="472" y="278"/>
                    <a:pt x="475" y="280"/>
                    <a:pt x="483" y="282"/>
                  </a:cubicBezTo>
                  <a:cubicBezTo>
                    <a:pt x="490" y="284"/>
                    <a:pt x="494" y="285"/>
                    <a:pt x="496" y="285"/>
                  </a:cubicBezTo>
                  <a:cubicBezTo>
                    <a:pt x="496" y="285"/>
                    <a:pt x="496" y="285"/>
                    <a:pt x="496" y="285"/>
                  </a:cubicBezTo>
                  <a:cubicBezTo>
                    <a:pt x="506" y="285"/>
                    <a:pt x="485" y="279"/>
                    <a:pt x="483" y="276"/>
                  </a:cubicBezTo>
                  <a:cubicBezTo>
                    <a:pt x="481" y="273"/>
                    <a:pt x="478" y="271"/>
                    <a:pt x="477" y="271"/>
                  </a:cubicBezTo>
                  <a:cubicBezTo>
                    <a:pt x="477" y="271"/>
                    <a:pt x="477" y="271"/>
                    <a:pt x="477" y="271"/>
                  </a:cubicBezTo>
                  <a:cubicBezTo>
                    <a:pt x="477" y="271"/>
                    <a:pt x="477" y="271"/>
                    <a:pt x="477" y="271"/>
                  </a:cubicBezTo>
                  <a:cubicBezTo>
                    <a:pt x="476" y="271"/>
                    <a:pt x="470" y="268"/>
                    <a:pt x="463" y="264"/>
                  </a:cubicBezTo>
                  <a:cubicBezTo>
                    <a:pt x="459" y="262"/>
                    <a:pt x="456" y="260"/>
                    <a:pt x="453" y="258"/>
                  </a:cubicBezTo>
                  <a:cubicBezTo>
                    <a:pt x="449" y="255"/>
                    <a:pt x="452" y="252"/>
                    <a:pt x="456" y="252"/>
                  </a:cubicBezTo>
                  <a:cubicBezTo>
                    <a:pt x="457" y="252"/>
                    <a:pt x="458" y="252"/>
                    <a:pt x="460" y="253"/>
                  </a:cubicBezTo>
                  <a:cubicBezTo>
                    <a:pt x="463" y="253"/>
                    <a:pt x="465" y="254"/>
                    <a:pt x="468" y="256"/>
                  </a:cubicBezTo>
                  <a:cubicBezTo>
                    <a:pt x="473" y="258"/>
                    <a:pt x="473" y="260"/>
                    <a:pt x="477" y="263"/>
                  </a:cubicBezTo>
                  <a:cubicBezTo>
                    <a:pt x="482" y="265"/>
                    <a:pt x="487" y="267"/>
                    <a:pt x="492" y="268"/>
                  </a:cubicBezTo>
                  <a:cubicBezTo>
                    <a:pt x="502" y="271"/>
                    <a:pt x="505" y="275"/>
                    <a:pt x="513" y="277"/>
                  </a:cubicBezTo>
                  <a:cubicBezTo>
                    <a:pt x="517" y="279"/>
                    <a:pt x="524" y="280"/>
                    <a:pt x="526" y="281"/>
                  </a:cubicBezTo>
                  <a:cubicBezTo>
                    <a:pt x="533" y="283"/>
                    <a:pt x="539" y="285"/>
                    <a:pt x="543" y="288"/>
                  </a:cubicBezTo>
                  <a:cubicBezTo>
                    <a:pt x="550" y="291"/>
                    <a:pt x="545" y="299"/>
                    <a:pt x="560" y="301"/>
                  </a:cubicBezTo>
                  <a:cubicBezTo>
                    <a:pt x="571" y="303"/>
                    <a:pt x="584" y="304"/>
                    <a:pt x="588" y="305"/>
                  </a:cubicBezTo>
                  <a:cubicBezTo>
                    <a:pt x="607" y="307"/>
                    <a:pt x="625" y="311"/>
                    <a:pt x="646" y="312"/>
                  </a:cubicBezTo>
                  <a:cubicBezTo>
                    <a:pt x="649" y="312"/>
                    <a:pt x="653" y="312"/>
                    <a:pt x="656" y="312"/>
                  </a:cubicBezTo>
                  <a:cubicBezTo>
                    <a:pt x="668" y="312"/>
                    <a:pt x="676" y="311"/>
                    <a:pt x="675" y="311"/>
                  </a:cubicBezTo>
                  <a:cubicBezTo>
                    <a:pt x="674" y="311"/>
                    <a:pt x="675" y="311"/>
                    <a:pt x="677" y="311"/>
                  </a:cubicBezTo>
                  <a:cubicBezTo>
                    <a:pt x="677" y="311"/>
                    <a:pt x="677" y="311"/>
                    <a:pt x="677" y="311"/>
                  </a:cubicBezTo>
                  <a:cubicBezTo>
                    <a:pt x="679" y="311"/>
                    <a:pt x="682" y="311"/>
                    <a:pt x="684" y="311"/>
                  </a:cubicBezTo>
                  <a:cubicBezTo>
                    <a:pt x="686" y="312"/>
                    <a:pt x="686" y="312"/>
                    <a:pt x="687" y="312"/>
                  </a:cubicBezTo>
                  <a:cubicBezTo>
                    <a:pt x="687" y="312"/>
                    <a:pt x="687" y="312"/>
                    <a:pt x="686" y="312"/>
                  </a:cubicBezTo>
                  <a:cubicBezTo>
                    <a:pt x="686" y="312"/>
                    <a:pt x="686" y="312"/>
                    <a:pt x="685" y="312"/>
                  </a:cubicBezTo>
                  <a:cubicBezTo>
                    <a:pt x="685" y="311"/>
                    <a:pt x="685" y="311"/>
                    <a:pt x="685" y="311"/>
                  </a:cubicBezTo>
                  <a:cubicBezTo>
                    <a:pt x="685" y="311"/>
                    <a:pt x="685" y="311"/>
                    <a:pt x="685" y="312"/>
                  </a:cubicBezTo>
                  <a:cubicBezTo>
                    <a:pt x="686" y="312"/>
                    <a:pt x="686" y="312"/>
                    <a:pt x="686" y="312"/>
                  </a:cubicBezTo>
                  <a:cubicBezTo>
                    <a:pt x="689" y="312"/>
                    <a:pt x="692" y="313"/>
                    <a:pt x="697" y="315"/>
                  </a:cubicBezTo>
                  <a:cubicBezTo>
                    <a:pt x="703" y="316"/>
                    <a:pt x="708" y="317"/>
                    <a:pt x="714" y="318"/>
                  </a:cubicBezTo>
                  <a:cubicBezTo>
                    <a:pt x="720" y="319"/>
                    <a:pt x="727" y="319"/>
                    <a:pt x="733" y="320"/>
                  </a:cubicBezTo>
                  <a:cubicBezTo>
                    <a:pt x="743" y="320"/>
                    <a:pt x="755" y="321"/>
                    <a:pt x="761" y="321"/>
                  </a:cubicBezTo>
                  <a:cubicBezTo>
                    <a:pt x="762" y="321"/>
                    <a:pt x="763" y="321"/>
                    <a:pt x="763" y="321"/>
                  </a:cubicBezTo>
                  <a:cubicBezTo>
                    <a:pt x="763" y="321"/>
                    <a:pt x="763" y="321"/>
                    <a:pt x="764" y="321"/>
                  </a:cubicBezTo>
                  <a:cubicBezTo>
                    <a:pt x="769" y="321"/>
                    <a:pt x="775" y="325"/>
                    <a:pt x="782" y="328"/>
                  </a:cubicBezTo>
                  <a:cubicBezTo>
                    <a:pt x="789" y="331"/>
                    <a:pt x="796" y="333"/>
                    <a:pt x="798" y="333"/>
                  </a:cubicBezTo>
                  <a:cubicBezTo>
                    <a:pt x="798" y="333"/>
                    <a:pt x="798" y="332"/>
                    <a:pt x="798" y="332"/>
                  </a:cubicBezTo>
                  <a:cubicBezTo>
                    <a:pt x="798" y="332"/>
                    <a:pt x="798" y="332"/>
                    <a:pt x="799" y="332"/>
                  </a:cubicBezTo>
                  <a:cubicBezTo>
                    <a:pt x="801" y="332"/>
                    <a:pt x="805" y="333"/>
                    <a:pt x="810" y="334"/>
                  </a:cubicBezTo>
                  <a:cubicBezTo>
                    <a:pt x="814" y="336"/>
                    <a:pt x="817" y="337"/>
                    <a:pt x="821" y="338"/>
                  </a:cubicBezTo>
                  <a:cubicBezTo>
                    <a:pt x="821" y="338"/>
                    <a:pt x="821" y="338"/>
                    <a:pt x="821" y="338"/>
                  </a:cubicBezTo>
                  <a:cubicBezTo>
                    <a:pt x="821" y="338"/>
                    <a:pt x="820" y="337"/>
                    <a:pt x="819" y="337"/>
                  </a:cubicBezTo>
                  <a:cubicBezTo>
                    <a:pt x="819" y="337"/>
                    <a:pt x="819" y="337"/>
                    <a:pt x="820" y="337"/>
                  </a:cubicBezTo>
                  <a:cubicBezTo>
                    <a:pt x="820" y="337"/>
                    <a:pt x="826" y="338"/>
                    <a:pt x="833" y="338"/>
                  </a:cubicBezTo>
                  <a:cubicBezTo>
                    <a:pt x="842" y="339"/>
                    <a:pt x="851" y="340"/>
                    <a:pt x="851" y="340"/>
                  </a:cubicBezTo>
                  <a:cubicBezTo>
                    <a:pt x="851" y="341"/>
                    <a:pt x="852" y="341"/>
                    <a:pt x="854" y="341"/>
                  </a:cubicBezTo>
                  <a:cubicBezTo>
                    <a:pt x="855" y="341"/>
                    <a:pt x="855" y="341"/>
                    <a:pt x="856" y="341"/>
                  </a:cubicBezTo>
                  <a:cubicBezTo>
                    <a:pt x="859" y="341"/>
                    <a:pt x="856" y="337"/>
                    <a:pt x="867" y="336"/>
                  </a:cubicBezTo>
                  <a:cubicBezTo>
                    <a:pt x="868" y="336"/>
                    <a:pt x="869" y="336"/>
                    <a:pt x="870" y="336"/>
                  </a:cubicBezTo>
                  <a:cubicBezTo>
                    <a:pt x="879" y="336"/>
                    <a:pt x="886" y="340"/>
                    <a:pt x="889" y="343"/>
                  </a:cubicBezTo>
                  <a:cubicBezTo>
                    <a:pt x="892" y="346"/>
                    <a:pt x="895" y="348"/>
                    <a:pt x="895" y="350"/>
                  </a:cubicBezTo>
                  <a:cubicBezTo>
                    <a:pt x="895" y="352"/>
                    <a:pt x="891" y="356"/>
                    <a:pt x="883" y="359"/>
                  </a:cubicBezTo>
                  <a:cubicBezTo>
                    <a:pt x="873" y="363"/>
                    <a:pt x="855" y="367"/>
                    <a:pt x="852" y="371"/>
                  </a:cubicBezTo>
                  <a:cubicBezTo>
                    <a:pt x="849" y="375"/>
                    <a:pt x="861" y="374"/>
                    <a:pt x="861" y="374"/>
                  </a:cubicBezTo>
                  <a:cubicBezTo>
                    <a:pt x="861" y="375"/>
                    <a:pt x="861" y="375"/>
                    <a:pt x="862" y="375"/>
                  </a:cubicBezTo>
                  <a:cubicBezTo>
                    <a:pt x="862" y="375"/>
                    <a:pt x="862" y="375"/>
                    <a:pt x="862" y="375"/>
                  </a:cubicBezTo>
                  <a:cubicBezTo>
                    <a:pt x="862" y="375"/>
                    <a:pt x="862" y="375"/>
                    <a:pt x="862" y="375"/>
                  </a:cubicBezTo>
                  <a:cubicBezTo>
                    <a:pt x="862" y="375"/>
                    <a:pt x="865" y="377"/>
                    <a:pt x="858" y="378"/>
                  </a:cubicBezTo>
                  <a:cubicBezTo>
                    <a:pt x="853" y="378"/>
                    <a:pt x="848" y="379"/>
                    <a:pt x="845" y="380"/>
                  </a:cubicBezTo>
                  <a:cubicBezTo>
                    <a:pt x="843" y="382"/>
                    <a:pt x="844" y="383"/>
                    <a:pt x="845" y="384"/>
                  </a:cubicBezTo>
                  <a:cubicBezTo>
                    <a:pt x="847" y="385"/>
                    <a:pt x="857" y="389"/>
                    <a:pt x="867" y="392"/>
                  </a:cubicBezTo>
                  <a:cubicBezTo>
                    <a:pt x="884" y="399"/>
                    <a:pt x="896" y="408"/>
                    <a:pt x="911" y="414"/>
                  </a:cubicBezTo>
                  <a:cubicBezTo>
                    <a:pt x="921" y="417"/>
                    <a:pt x="945" y="421"/>
                    <a:pt x="961" y="423"/>
                  </a:cubicBezTo>
                  <a:cubicBezTo>
                    <a:pt x="972" y="425"/>
                    <a:pt x="982" y="426"/>
                    <a:pt x="988" y="429"/>
                  </a:cubicBezTo>
                  <a:cubicBezTo>
                    <a:pt x="993" y="431"/>
                    <a:pt x="993" y="435"/>
                    <a:pt x="993" y="439"/>
                  </a:cubicBezTo>
                  <a:cubicBezTo>
                    <a:pt x="992" y="444"/>
                    <a:pt x="994" y="451"/>
                    <a:pt x="993" y="456"/>
                  </a:cubicBezTo>
                  <a:cubicBezTo>
                    <a:pt x="992" y="467"/>
                    <a:pt x="998" y="478"/>
                    <a:pt x="992" y="489"/>
                  </a:cubicBezTo>
                  <a:cubicBezTo>
                    <a:pt x="990" y="492"/>
                    <a:pt x="985" y="494"/>
                    <a:pt x="984" y="497"/>
                  </a:cubicBezTo>
                  <a:cubicBezTo>
                    <a:pt x="981" y="501"/>
                    <a:pt x="983" y="501"/>
                    <a:pt x="987" y="506"/>
                  </a:cubicBezTo>
                  <a:cubicBezTo>
                    <a:pt x="988" y="508"/>
                    <a:pt x="986" y="511"/>
                    <a:pt x="986" y="514"/>
                  </a:cubicBezTo>
                  <a:cubicBezTo>
                    <a:pt x="987" y="519"/>
                    <a:pt x="1006" y="518"/>
                    <a:pt x="1006" y="519"/>
                  </a:cubicBezTo>
                  <a:cubicBezTo>
                    <a:pt x="1006" y="520"/>
                    <a:pt x="1006" y="521"/>
                    <a:pt x="1005" y="521"/>
                  </a:cubicBezTo>
                  <a:cubicBezTo>
                    <a:pt x="1005" y="521"/>
                    <a:pt x="1005" y="521"/>
                    <a:pt x="1005" y="521"/>
                  </a:cubicBezTo>
                  <a:cubicBezTo>
                    <a:pt x="1005" y="521"/>
                    <a:pt x="1005" y="521"/>
                    <a:pt x="1004" y="521"/>
                  </a:cubicBezTo>
                  <a:cubicBezTo>
                    <a:pt x="1004" y="521"/>
                    <a:pt x="1003" y="524"/>
                    <a:pt x="1004" y="529"/>
                  </a:cubicBezTo>
                  <a:cubicBezTo>
                    <a:pt x="1005" y="529"/>
                    <a:pt x="1005" y="530"/>
                    <a:pt x="1005" y="531"/>
                  </a:cubicBezTo>
                  <a:cubicBezTo>
                    <a:pt x="1004" y="535"/>
                    <a:pt x="1000" y="538"/>
                    <a:pt x="999" y="538"/>
                  </a:cubicBezTo>
                  <a:cubicBezTo>
                    <a:pt x="999" y="538"/>
                    <a:pt x="999" y="538"/>
                    <a:pt x="999" y="538"/>
                  </a:cubicBezTo>
                  <a:cubicBezTo>
                    <a:pt x="1000" y="538"/>
                    <a:pt x="999" y="537"/>
                    <a:pt x="997" y="537"/>
                  </a:cubicBezTo>
                  <a:cubicBezTo>
                    <a:pt x="997" y="537"/>
                    <a:pt x="996" y="537"/>
                    <a:pt x="996" y="537"/>
                  </a:cubicBezTo>
                  <a:cubicBezTo>
                    <a:pt x="996" y="537"/>
                    <a:pt x="995" y="537"/>
                    <a:pt x="995" y="537"/>
                  </a:cubicBezTo>
                  <a:cubicBezTo>
                    <a:pt x="994" y="537"/>
                    <a:pt x="993" y="537"/>
                    <a:pt x="994" y="537"/>
                  </a:cubicBezTo>
                  <a:cubicBezTo>
                    <a:pt x="995" y="536"/>
                    <a:pt x="994" y="536"/>
                    <a:pt x="991" y="536"/>
                  </a:cubicBezTo>
                  <a:cubicBezTo>
                    <a:pt x="991" y="536"/>
                    <a:pt x="990" y="536"/>
                    <a:pt x="990" y="536"/>
                  </a:cubicBezTo>
                  <a:cubicBezTo>
                    <a:pt x="987" y="536"/>
                    <a:pt x="983" y="537"/>
                    <a:pt x="983" y="538"/>
                  </a:cubicBezTo>
                  <a:cubicBezTo>
                    <a:pt x="982" y="540"/>
                    <a:pt x="982" y="540"/>
                    <a:pt x="983" y="540"/>
                  </a:cubicBezTo>
                  <a:cubicBezTo>
                    <a:pt x="983" y="540"/>
                    <a:pt x="984" y="540"/>
                    <a:pt x="984" y="540"/>
                  </a:cubicBezTo>
                  <a:cubicBezTo>
                    <a:pt x="985" y="540"/>
                    <a:pt x="987" y="540"/>
                    <a:pt x="989" y="540"/>
                  </a:cubicBezTo>
                  <a:cubicBezTo>
                    <a:pt x="991" y="540"/>
                    <a:pt x="993" y="540"/>
                    <a:pt x="995" y="540"/>
                  </a:cubicBezTo>
                  <a:cubicBezTo>
                    <a:pt x="999" y="541"/>
                    <a:pt x="1000" y="542"/>
                    <a:pt x="1000" y="542"/>
                  </a:cubicBezTo>
                  <a:cubicBezTo>
                    <a:pt x="1001" y="543"/>
                    <a:pt x="1000" y="543"/>
                    <a:pt x="999" y="543"/>
                  </a:cubicBezTo>
                  <a:cubicBezTo>
                    <a:pt x="999" y="543"/>
                    <a:pt x="999" y="543"/>
                    <a:pt x="999" y="543"/>
                  </a:cubicBezTo>
                  <a:cubicBezTo>
                    <a:pt x="1000" y="544"/>
                    <a:pt x="1001" y="544"/>
                    <a:pt x="1003" y="544"/>
                  </a:cubicBezTo>
                  <a:cubicBezTo>
                    <a:pt x="1007" y="544"/>
                    <a:pt x="1010" y="544"/>
                    <a:pt x="1010" y="545"/>
                  </a:cubicBezTo>
                  <a:cubicBezTo>
                    <a:pt x="1010" y="545"/>
                    <a:pt x="1006" y="545"/>
                    <a:pt x="1002" y="545"/>
                  </a:cubicBezTo>
                  <a:cubicBezTo>
                    <a:pt x="999" y="546"/>
                    <a:pt x="1004" y="548"/>
                    <a:pt x="1004" y="550"/>
                  </a:cubicBezTo>
                  <a:cubicBezTo>
                    <a:pt x="1005" y="551"/>
                    <a:pt x="1008" y="552"/>
                    <a:pt x="1009" y="552"/>
                  </a:cubicBezTo>
                  <a:cubicBezTo>
                    <a:pt x="1010" y="552"/>
                    <a:pt x="1011" y="552"/>
                    <a:pt x="1011" y="552"/>
                  </a:cubicBezTo>
                  <a:cubicBezTo>
                    <a:pt x="1012" y="551"/>
                    <a:pt x="1012" y="551"/>
                    <a:pt x="1012" y="551"/>
                  </a:cubicBezTo>
                  <a:cubicBezTo>
                    <a:pt x="1013" y="551"/>
                    <a:pt x="1013" y="551"/>
                    <a:pt x="1013" y="551"/>
                  </a:cubicBezTo>
                  <a:cubicBezTo>
                    <a:pt x="1014" y="552"/>
                    <a:pt x="1006" y="554"/>
                    <a:pt x="1008" y="556"/>
                  </a:cubicBezTo>
                  <a:cubicBezTo>
                    <a:pt x="1011" y="558"/>
                    <a:pt x="1019" y="559"/>
                    <a:pt x="1018" y="559"/>
                  </a:cubicBezTo>
                  <a:cubicBezTo>
                    <a:pt x="1016" y="559"/>
                    <a:pt x="1016" y="560"/>
                    <a:pt x="1018" y="560"/>
                  </a:cubicBezTo>
                  <a:cubicBezTo>
                    <a:pt x="1021" y="560"/>
                    <a:pt x="1022" y="561"/>
                    <a:pt x="1022" y="561"/>
                  </a:cubicBezTo>
                  <a:cubicBezTo>
                    <a:pt x="1022" y="562"/>
                    <a:pt x="1022" y="562"/>
                    <a:pt x="1021" y="562"/>
                  </a:cubicBezTo>
                  <a:cubicBezTo>
                    <a:pt x="1019" y="562"/>
                    <a:pt x="1021" y="563"/>
                    <a:pt x="1023" y="563"/>
                  </a:cubicBezTo>
                  <a:cubicBezTo>
                    <a:pt x="1025" y="564"/>
                    <a:pt x="1026" y="564"/>
                    <a:pt x="1027" y="564"/>
                  </a:cubicBezTo>
                  <a:cubicBezTo>
                    <a:pt x="1027" y="564"/>
                    <a:pt x="1027" y="564"/>
                    <a:pt x="1027" y="563"/>
                  </a:cubicBezTo>
                  <a:cubicBezTo>
                    <a:pt x="1027" y="563"/>
                    <a:pt x="1027" y="563"/>
                    <a:pt x="1027" y="563"/>
                  </a:cubicBezTo>
                  <a:cubicBezTo>
                    <a:pt x="1028" y="563"/>
                    <a:pt x="1028" y="563"/>
                    <a:pt x="1029" y="563"/>
                  </a:cubicBezTo>
                  <a:cubicBezTo>
                    <a:pt x="1029" y="563"/>
                    <a:pt x="1030" y="564"/>
                    <a:pt x="1030" y="564"/>
                  </a:cubicBezTo>
                  <a:cubicBezTo>
                    <a:pt x="1031" y="564"/>
                    <a:pt x="1031" y="563"/>
                    <a:pt x="1032" y="563"/>
                  </a:cubicBezTo>
                  <a:cubicBezTo>
                    <a:pt x="1032" y="563"/>
                    <a:pt x="1032" y="563"/>
                    <a:pt x="1030" y="562"/>
                  </a:cubicBezTo>
                  <a:cubicBezTo>
                    <a:pt x="1030" y="562"/>
                    <a:pt x="1030" y="562"/>
                    <a:pt x="1031" y="562"/>
                  </a:cubicBezTo>
                  <a:cubicBezTo>
                    <a:pt x="1031" y="562"/>
                    <a:pt x="1032" y="562"/>
                    <a:pt x="1033" y="562"/>
                  </a:cubicBezTo>
                  <a:cubicBezTo>
                    <a:pt x="1033" y="562"/>
                    <a:pt x="1034" y="562"/>
                    <a:pt x="1034" y="562"/>
                  </a:cubicBezTo>
                  <a:cubicBezTo>
                    <a:pt x="1035" y="562"/>
                    <a:pt x="1036" y="562"/>
                    <a:pt x="1034" y="562"/>
                  </a:cubicBezTo>
                  <a:cubicBezTo>
                    <a:pt x="1033" y="562"/>
                    <a:pt x="1033" y="562"/>
                    <a:pt x="1033" y="562"/>
                  </a:cubicBezTo>
                  <a:cubicBezTo>
                    <a:pt x="1034" y="562"/>
                    <a:pt x="1036" y="562"/>
                    <a:pt x="1038" y="563"/>
                  </a:cubicBezTo>
                  <a:cubicBezTo>
                    <a:pt x="1039" y="564"/>
                    <a:pt x="1039" y="565"/>
                    <a:pt x="1038" y="565"/>
                  </a:cubicBezTo>
                  <a:cubicBezTo>
                    <a:pt x="1038" y="565"/>
                    <a:pt x="1037" y="565"/>
                    <a:pt x="1037" y="564"/>
                  </a:cubicBezTo>
                  <a:cubicBezTo>
                    <a:pt x="1037" y="564"/>
                    <a:pt x="1036" y="564"/>
                    <a:pt x="1035" y="564"/>
                  </a:cubicBezTo>
                  <a:cubicBezTo>
                    <a:pt x="1034" y="564"/>
                    <a:pt x="1034" y="564"/>
                    <a:pt x="1034" y="564"/>
                  </a:cubicBezTo>
                  <a:cubicBezTo>
                    <a:pt x="1035" y="565"/>
                    <a:pt x="1033" y="565"/>
                    <a:pt x="1032" y="565"/>
                  </a:cubicBezTo>
                  <a:cubicBezTo>
                    <a:pt x="1031" y="565"/>
                    <a:pt x="1030" y="565"/>
                    <a:pt x="1029" y="565"/>
                  </a:cubicBezTo>
                  <a:cubicBezTo>
                    <a:pt x="1029" y="565"/>
                    <a:pt x="1029" y="565"/>
                    <a:pt x="1028" y="565"/>
                  </a:cubicBezTo>
                  <a:cubicBezTo>
                    <a:pt x="1026" y="565"/>
                    <a:pt x="1025" y="566"/>
                    <a:pt x="1026" y="566"/>
                  </a:cubicBezTo>
                  <a:cubicBezTo>
                    <a:pt x="1027" y="567"/>
                    <a:pt x="1029" y="568"/>
                    <a:pt x="1030" y="568"/>
                  </a:cubicBezTo>
                  <a:cubicBezTo>
                    <a:pt x="1030" y="568"/>
                    <a:pt x="1030" y="568"/>
                    <a:pt x="1030" y="568"/>
                  </a:cubicBezTo>
                  <a:cubicBezTo>
                    <a:pt x="1030" y="568"/>
                    <a:pt x="1030" y="568"/>
                    <a:pt x="1031" y="568"/>
                  </a:cubicBezTo>
                  <a:cubicBezTo>
                    <a:pt x="1032" y="568"/>
                    <a:pt x="1033" y="568"/>
                    <a:pt x="1031" y="568"/>
                  </a:cubicBezTo>
                  <a:cubicBezTo>
                    <a:pt x="1030" y="568"/>
                    <a:pt x="1033" y="569"/>
                    <a:pt x="1036" y="569"/>
                  </a:cubicBezTo>
                  <a:cubicBezTo>
                    <a:pt x="1037" y="569"/>
                    <a:pt x="1037" y="569"/>
                    <a:pt x="1037" y="569"/>
                  </a:cubicBezTo>
                  <a:cubicBezTo>
                    <a:pt x="1040" y="569"/>
                    <a:pt x="1039" y="566"/>
                    <a:pt x="1044" y="566"/>
                  </a:cubicBezTo>
                  <a:cubicBezTo>
                    <a:pt x="1045" y="566"/>
                    <a:pt x="1045" y="566"/>
                    <a:pt x="1046" y="566"/>
                  </a:cubicBezTo>
                  <a:cubicBezTo>
                    <a:pt x="1049" y="566"/>
                    <a:pt x="1045" y="567"/>
                    <a:pt x="1041" y="568"/>
                  </a:cubicBezTo>
                  <a:cubicBezTo>
                    <a:pt x="1038" y="569"/>
                    <a:pt x="1040" y="570"/>
                    <a:pt x="1042" y="570"/>
                  </a:cubicBezTo>
                  <a:cubicBezTo>
                    <a:pt x="1045" y="570"/>
                    <a:pt x="1048" y="569"/>
                    <a:pt x="1050" y="569"/>
                  </a:cubicBezTo>
                  <a:cubicBezTo>
                    <a:pt x="1051" y="568"/>
                    <a:pt x="1053" y="568"/>
                    <a:pt x="1054" y="568"/>
                  </a:cubicBezTo>
                  <a:cubicBezTo>
                    <a:pt x="1056" y="568"/>
                    <a:pt x="1058" y="569"/>
                    <a:pt x="1056" y="570"/>
                  </a:cubicBezTo>
                  <a:cubicBezTo>
                    <a:pt x="1054" y="570"/>
                    <a:pt x="1053" y="571"/>
                    <a:pt x="1053" y="571"/>
                  </a:cubicBezTo>
                  <a:cubicBezTo>
                    <a:pt x="1052" y="571"/>
                    <a:pt x="1052" y="571"/>
                    <a:pt x="1053" y="571"/>
                  </a:cubicBezTo>
                  <a:cubicBezTo>
                    <a:pt x="1053" y="570"/>
                    <a:pt x="1052" y="570"/>
                    <a:pt x="1052" y="570"/>
                  </a:cubicBezTo>
                  <a:cubicBezTo>
                    <a:pt x="1051" y="570"/>
                    <a:pt x="1051" y="570"/>
                    <a:pt x="1050" y="570"/>
                  </a:cubicBezTo>
                  <a:cubicBezTo>
                    <a:pt x="1049" y="571"/>
                    <a:pt x="1052" y="571"/>
                    <a:pt x="1055" y="571"/>
                  </a:cubicBezTo>
                  <a:cubicBezTo>
                    <a:pt x="1059" y="571"/>
                    <a:pt x="1063" y="571"/>
                    <a:pt x="1066" y="568"/>
                  </a:cubicBezTo>
                  <a:cubicBezTo>
                    <a:pt x="1072" y="564"/>
                    <a:pt x="1079" y="563"/>
                    <a:pt x="1076" y="559"/>
                  </a:cubicBezTo>
                  <a:cubicBezTo>
                    <a:pt x="1072" y="556"/>
                    <a:pt x="1081" y="554"/>
                    <a:pt x="1084" y="553"/>
                  </a:cubicBezTo>
                  <a:cubicBezTo>
                    <a:pt x="1088" y="552"/>
                    <a:pt x="1089" y="549"/>
                    <a:pt x="1097" y="546"/>
                  </a:cubicBezTo>
                  <a:cubicBezTo>
                    <a:pt x="1102" y="544"/>
                    <a:pt x="1104" y="543"/>
                    <a:pt x="1098" y="540"/>
                  </a:cubicBezTo>
                  <a:cubicBezTo>
                    <a:pt x="1095" y="539"/>
                    <a:pt x="1076" y="539"/>
                    <a:pt x="1075" y="536"/>
                  </a:cubicBezTo>
                  <a:cubicBezTo>
                    <a:pt x="1075" y="534"/>
                    <a:pt x="1078" y="533"/>
                    <a:pt x="1082" y="532"/>
                  </a:cubicBezTo>
                  <a:cubicBezTo>
                    <a:pt x="1090" y="531"/>
                    <a:pt x="1096" y="529"/>
                    <a:pt x="1096" y="526"/>
                  </a:cubicBezTo>
                  <a:cubicBezTo>
                    <a:pt x="1097" y="523"/>
                    <a:pt x="1103" y="522"/>
                    <a:pt x="1101" y="522"/>
                  </a:cubicBezTo>
                  <a:cubicBezTo>
                    <a:pt x="1099" y="521"/>
                    <a:pt x="1105" y="522"/>
                    <a:pt x="1111" y="520"/>
                  </a:cubicBezTo>
                  <a:cubicBezTo>
                    <a:pt x="1116" y="519"/>
                    <a:pt x="1107" y="519"/>
                    <a:pt x="1106" y="519"/>
                  </a:cubicBezTo>
                  <a:cubicBezTo>
                    <a:pt x="1106" y="519"/>
                    <a:pt x="1106" y="519"/>
                    <a:pt x="1106" y="519"/>
                  </a:cubicBezTo>
                  <a:cubicBezTo>
                    <a:pt x="1107" y="519"/>
                    <a:pt x="1105" y="519"/>
                    <a:pt x="1104" y="519"/>
                  </a:cubicBezTo>
                  <a:cubicBezTo>
                    <a:pt x="1103" y="519"/>
                    <a:pt x="1103" y="519"/>
                    <a:pt x="1103" y="519"/>
                  </a:cubicBezTo>
                  <a:cubicBezTo>
                    <a:pt x="1102" y="519"/>
                    <a:pt x="1101" y="519"/>
                    <a:pt x="1102" y="519"/>
                  </a:cubicBezTo>
                  <a:cubicBezTo>
                    <a:pt x="1102" y="519"/>
                    <a:pt x="1096" y="518"/>
                    <a:pt x="1093" y="516"/>
                  </a:cubicBezTo>
                  <a:cubicBezTo>
                    <a:pt x="1090" y="514"/>
                    <a:pt x="1114" y="517"/>
                    <a:pt x="1122" y="512"/>
                  </a:cubicBezTo>
                  <a:cubicBezTo>
                    <a:pt x="1122" y="512"/>
                    <a:pt x="1122" y="512"/>
                    <a:pt x="1123" y="512"/>
                  </a:cubicBezTo>
                  <a:cubicBezTo>
                    <a:pt x="1129" y="508"/>
                    <a:pt x="1137" y="506"/>
                    <a:pt x="1155" y="505"/>
                  </a:cubicBezTo>
                  <a:cubicBezTo>
                    <a:pt x="1162" y="504"/>
                    <a:pt x="1169" y="503"/>
                    <a:pt x="1174" y="502"/>
                  </a:cubicBezTo>
                  <a:cubicBezTo>
                    <a:pt x="1187" y="499"/>
                    <a:pt x="1176" y="495"/>
                    <a:pt x="1178" y="493"/>
                  </a:cubicBezTo>
                  <a:cubicBezTo>
                    <a:pt x="1179" y="493"/>
                    <a:pt x="1182" y="491"/>
                    <a:pt x="1179" y="490"/>
                  </a:cubicBezTo>
                  <a:cubicBezTo>
                    <a:pt x="1172" y="488"/>
                    <a:pt x="1162" y="488"/>
                    <a:pt x="1159" y="485"/>
                  </a:cubicBezTo>
                  <a:cubicBezTo>
                    <a:pt x="1156" y="483"/>
                    <a:pt x="1159" y="475"/>
                    <a:pt x="1162" y="473"/>
                  </a:cubicBezTo>
                  <a:cubicBezTo>
                    <a:pt x="1165" y="472"/>
                    <a:pt x="1169" y="471"/>
                    <a:pt x="1175" y="471"/>
                  </a:cubicBezTo>
                  <a:cubicBezTo>
                    <a:pt x="1185" y="471"/>
                    <a:pt x="1197" y="473"/>
                    <a:pt x="1207" y="476"/>
                  </a:cubicBezTo>
                  <a:cubicBezTo>
                    <a:pt x="1214" y="478"/>
                    <a:pt x="1220" y="479"/>
                    <a:pt x="1226" y="479"/>
                  </a:cubicBezTo>
                  <a:cubicBezTo>
                    <a:pt x="1231" y="479"/>
                    <a:pt x="1235" y="479"/>
                    <a:pt x="1238" y="477"/>
                  </a:cubicBezTo>
                  <a:cubicBezTo>
                    <a:pt x="1242" y="474"/>
                    <a:pt x="1248" y="472"/>
                    <a:pt x="1250" y="472"/>
                  </a:cubicBezTo>
                  <a:cubicBezTo>
                    <a:pt x="1251" y="472"/>
                    <a:pt x="1251" y="472"/>
                    <a:pt x="1249" y="473"/>
                  </a:cubicBezTo>
                  <a:cubicBezTo>
                    <a:pt x="1247" y="474"/>
                    <a:pt x="1246" y="475"/>
                    <a:pt x="1248" y="475"/>
                  </a:cubicBezTo>
                  <a:cubicBezTo>
                    <a:pt x="1250" y="475"/>
                    <a:pt x="1254" y="474"/>
                    <a:pt x="1260" y="472"/>
                  </a:cubicBezTo>
                  <a:cubicBezTo>
                    <a:pt x="1267" y="469"/>
                    <a:pt x="1270" y="465"/>
                    <a:pt x="1272" y="461"/>
                  </a:cubicBezTo>
                  <a:cubicBezTo>
                    <a:pt x="1274" y="457"/>
                    <a:pt x="1284" y="451"/>
                    <a:pt x="1298" y="449"/>
                  </a:cubicBezTo>
                  <a:cubicBezTo>
                    <a:pt x="1311" y="447"/>
                    <a:pt x="1322" y="444"/>
                    <a:pt x="1320" y="444"/>
                  </a:cubicBezTo>
                  <a:cubicBezTo>
                    <a:pt x="1319" y="444"/>
                    <a:pt x="1321" y="443"/>
                    <a:pt x="1325" y="443"/>
                  </a:cubicBezTo>
                  <a:cubicBezTo>
                    <a:pt x="1326" y="443"/>
                    <a:pt x="1327" y="443"/>
                    <a:pt x="1328" y="443"/>
                  </a:cubicBezTo>
                  <a:cubicBezTo>
                    <a:pt x="1329" y="443"/>
                    <a:pt x="1329" y="443"/>
                    <a:pt x="1328" y="443"/>
                  </a:cubicBezTo>
                  <a:cubicBezTo>
                    <a:pt x="1327" y="443"/>
                    <a:pt x="1327" y="443"/>
                    <a:pt x="1327" y="443"/>
                  </a:cubicBezTo>
                  <a:cubicBezTo>
                    <a:pt x="1328" y="443"/>
                    <a:pt x="1329" y="443"/>
                    <a:pt x="1331" y="443"/>
                  </a:cubicBezTo>
                  <a:cubicBezTo>
                    <a:pt x="1335" y="443"/>
                    <a:pt x="1355" y="444"/>
                    <a:pt x="1363" y="440"/>
                  </a:cubicBezTo>
                  <a:cubicBezTo>
                    <a:pt x="1375" y="434"/>
                    <a:pt x="1382" y="424"/>
                    <a:pt x="1384" y="416"/>
                  </a:cubicBezTo>
                  <a:cubicBezTo>
                    <a:pt x="1386" y="412"/>
                    <a:pt x="1384" y="408"/>
                    <a:pt x="1384" y="408"/>
                  </a:cubicBezTo>
                  <a:cubicBezTo>
                    <a:pt x="1384" y="408"/>
                    <a:pt x="1385" y="408"/>
                    <a:pt x="1385" y="408"/>
                  </a:cubicBezTo>
                  <a:cubicBezTo>
                    <a:pt x="1385" y="408"/>
                    <a:pt x="1385" y="408"/>
                    <a:pt x="1386" y="408"/>
                  </a:cubicBezTo>
                  <a:cubicBezTo>
                    <a:pt x="1386" y="408"/>
                    <a:pt x="1387" y="408"/>
                    <a:pt x="1387" y="408"/>
                  </a:cubicBezTo>
                  <a:cubicBezTo>
                    <a:pt x="1388" y="408"/>
                    <a:pt x="1388" y="408"/>
                    <a:pt x="1388" y="408"/>
                  </a:cubicBezTo>
                  <a:cubicBezTo>
                    <a:pt x="1389" y="408"/>
                    <a:pt x="1390" y="408"/>
                    <a:pt x="1391" y="408"/>
                  </a:cubicBezTo>
                  <a:cubicBezTo>
                    <a:pt x="1392" y="408"/>
                    <a:pt x="1392" y="408"/>
                    <a:pt x="1392" y="408"/>
                  </a:cubicBezTo>
                  <a:cubicBezTo>
                    <a:pt x="1393" y="408"/>
                    <a:pt x="1393" y="409"/>
                    <a:pt x="1392" y="409"/>
                  </a:cubicBezTo>
                  <a:cubicBezTo>
                    <a:pt x="1392" y="409"/>
                    <a:pt x="1392" y="409"/>
                    <a:pt x="1392" y="409"/>
                  </a:cubicBezTo>
                  <a:cubicBezTo>
                    <a:pt x="1392" y="409"/>
                    <a:pt x="1403" y="407"/>
                    <a:pt x="1413" y="404"/>
                  </a:cubicBezTo>
                  <a:cubicBezTo>
                    <a:pt x="1426" y="399"/>
                    <a:pt x="1438" y="394"/>
                    <a:pt x="1438" y="391"/>
                  </a:cubicBezTo>
                  <a:cubicBezTo>
                    <a:pt x="1429" y="382"/>
                    <a:pt x="1417" y="385"/>
                    <a:pt x="1397" y="380"/>
                  </a:cubicBezTo>
                  <a:cubicBezTo>
                    <a:pt x="1390" y="378"/>
                    <a:pt x="1382" y="377"/>
                    <a:pt x="1375" y="376"/>
                  </a:cubicBezTo>
                  <a:cubicBezTo>
                    <a:pt x="1360" y="375"/>
                    <a:pt x="1341" y="374"/>
                    <a:pt x="1332" y="374"/>
                  </a:cubicBezTo>
                  <a:cubicBezTo>
                    <a:pt x="1331" y="374"/>
                    <a:pt x="1331" y="374"/>
                    <a:pt x="1331" y="374"/>
                  </a:cubicBezTo>
                  <a:cubicBezTo>
                    <a:pt x="1327" y="374"/>
                    <a:pt x="1324" y="374"/>
                    <a:pt x="1322" y="375"/>
                  </a:cubicBezTo>
                  <a:cubicBezTo>
                    <a:pt x="1320" y="375"/>
                    <a:pt x="1318" y="375"/>
                    <a:pt x="1318" y="375"/>
                  </a:cubicBezTo>
                  <a:cubicBezTo>
                    <a:pt x="1318" y="375"/>
                    <a:pt x="1318" y="375"/>
                    <a:pt x="1318" y="375"/>
                  </a:cubicBezTo>
                  <a:cubicBezTo>
                    <a:pt x="1318" y="375"/>
                    <a:pt x="1317" y="375"/>
                    <a:pt x="1317" y="375"/>
                  </a:cubicBezTo>
                  <a:cubicBezTo>
                    <a:pt x="1317" y="375"/>
                    <a:pt x="1316" y="376"/>
                    <a:pt x="1315" y="376"/>
                  </a:cubicBezTo>
                  <a:cubicBezTo>
                    <a:pt x="1315" y="376"/>
                    <a:pt x="1315" y="376"/>
                    <a:pt x="1315" y="376"/>
                  </a:cubicBezTo>
                  <a:cubicBezTo>
                    <a:pt x="1314" y="376"/>
                    <a:pt x="1315" y="373"/>
                    <a:pt x="1301" y="370"/>
                  </a:cubicBezTo>
                  <a:cubicBezTo>
                    <a:pt x="1295" y="369"/>
                    <a:pt x="1288" y="369"/>
                    <a:pt x="1281" y="369"/>
                  </a:cubicBezTo>
                  <a:cubicBezTo>
                    <a:pt x="1274" y="369"/>
                    <a:pt x="1267" y="369"/>
                    <a:pt x="1262" y="370"/>
                  </a:cubicBezTo>
                  <a:cubicBezTo>
                    <a:pt x="1253" y="372"/>
                    <a:pt x="1250" y="374"/>
                    <a:pt x="1250" y="375"/>
                  </a:cubicBezTo>
                  <a:cubicBezTo>
                    <a:pt x="1250" y="375"/>
                    <a:pt x="1250" y="375"/>
                    <a:pt x="1250" y="375"/>
                  </a:cubicBezTo>
                  <a:cubicBezTo>
                    <a:pt x="1250" y="375"/>
                    <a:pt x="1250" y="375"/>
                    <a:pt x="1250" y="375"/>
                  </a:cubicBezTo>
                  <a:cubicBezTo>
                    <a:pt x="1250" y="375"/>
                    <a:pt x="1250" y="375"/>
                    <a:pt x="1250" y="375"/>
                  </a:cubicBezTo>
                  <a:cubicBezTo>
                    <a:pt x="1250" y="375"/>
                    <a:pt x="1249" y="375"/>
                    <a:pt x="1249" y="375"/>
                  </a:cubicBezTo>
                  <a:cubicBezTo>
                    <a:pt x="1249" y="375"/>
                    <a:pt x="1250" y="375"/>
                    <a:pt x="1250" y="375"/>
                  </a:cubicBezTo>
                  <a:cubicBezTo>
                    <a:pt x="1250" y="375"/>
                    <a:pt x="1250" y="375"/>
                    <a:pt x="1250" y="375"/>
                  </a:cubicBezTo>
                  <a:cubicBezTo>
                    <a:pt x="1249" y="373"/>
                    <a:pt x="1247" y="372"/>
                    <a:pt x="1243" y="372"/>
                  </a:cubicBezTo>
                  <a:cubicBezTo>
                    <a:pt x="1239" y="372"/>
                    <a:pt x="1244" y="372"/>
                    <a:pt x="1253" y="371"/>
                  </a:cubicBezTo>
                  <a:cubicBezTo>
                    <a:pt x="1259" y="371"/>
                    <a:pt x="1264" y="370"/>
                    <a:pt x="1263" y="368"/>
                  </a:cubicBezTo>
                  <a:cubicBezTo>
                    <a:pt x="1263" y="367"/>
                    <a:pt x="1257" y="366"/>
                    <a:pt x="1251" y="366"/>
                  </a:cubicBezTo>
                  <a:cubicBezTo>
                    <a:pt x="1251" y="366"/>
                    <a:pt x="1251" y="366"/>
                    <a:pt x="1251" y="366"/>
                  </a:cubicBezTo>
                  <a:cubicBezTo>
                    <a:pt x="1242" y="367"/>
                    <a:pt x="1237" y="368"/>
                    <a:pt x="1236" y="368"/>
                  </a:cubicBezTo>
                  <a:cubicBezTo>
                    <a:pt x="1234" y="369"/>
                    <a:pt x="1232" y="369"/>
                    <a:pt x="1229" y="370"/>
                  </a:cubicBezTo>
                  <a:cubicBezTo>
                    <a:pt x="1228" y="370"/>
                    <a:pt x="1227" y="370"/>
                    <a:pt x="1226" y="370"/>
                  </a:cubicBezTo>
                  <a:cubicBezTo>
                    <a:pt x="1225" y="370"/>
                    <a:pt x="1224" y="370"/>
                    <a:pt x="1225" y="370"/>
                  </a:cubicBezTo>
                  <a:cubicBezTo>
                    <a:pt x="1225" y="369"/>
                    <a:pt x="1226" y="369"/>
                    <a:pt x="1225" y="369"/>
                  </a:cubicBezTo>
                  <a:cubicBezTo>
                    <a:pt x="1225" y="369"/>
                    <a:pt x="1224" y="369"/>
                    <a:pt x="1223" y="370"/>
                  </a:cubicBezTo>
                  <a:cubicBezTo>
                    <a:pt x="1222" y="370"/>
                    <a:pt x="1222" y="370"/>
                    <a:pt x="1222" y="370"/>
                  </a:cubicBezTo>
                  <a:cubicBezTo>
                    <a:pt x="1221" y="370"/>
                    <a:pt x="1224" y="368"/>
                    <a:pt x="1232" y="366"/>
                  </a:cubicBezTo>
                  <a:cubicBezTo>
                    <a:pt x="1238" y="364"/>
                    <a:pt x="1244" y="363"/>
                    <a:pt x="1244" y="361"/>
                  </a:cubicBezTo>
                  <a:cubicBezTo>
                    <a:pt x="1244" y="361"/>
                    <a:pt x="1243" y="360"/>
                    <a:pt x="1241" y="359"/>
                  </a:cubicBezTo>
                  <a:cubicBezTo>
                    <a:pt x="1240" y="359"/>
                    <a:pt x="1240" y="359"/>
                    <a:pt x="1240" y="359"/>
                  </a:cubicBezTo>
                  <a:cubicBezTo>
                    <a:pt x="1240" y="359"/>
                    <a:pt x="1240" y="359"/>
                    <a:pt x="1240" y="359"/>
                  </a:cubicBezTo>
                  <a:cubicBezTo>
                    <a:pt x="1239" y="359"/>
                    <a:pt x="1239" y="359"/>
                    <a:pt x="1239" y="359"/>
                  </a:cubicBezTo>
                  <a:cubicBezTo>
                    <a:pt x="1239" y="359"/>
                    <a:pt x="1239" y="359"/>
                    <a:pt x="1239" y="359"/>
                  </a:cubicBezTo>
                  <a:cubicBezTo>
                    <a:pt x="1239" y="358"/>
                    <a:pt x="1239" y="358"/>
                    <a:pt x="1238" y="358"/>
                  </a:cubicBezTo>
                  <a:cubicBezTo>
                    <a:pt x="1238" y="358"/>
                    <a:pt x="1239" y="358"/>
                    <a:pt x="1239" y="358"/>
                  </a:cubicBezTo>
                  <a:cubicBezTo>
                    <a:pt x="1238" y="357"/>
                    <a:pt x="1236" y="357"/>
                    <a:pt x="1235" y="356"/>
                  </a:cubicBezTo>
                  <a:cubicBezTo>
                    <a:pt x="1230" y="354"/>
                    <a:pt x="1226" y="352"/>
                    <a:pt x="1224" y="352"/>
                  </a:cubicBezTo>
                  <a:cubicBezTo>
                    <a:pt x="1224" y="352"/>
                    <a:pt x="1224" y="352"/>
                    <a:pt x="1224" y="352"/>
                  </a:cubicBezTo>
                  <a:cubicBezTo>
                    <a:pt x="1224" y="352"/>
                    <a:pt x="1224" y="352"/>
                    <a:pt x="1224" y="352"/>
                  </a:cubicBezTo>
                  <a:cubicBezTo>
                    <a:pt x="1222" y="352"/>
                    <a:pt x="1220" y="350"/>
                    <a:pt x="1211" y="348"/>
                  </a:cubicBezTo>
                  <a:cubicBezTo>
                    <a:pt x="1201" y="347"/>
                    <a:pt x="1186" y="345"/>
                    <a:pt x="1175" y="345"/>
                  </a:cubicBezTo>
                  <a:cubicBezTo>
                    <a:pt x="1175" y="345"/>
                    <a:pt x="1175" y="345"/>
                    <a:pt x="1174" y="345"/>
                  </a:cubicBezTo>
                  <a:cubicBezTo>
                    <a:pt x="1174" y="345"/>
                    <a:pt x="1173" y="345"/>
                    <a:pt x="1173" y="345"/>
                  </a:cubicBezTo>
                  <a:cubicBezTo>
                    <a:pt x="1162" y="345"/>
                    <a:pt x="1154" y="345"/>
                    <a:pt x="1148" y="344"/>
                  </a:cubicBezTo>
                  <a:cubicBezTo>
                    <a:pt x="1141" y="343"/>
                    <a:pt x="1137" y="340"/>
                    <a:pt x="1123" y="338"/>
                  </a:cubicBezTo>
                  <a:cubicBezTo>
                    <a:pt x="1109" y="336"/>
                    <a:pt x="1108" y="335"/>
                    <a:pt x="1101" y="334"/>
                  </a:cubicBezTo>
                  <a:cubicBezTo>
                    <a:pt x="1094" y="332"/>
                    <a:pt x="1084" y="332"/>
                    <a:pt x="1083" y="332"/>
                  </a:cubicBezTo>
                  <a:cubicBezTo>
                    <a:pt x="1081" y="331"/>
                    <a:pt x="1082" y="330"/>
                    <a:pt x="1086" y="330"/>
                  </a:cubicBezTo>
                  <a:cubicBezTo>
                    <a:pt x="1088" y="330"/>
                    <a:pt x="1087" y="330"/>
                    <a:pt x="1084" y="330"/>
                  </a:cubicBezTo>
                  <a:cubicBezTo>
                    <a:pt x="1081" y="330"/>
                    <a:pt x="1078" y="330"/>
                    <a:pt x="1075" y="330"/>
                  </a:cubicBezTo>
                  <a:cubicBezTo>
                    <a:pt x="1069" y="330"/>
                    <a:pt x="1063" y="331"/>
                    <a:pt x="1057" y="331"/>
                  </a:cubicBezTo>
                  <a:cubicBezTo>
                    <a:pt x="1055" y="331"/>
                    <a:pt x="1054" y="331"/>
                    <a:pt x="1052" y="331"/>
                  </a:cubicBezTo>
                  <a:cubicBezTo>
                    <a:pt x="1047" y="331"/>
                    <a:pt x="1043" y="331"/>
                    <a:pt x="1038" y="331"/>
                  </a:cubicBezTo>
                  <a:cubicBezTo>
                    <a:pt x="1028" y="331"/>
                    <a:pt x="1011" y="329"/>
                    <a:pt x="999" y="327"/>
                  </a:cubicBezTo>
                  <a:cubicBezTo>
                    <a:pt x="996" y="327"/>
                    <a:pt x="993" y="326"/>
                    <a:pt x="992" y="326"/>
                  </a:cubicBezTo>
                  <a:cubicBezTo>
                    <a:pt x="989" y="326"/>
                    <a:pt x="989" y="327"/>
                    <a:pt x="986" y="327"/>
                  </a:cubicBezTo>
                  <a:cubicBezTo>
                    <a:pt x="982" y="328"/>
                    <a:pt x="978" y="329"/>
                    <a:pt x="976" y="331"/>
                  </a:cubicBezTo>
                  <a:cubicBezTo>
                    <a:pt x="975" y="332"/>
                    <a:pt x="970" y="334"/>
                    <a:pt x="967" y="334"/>
                  </a:cubicBezTo>
                  <a:cubicBezTo>
                    <a:pt x="966" y="334"/>
                    <a:pt x="965" y="333"/>
                    <a:pt x="966" y="333"/>
                  </a:cubicBezTo>
                  <a:cubicBezTo>
                    <a:pt x="966" y="331"/>
                    <a:pt x="968" y="329"/>
                    <a:pt x="969" y="328"/>
                  </a:cubicBezTo>
                  <a:cubicBezTo>
                    <a:pt x="970" y="326"/>
                    <a:pt x="980" y="324"/>
                    <a:pt x="971" y="324"/>
                  </a:cubicBezTo>
                  <a:cubicBezTo>
                    <a:pt x="970" y="324"/>
                    <a:pt x="968" y="324"/>
                    <a:pt x="966" y="325"/>
                  </a:cubicBezTo>
                  <a:cubicBezTo>
                    <a:pt x="962" y="325"/>
                    <a:pt x="955" y="325"/>
                    <a:pt x="949" y="327"/>
                  </a:cubicBezTo>
                  <a:cubicBezTo>
                    <a:pt x="941" y="328"/>
                    <a:pt x="936" y="329"/>
                    <a:pt x="935" y="329"/>
                  </a:cubicBezTo>
                  <a:cubicBezTo>
                    <a:pt x="934" y="329"/>
                    <a:pt x="934" y="329"/>
                    <a:pt x="934" y="329"/>
                  </a:cubicBezTo>
                  <a:cubicBezTo>
                    <a:pt x="934" y="329"/>
                    <a:pt x="934" y="329"/>
                    <a:pt x="933" y="329"/>
                  </a:cubicBezTo>
                  <a:cubicBezTo>
                    <a:pt x="929" y="329"/>
                    <a:pt x="923" y="329"/>
                    <a:pt x="917" y="332"/>
                  </a:cubicBezTo>
                  <a:cubicBezTo>
                    <a:pt x="910" y="335"/>
                    <a:pt x="902" y="337"/>
                    <a:pt x="902" y="338"/>
                  </a:cubicBezTo>
                  <a:cubicBezTo>
                    <a:pt x="902" y="338"/>
                    <a:pt x="902" y="338"/>
                    <a:pt x="902" y="338"/>
                  </a:cubicBezTo>
                  <a:cubicBezTo>
                    <a:pt x="901" y="338"/>
                    <a:pt x="898" y="337"/>
                    <a:pt x="891" y="336"/>
                  </a:cubicBezTo>
                  <a:cubicBezTo>
                    <a:pt x="887" y="335"/>
                    <a:pt x="882" y="334"/>
                    <a:pt x="875" y="334"/>
                  </a:cubicBezTo>
                  <a:cubicBezTo>
                    <a:pt x="875" y="334"/>
                    <a:pt x="874" y="334"/>
                    <a:pt x="873" y="334"/>
                  </a:cubicBezTo>
                  <a:cubicBezTo>
                    <a:pt x="867" y="334"/>
                    <a:pt x="862" y="335"/>
                    <a:pt x="857" y="335"/>
                  </a:cubicBezTo>
                  <a:cubicBezTo>
                    <a:pt x="854" y="335"/>
                    <a:pt x="851" y="335"/>
                    <a:pt x="848" y="335"/>
                  </a:cubicBezTo>
                  <a:cubicBezTo>
                    <a:pt x="846" y="335"/>
                    <a:pt x="843" y="335"/>
                    <a:pt x="842" y="335"/>
                  </a:cubicBezTo>
                  <a:cubicBezTo>
                    <a:pt x="840" y="335"/>
                    <a:pt x="839" y="335"/>
                    <a:pt x="839" y="335"/>
                  </a:cubicBezTo>
                  <a:cubicBezTo>
                    <a:pt x="838" y="335"/>
                    <a:pt x="838" y="335"/>
                    <a:pt x="838" y="335"/>
                  </a:cubicBezTo>
                  <a:cubicBezTo>
                    <a:pt x="838" y="335"/>
                    <a:pt x="838" y="335"/>
                    <a:pt x="838" y="335"/>
                  </a:cubicBezTo>
                  <a:cubicBezTo>
                    <a:pt x="838" y="335"/>
                    <a:pt x="833" y="334"/>
                    <a:pt x="827" y="333"/>
                  </a:cubicBezTo>
                  <a:cubicBezTo>
                    <a:pt x="821" y="331"/>
                    <a:pt x="815" y="329"/>
                    <a:pt x="815" y="328"/>
                  </a:cubicBezTo>
                  <a:cubicBezTo>
                    <a:pt x="816" y="327"/>
                    <a:pt x="816" y="326"/>
                    <a:pt x="816" y="326"/>
                  </a:cubicBezTo>
                  <a:cubicBezTo>
                    <a:pt x="816" y="326"/>
                    <a:pt x="816" y="326"/>
                    <a:pt x="816" y="326"/>
                  </a:cubicBezTo>
                  <a:cubicBezTo>
                    <a:pt x="816" y="326"/>
                    <a:pt x="816" y="326"/>
                    <a:pt x="816" y="326"/>
                  </a:cubicBezTo>
                  <a:cubicBezTo>
                    <a:pt x="815" y="326"/>
                    <a:pt x="815" y="326"/>
                    <a:pt x="816" y="325"/>
                  </a:cubicBezTo>
                  <a:cubicBezTo>
                    <a:pt x="816" y="324"/>
                    <a:pt x="817" y="324"/>
                    <a:pt x="817" y="324"/>
                  </a:cubicBezTo>
                  <a:cubicBezTo>
                    <a:pt x="818" y="324"/>
                    <a:pt x="818" y="324"/>
                    <a:pt x="818" y="324"/>
                  </a:cubicBezTo>
                  <a:cubicBezTo>
                    <a:pt x="818" y="324"/>
                    <a:pt x="818" y="324"/>
                    <a:pt x="818" y="324"/>
                  </a:cubicBezTo>
                  <a:cubicBezTo>
                    <a:pt x="818" y="324"/>
                    <a:pt x="820" y="322"/>
                    <a:pt x="823" y="319"/>
                  </a:cubicBezTo>
                  <a:cubicBezTo>
                    <a:pt x="827" y="316"/>
                    <a:pt x="818" y="314"/>
                    <a:pt x="815" y="314"/>
                  </a:cubicBezTo>
                  <a:cubicBezTo>
                    <a:pt x="815" y="314"/>
                    <a:pt x="815" y="314"/>
                    <a:pt x="815" y="314"/>
                  </a:cubicBezTo>
                  <a:cubicBezTo>
                    <a:pt x="814" y="314"/>
                    <a:pt x="814" y="314"/>
                    <a:pt x="813" y="314"/>
                  </a:cubicBezTo>
                  <a:cubicBezTo>
                    <a:pt x="812" y="314"/>
                    <a:pt x="812" y="313"/>
                    <a:pt x="814" y="313"/>
                  </a:cubicBezTo>
                  <a:cubicBezTo>
                    <a:pt x="816" y="313"/>
                    <a:pt x="811" y="313"/>
                    <a:pt x="803" y="312"/>
                  </a:cubicBezTo>
                  <a:cubicBezTo>
                    <a:pt x="800" y="312"/>
                    <a:pt x="796" y="312"/>
                    <a:pt x="792" y="312"/>
                  </a:cubicBezTo>
                  <a:cubicBezTo>
                    <a:pt x="785" y="312"/>
                    <a:pt x="777" y="312"/>
                    <a:pt x="771" y="312"/>
                  </a:cubicBezTo>
                  <a:cubicBezTo>
                    <a:pt x="771" y="312"/>
                    <a:pt x="770" y="312"/>
                    <a:pt x="770" y="312"/>
                  </a:cubicBezTo>
                  <a:cubicBezTo>
                    <a:pt x="761" y="312"/>
                    <a:pt x="760" y="310"/>
                    <a:pt x="762" y="308"/>
                  </a:cubicBezTo>
                  <a:cubicBezTo>
                    <a:pt x="764" y="305"/>
                    <a:pt x="761" y="303"/>
                    <a:pt x="763" y="303"/>
                  </a:cubicBezTo>
                  <a:cubicBezTo>
                    <a:pt x="764" y="302"/>
                    <a:pt x="764" y="302"/>
                    <a:pt x="765" y="302"/>
                  </a:cubicBezTo>
                  <a:cubicBezTo>
                    <a:pt x="765" y="302"/>
                    <a:pt x="766" y="303"/>
                    <a:pt x="766" y="303"/>
                  </a:cubicBezTo>
                  <a:cubicBezTo>
                    <a:pt x="767" y="303"/>
                    <a:pt x="767" y="303"/>
                    <a:pt x="768" y="303"/>
                  </a:cubicBezTo>
                  <a:cubicBezTo>
                    <a:pt x="769" y="303"/>
                    <a:pt x="771" y="303"/>
                    <a:pt x="772" y="302"/>
                  </a:cubicBezTo>
                  <a:cubicBezTo>
                    <a:pt x="774" y="301"/>
                    <a:pt x="774" y="300"/>
                    <a:pt x="773" y="300"/>
                  </a:cubicBezTo>
                  <a:cubicBezTo>
                    <a:pt x="773" y="300"/>
                    <a:pt x="773" y="300"/>
                    <a:pt x="773" y="300"/>
                  </a:cubicBezTo>
                  <a:cubicBezTo>
                    <a:pt x="773" y="301"/>
                    <a:pt x="773" y="301"/>
                    <a:pt x="773" y="301"/>
                  </a:cubicBezTo>
                  <a:cubicBezTo>
                    <a:pt x="772" y="301"/>
                    <a:pt x="776" y="298"/>
                    <a:pt x="781" y="295"/>
                  </a:cubicBezTo>
                  <a:cubicBezTo>
                    <a:pt x="785" y="293"/>
                    <a:pt x="786" y="292"/>
                    <a:pt x="772" y="292"/>
                  </a:cubicBezTo>
                  <a:cubicBezTo>
                    <a:pt x="772" y="292"/>
                    <a:pt x="771" y="292"/>
                    <a:pt x="770" y="292"/>
                  </a:cubicBezTo>
                  <a:cubicBezTo>
                    <a:pt x="761" y="292"/>
                    <a:pt x="743" y="293"/>
                    <a:pt x="739" y="294"/>
                  </a:cubicBezTo>
                  <a:cubicBezTo>
                    <a:pt x="735" y="296"/>
                    <a:pt x="735" y="297"/>
                    <a:pt x="733" y="298"/>
                  </a:cubicBezTo>
                  <a:cubicBezTo>
                    <a:pt x="731" y="300"/>
                    <a:pt x="725" y="301"/>
                    <a:pt x="724" y="302"/>
                  </a:cubicBezTo>
                  <a:cubicBezTo>
                    <a:pt x="724" y="302"/>
                    <a:pt x="724" y="302"/>
                    <a:pt x="724" y="302"/>
                  </a:cubicBezTo>
                  <a:cubicBezTo>
                    <a:pt x="725" y="302"/>
                    <a:pt x="724" y="302"/>
                    <a:pt x="723" y="303"/>
                  </a:cubicBezTo>
                  <a:cubicBezTo>
                    <a:pt x="721" y="303"/>
                    <a:pt x="720" y="303"/>
                    <a:pt x="719" y="303"/>
                  </a:cubicBezTo>
                  <a:cubicBezTo>
                    <a:pt x="719" y="303"/>
                    <a:pt x="718" y="303"/>
                    <a:pt x="718" y="303"/>
                  </a:cubicBezTo>
                  <a:cubicBezTo>
                    <a:pt x="717" y="303"/>
                    <a:pt x="716" y="303"/>
                    <a:pt x="717" y="303"/>
                  </a:cubicBezTo>
                  <a:cubicBezTo>
                    <a:pt x="717" y="303"/>
                    <a:pt x="716" y="302"/>
                    <a:pt x="713" y="302"/>
                  </a:cubicBezTo>
                  <a:cubicBezTo>
                    <a:pt x="709" y="302"/>
                    <a:pt x="703" y="303"/>
                    <a:pt x="696" y="303"/>
                  </a:cubicBezTo>
                  <a:cubicBezTo>
                    <a:pt x="694" y="303"/>
                    <a:pt x="692" y="303"/>
                    <a:pt x="689" y="303"/>
                  </a:cubicBezTo>
                  <a:cubicBezTo>
                    <a:pt x="685" y="303"/>
                    <a:pt x="681" y="303"/>
                    <a:pt x="675" y="302"/>
                  </a:cubicBezTo>
                  <a:cubicBezTo>
                    <a:pt x="668" y="301"/>
                    <a:pt x="661" y="299"/>
                    <a:pt x="656" y="297"/>
                  </a:cubicBezTo>
                  <a:cubicBezTo>
                    <a:pt x="649" y="294"/>
                    <a:pt x="647" y="291"/>
                    <a:pt x="648" y="291"/>
                  </a:cubicBezTo>
                  <a:cubicBezTo>
                    <a:pt x="648" y="291"/>
                    <a:pt x="648" y="291"/>
                    <a:pt x="648" y="292"/>
                  </a:cubicBezTo>
                  <a:cubicBezTo>
                    <a:pt x="648" y="292"/>
                    <a:pt x="648" y="292"/>
                    <a:pt x="648" y="292"/>
                  </a:cubicBezTo>
                  <a:cubicBezTo>
                    <a:pt x="649" y="292"/>
                    <a:pt x="646" y="289"/>
                    <a:pt x="648" y="285"/>
                  </a:cubicBezTo>
                  <a:cubicBezTo>
                    <a:pt x="649" y="281"/>
                    <a:pt x="653" y="278"/>
                    <a:pt x="654" y="278"/>
                  </a:cubicBezTo>
                  <a:cubicBezTo>
                    <a:pt x="654" y="278"/>
                    <a:pt x="654" y="278"/>
                    <a:pt x="654" y="278"/>
                  </a:cubicBezTo>
                  <a:cubicBezTo>
                    <a:pt x="654" y="278"/>
                    <a:pt x="654" y="278"/>
                    <a:pt x="654" y="278"/>
                  </a:cubicBezTo>
                  <a:cubicBezTo>
                    <a:pt x="655" y="278"/>
                    <a:pt x="656" y="277"/>
                    <a:pt x="657" y="277"/>
                  </a:cubicBezTo>
                  <a:cubicBezTo>
                    <a:pt x="658" y="276"/>
                    <a:pt x="658" y="275"/>
                    <a:pt x="658" y="275"/>
                  </a:cubicBezTo>
                  <a:cubicBezTo>
                    <a:pt x="658" y="275"/>
                    <a:pt x="658" y="276"/>
                    <a:pt x="658" y="276"/>
                  </a:cubicBezTo>
                  <a:cubicBezTo>
                    <a:pt x="657" y="276"/>
                    <a:pt x="657" y="276"/>
                    <a:pt x="657" y="276"/>
                  </a:cubicBezTo>
                  <a:cubicBezTo>
                    <a:pt x="656" y="276"/>
                    <a:pt x="657" y="273"/>
                    <a:pt x="661" y="270"/>
                  </a:cubicBezTo>
                  <a:cubicBezTo>
                    <a:pt x="666" y="266"/>
                    <a:pt x="682" y="266"/>
                    <a:pt x="688" y="264"/>
                  </a:cubicBezTo>
                  <a:cubicBezTo>
                    <a:pt x="694" y="263"/>
                    <a:pt x="693" y="261"/>
                    <a:pt x="695" y="261"/>
                  </a:cubicBezTo>
                  <a:cubicBezTo>
                    <a:pt x="696" y="261"/>
                    <a:pt x="696" y="261"/>
                    <a:pt x="696" y="261"/>
                  </a:cubicBezTo>
                  <a:cubicBezTo>
                    <a:pt x="697" y="261"/>
                    <a:pt x="697" y="261"/>
                    <a:pt x="696" y="261"/>
                  </a:cubicBezTo>
                  <a:cubicBezTo>
                    <a:pt x="696" y="262"/>
                    <a:pt x="697" y="262"/>
                    <a:pt x="698" y="262"/>
                  </a:cubicBezTo>
                  <a:cubicBezTo>
                    <a:pt x="699" y="262"/>
                    <a:pt x="701" y="262"/>
                    <a:pt x="704" y="262"/>
                  </a:cubicBezTo>
                  <a:cubicBezTo>
                    <a:pt x="706" y="261"/>
                    <a:pt x="709" y="261"/>
                    <a:pt x="712" y="261"/>
                  </a:cubicBezTo>
                  <a:cubicBezTo>
                    <a:pt x="712" y="261"/>
                    <a:pt x="712" y="261"/>
                    <a:pt x="713" y="261"/>
                  </a:cubicBezTo>
                  <a:cubicBezTo>
                    <a:pt x="718" y="261"/>
                    <a:pt x="724" y="262"/>
                    <a:pt x="729" y="262"/>
                  </a:cubicBezTo>
                  <a:cubicBezTo>
                    <a:pt x="730" y="262"/>
                    <a:pt x="730" y="262"/>
                    <a:pt x="730" y="262"/>
                  </a:cubicBezTo>
                  <a:cubicBezTo>
                    <a:pt x="731" y="262"/>
                    <a:pt x="731" y="262"/>
                    <a:pt x="732" y="262"/>
                  </a:cubicBezTo>
                  <a:cubicBezTo>
                    <a:pt x="733" y="262"/>
                    <a:pt x="734" y="262"/>
                    <a:pt x="734" y="262"/>
                  </a:cubicBezTo>
                  <a:cubicBezTo>
                    <a:pt x="735" y="262"/>
                    <a:pt x="735" y="262"/>
                    <a:pt x="736" y="262"/>
                  </a:cubicBezTo>
                  <a:cubicBezTo>
                    <a:pt x="739" y="262"/>
                    <a:pt x="741" y="264"/>
                    <a:pt x="745" y="264"/>
                  </a:cubicBezTo>
                  <a:cubicBezTo>
                    <a:pt x="746" y="264"/>
                    <a:pt x="747" y="264"/>
                    <a:pt x="747" y="264"/>
                  </a:cubicBezTo>
                  <a:cubicBezTo>
                    <a:pt x="751" y="264"/>
                    <a:pt x="753" y="264"/>
                    <a:pt x="753" y="263"/>
                  </a:cubicBezTo>
                  <a:cubicBezTo>
                    <a:pt x="753" y="263"/>
                    <a:pt x="754" y="263"/>
                    <a:pt x="755" y="263"/>
                  </a:cubicBezTo>
                  <a:cubicBezTo>
                    <a:pt x="756" y="263"/>
                    <a:pt x="757" y="263"/>
                    <a:pt x="759" y="263"/>
                  </a:cubicBezTo>
                  <a:cubicBezTo>
                    <a:pt x="761" y="264"/>
                    <a:pt x="763" y="264"/>
                    <a:pt x="764" y="264"/>
                  </a:cubicBezTo>
                  <a:cubicBezTo>
                    <a:pt x="764" y="264"/>
                    <a:pt x="764" y="264"/>
                    <a:pt x="764" y="264"/>
                  </a:cubicBezTo>
                  <a:cubicBezTo>
                    <a:pt x="765" y="264"/>
                    <a:pt x="765" y="263"/>
                    <a:pt x="763" y="263"/>
                  </a:cubicBezTo>
                  <a:cubicBezTo>
                    <a:pt x="762" y="262"/>
                    <a:pt x="762" y="261"/>
                    <a:pt x="760" y="261"/>
                  </a:cubicBezTo>
                  <a:cubicBezTo>
                    <a:pt x="760" y="261"/>
                    <a:pt x="760" y="261"/>
                    <a:pt x="760" y="261"/>
                  </a:cubicBezTo>
                  <a:cubicBezTo>
                    <a:pt x="760" y="261"/>
                    <a:pt x="759" y="261"/>
                    <a:pt x="759" y="261"/>
                  </a:cubicBezTo>
                  <a:cubicBezTo>
                    <a:pt x="758" y="261"/>
                    <a:pt x="761" y="260"/>
                    <a:pt x="769" y="259"/>
                  </a:cubicBezTo>
                  <a:cubicBezTo>
                    <a:pt x="772" y="259"/>
                    <a:pt x="775" y="259"/>
                    <a:pt x="779" y="259"/>
                  </a:cubicBezTo>
                  <a:cubicBezTo>
                    <a:pt x="784" y="259"/>
                    <a:pt x="789" y="259"/>
                    <a:pt x="793" y="259"/>
                  </a:cubicBezTo>
                  <a:cubicBezTo>
                    <a:pt x="794" y="259"/>
                    <a:pt x="795" y="259"/>
                    <a:pt x="797" y="259"/>
                  </a:cubicBezTo>
                  <a:cubicBezTo>
                    <a:pt x="799" y="259"/>
                    <a:pt x="801" y="259"/>
                    <a:pt x="802" y="259"/>
                  </a:cubicBezTo>
                  <a:cubicBezTo>
                    <a:pt x="802" y="259"/>
                    <a:pt x="803" y="259"/>
                    <a:pt x="805" y="259"/>
                  </a:cubicBezTo>
                  <a:cubicBezTo>
                    <a:pt x="808" y="259"/>
                    <a:pt x="809" y="260"/>
                    <a:pt x="809" y="260"/>
                  </a:cubicBezTo>
                  <a:cubicBezTo>
                    <a:pt x="809" y="260"/>
                    <a:pt x="809" y="260"/>
                    <a:pt x="809" y="260"/>
                  </a:cubicBezTo>
                  <a:cubicBezTo>
                    <a:pt x="809" y="259"/>
                    <a:pt x="809" y="259"/>
                    <a:pt x="810" y="259"/>
                  </a:cubicBezTo>
                  <a:cubicBezTo>
                    <a:pt x="810" y="259"/>
                    <a:pt x="811" y="259"/>
                    <a:pt x="811" y="260"/>
                  </a:cubicBezTo>
                  <a:cubicBezTo>
                    <a:pt x="812" y="260"/>
                    <a:pt x="813" y="260"/>
                    <a:pt x="812" y="260"/>
                  </a:cubicBezTo>
                  <a:cubicBezTo>
                    <a:pt x="812" y="260"/>
                    <a:pt x="812" y="260"/>
                    <a:pt x="812" y="260"/>
                  </a:cubicBezTo>
                  <a:cubicBezTo>
                    <a:pt x="812" y="260"/>
                    <a:pt x="812" y="260"/>
                    <a:pt x="812" y="260"/>
                  </a:cubicBezTo>
                  <a:cubicBezTo>
                    <a:pt x="811" y="260"/>
                    <a:pt x="812" y="260"/>
                    <a:pt x="813" y="261"/>
                  </a:cubicBezTo>
                  <a:cubicBezTo>
                    <a:pt x="815" y="261"/>
                    <a:pt x="814" y="261"/>
                    <a:pt x="815" y="261"/>
                  </a:cubicBezTo>
                  <a:cubicBezTo>
                    <a:pt x="815" y="261"/>
                    <a:pt x="815" y="261"/>
                    <a:pt x="815" y="261"/>
                  </a:cubicBezTo>
                  <a:cubicBezTo>
                    <a:pt x="815" y="261"/>
                    <a:pt x="817" y="261"/>
                    <a:pt x="819" y="261"/>
                  </a:cubicBezTo>
                  <a:cubicBezTo>
                    <a:pt x="821" y="261"/>
                    <a:pt x="824" y="261"/>
                    <a:pt x="827" y="261"/>
                  </a:cubicBezTo>
                  <a:cubicBezTo>
                    <a:pt x="831" y="261"/>
                    <a:pt x="836" y="261"/>
                    <a:pt x="839" y="262"/>
                  </a:cubicBezTo>
                  <a:cubicBezTo>
                    <a:pt x="848" y="266"/>
                    <a:pt x="844" y="269"/>
                    <a:pt x="845" y="269"/>
                  </a:cubicBezTo>
                  <a:cubicBezTo>
                    <a:pt x="845" y="269"/>
                    <a:pt x="845" y="269"/>
                    <a:pt x="845" y="269"/>
                  </a:cubicBezTo>
                  <a:cubicBezTo>
                    <a:pt x="845" y="269"/>
                    <a:pt x="845" y="269"/>
                    <a:pt x="845" y="269"/>
                  </a:cubicBezTo>
                  <a:cubicBezTo>
                    <a:pt x="846" y="269"/>
                    <a:pt x="847" y="270"/>
                    <a:pt x="847" y="271"/>
                  </a:cubicBezTo>
                  <a:cubicBezTo>
                    <a:pt x="848" y="272"/>
                    <a:pt x="850" y="272"/>
                    <a:pt x="851" y="272"/>
                  </a:cubicBezTo>
                  <a:cubicBezTo>
                    <a:pt x="851" y="272"/>
                    <a:pt x="851" y="272"/>
                    <a:pt x="851" y="272"/>
                  </a:cubicBezTo>
                  <a:cubicBezTo>
                    <a:pt x="851" y="272"/>
                    <a:pt x="851" y="272"/>
                    <a:pt x="851" y="272"/>
                  </a:cubicBezTo>
                  <a:cubicBezTo>
                    <a:pt x="852" y="272"/>
                    <a:pt x="849" y="276"/>
                    <a:pt x="859" y="278"/>
                  </a:cubicBezTo>
                  <a:cubicBezTo>
                    <a:pt x="861" y="278"/>
                    <a:pt x="863" y="278"/>
                    <a:pt x="864" y="278"/>
                  </a:cubicBezTo>
                  <a:cubicBezTo>
                    <a:pt x="868" y="278"/>
                    <a:pt x="872" y="277"/>
                    <a:pt x="875" y="275"/>
                  </a:cubicBezTo>
                  <a:cubicBezTo>
                    <a:pt x="880" y="270"/>
                    <a:pt x="866" y="265"/>
                    <a:pt x="866" y="260"/>
                  </a:cubicBezTo>
                  <a:cubicBezTo>
                    <a:pt x="867" y="254"/>
                    <a:pt x="887" y="249"/>
                    <a:pt x="909" y="245"/>
                  </a:cubicBezTo>
                  <a:cubicBezTo>
                    <a:pt x="924" y="243"/>
                    <a:pt x="938" y="242"/>
                    <a:pt x="938" y="242"/>
                  </a:cubicBezTo>
                  <a:cubicBezTo>
                    <a:pt x="937" y="242"/>
                    <a:pt x="936" y="242"/>
                    <a:pt x="934" y="242"/>
                  </a:cubicBezTo>
                  <a:cubicBezTo>
                    <a:pt x="933" y="242"/>
                    <a:pt x="933" y="242"/>
                    <a:pt x="933" y="242"/>
                  </a:cubicBezTo>
                  <a:cubicBezTo>
                    <a:pt x="931" y="242"/>
                    <a:pt x="931" y="242"/>
                    <a:pt x="933" y="242"/>
                  </a:cubicBezTo>
                  <a:cubicBezTo>
                    <a:pt x="935" y="241"/>
                    <a:pt x="935" y="241"/>
                    <a:pt x="933" y="241"/>
                  </a:cubicBezTo>
                  <a:cubicBezTo>
                    <a:pt x="933" y="241"/>
                    <a:pt x="933" y="240"/>
                    <a:pt x="933" y="240"/>
                  </a:cubicBezTo>
                  <a:cubicBezTo>
                    <a:pt x="933" y="240"/>
                    <a:pt x="933" y="241"/>
                    <a:pt x="934" y="241"/>
                  </a:cubicBezTo>
                  <a:cubicBezTo>
                    <a:pt x="934" y="241"/>
                    <a:pt x="934" y="241"/>
                    <a:pt x="935" y="241"/>
                  </a:cubicBezTo>
                  <a:cubicBezTo>
                    <a:pt x="936" y="241"/>
                    <a:pt x="938" y="240"/>
                    <a:pt x="940" y="240"/>
                  </a:cubicBezTo>
                  <a:cubicBezTo>
                    <a:pt x="945" y="239"/>
                    <a:pt x="945" y="238"/>
                    <a:pt x="945" y="238"/>
                  </a:cubicBezTo>
                  <a:cubicBezTo>
                    <a:pt x="944" y="238"/>
                    <a:pt x="944" y="238"/>
                    <a:pt x="944" y="238"/>
                  </a:cubicBezTo>
                  <a:cubicBezTo>
                    <a:pt x="944" y="239"/>
                    <a:pt x="944" y="239"/>
                    <a:pt x="944" y="239"/>
                  </a:cubicBezTo>
                  <a:cubicBezTo>
                    <a:pt x="943" y="239"/>
                    <a:pt x="942" y="238"/>
                    <a:pt x="939" y="238"/>
                  </a:cubicBezTo>
                  <a:cubicBezTo>
                    <a:pt x="936" y="238"/>
                    <a:pt x="934" y="238"/>
                    <a:pt x="934" y="238"/>
                  </a:cubicBezTo>
                  <a:cubicBezTo>
                    <a:pt x="934" y="237"/>
                    <a:pt x="947" y="237"/>
                    <a:pt x="945" y="235"/>
                  </a:cubicBezTo>
                  <a:cubicBezTo>
                    <a:pt x="944" y="234"/>
                    <a:pt x="941" y="233"/>
                    <a:pt x="939" y="233"/>
                  </a:cubicBezTo>
                  <a:cubicBezTo>
                    <a:pt x="939" y="233"/>
                    <a:pt x="939" y="233"/>
                    <a:pt x="938" y="233"/>
                  </a:cubicBezTo>
                  <a:cubicBezTo>
                    <a:pt x="938" y="233"/>
                    <a:pt x="938" y="233"/>
                    <a:pt x="938" y="233"/>
                  </a:cubicBezTo>
                  <a:cubicBezTo>
                    <a:pt x="938" y="233"/>
                    <a:pt x="938" y="233"/>
                    <a:pt x="938" y="233"/>
                  </a:cubicBezTo>
                  <a:cubicBezTo>
                    <a:pt x="938" y="233"/>
                    <a:pt x="938" y="233"/>
                    <a:pt x="938" y="233"/>
                  </a:cubicBezTo>
                  <a:cubicBezTo>
                    <a:pt x="938" y="233"/>
                    <a:pt x="938" y="233"/>
                    <a:pt x="938" y="233"/>
                  </a:cubicBezTo>
                  <a:cubicBezTo>
                    <a:pt x="938" y="233"/>
                    <a:pt x="939" y="233"/>
                    <a:pt x="939" y="233"/>
                  </a:cubicBezTo>
                  <a:cubicBezTo>
                    <a:pt x="940" y="233"/>
                    <a:pt x="940" y="233"/>
                    <a:pt x="941" y="233"/>
                  </a:cubicBezTo>
                  <a:cubicBezTo>
                    <a:pt x="942" y="233"/>
                    <a:pt x="943" y="233"/>
                    <a:pt x="942" y="233"/>
                  </a:cubicBezTo>
                  <a:cubicBezTo>
                    <a:pt x="942" y="232"/>
                    <a:pt x="944" y="232"/>
                    <a:pt x="942" y="231"/>
                  </a:cubicBezTo>
                  <a:cubicBezTo>
                    <a:pt x="941" y="231"/>
                    <a:pt x="940" y="230"/>
                    <a:pt x="941" y="230"/>
                  </a:cubicBezTo>
                  <a:cubicBezTo>
                    <a:pt x="941" y="230"/>
                    <a:pt x="941" y="230"/>
                    <a:pt x="941" y="231"/>
                  </a:cubicBezTo>
                  <a:cubicBezTo>
                    <a:pt x="941" y="231"/>
                    <a:pt x="941" y="231"/>
                    <a:pt x="941" y="231"/>
                  </a:cubicBezTo>
                  <a:cubicBezTo>
                    <a:pt x="942" y="231"/>
                    <a:pt x="941" y="230"/>
                    <a:pt x="939" y="228"/>
                  </a:cubicBezTo>
                  <a:cubicBezTo>
                    <a:pt x="937" y="228"/>
                    <a:pt x="936" y="227"/>
                    <a:pt x="936" y="227"/>
                  </a:cubicBezTo>
                  <a:cubicBezTo>
                    <a:pt x="936" y="227"/>
                    <a:pt x="937" y="227"/>
                    <a:pt x="938" y="228"/>
                  </a:cubicBezTo>
                  <a:cubicBezTo>
                    <a:pt x="938" y="228"/>
                    <a:pt x="939" y="228"/>
                    <a:pt x="939" y="228"/>
                  </a:cubicBezTo>
                  <a:cubicBezTo>
                    <a:pt x="941" y="228"/>
                    <a:pt x="942" y="227"/>
                    <a:pt x="943" y="226"/>
                  </a:cubicBezTo>
                  <a:cubicBezTo>
                    <a:pt x="943" y="225"/>
                    <a:pt x="944" y="224"/>
                    <a:pt x="944" y="224"/>
                  </a:cubicBezTo>
                  <a:cubicBezTo>
                    <a:pt x="945" y="224"/>
                    <a:pt x="946" y="225"/>
                    <a:pt x="946" y="226"/>
                  </a:cubicBezTo>
                  <a:cubicBezTo>
                    <a:pt x="946" y="228"/>
                    <a:pt x="951" y="230"/>
                    <a:pt x="950" y="231"/>
                  </a:cubicBezTo>
                  <a:cubicBezTo>
                    <a:pt x="949" y="232"/>
                    <a:pt x="949" y="232"/>
                    <a:pt x="949" y="232"/>
                  </a:cubicBezTo>
                  <a:cubicBezTo>
                    <a:pt x="949" y="232"/>
                    <a:pt x="950" y="232"/>
                    <a:pt x="950" y="232"/>
                  </a:cubicBezTo>
                  <a:cubicBezTo>
                    <a:pt x="951" y="232"/>
                    <a:pt x="958" y="230"/>
                    <a:pt x="958" y="227"/>
                  </a:cubicBezTo>
                  <a:cubicBezTo>
                    <a:pt x="958" y="224"/>
                    <a:pt x="959" y="223"/>
                    <a:pt x="960" y="223"/>
                  </a:cubicBezTo>
                  <a:cubicBezTo>
                    <a:pt x="960" y="223"/>
                    <a:pt x="960" y="223"/>
                    <a:pt x="961" y="224"/>
                  </a:cubicBezTo>
                  <a:cubicBezTo>
                    <a:pt x="961" y="225"/>
                    <a:pt x="963" y="225"/>
                    <a:pt x="964" y="225"/>
                  </a:cubicBezTo>
                  <a:cubicBezTo>
                    <a:pt x="964" y="225"/>
                    <a:pt x="964" y="225"/>
                    <a:pt x="964" y="225"/>
                  </a:cubicBezTo>
                  <a:cubicBezTo>
                    <a:pt x="965" y="225"/>
                    <a:pt x="973" y="222"/>
                    <a:pt x="983" y="218"/>
                  </a:cubicBezTo>
                  <a:cubicBezTo>
                    <a:pt x="983" y="218"/>
                    <a:pt x="983" y="218"/>
                    <a:pt x="983" y="218"/>
                  </a:cubicBezTo>
                  <a:cubicBezTo>
                    <a:pt x="983" y="218"/>
                    <a:pt x="983" y="218"/>
                    <a:pt x="983" y="218"/>
                  </a:cubicBezTo>
                  <a:cubicBezTo>
                    <a:pt x="983" y="218"/>
                    <a:pt x="983" y="218"/>
                    <a:pt x="983" y="218"/>
                  </a:cubicBezTo>
                  <a:cubicBezTo>
                    <a:pt x="982" y="218"/>
                    <a:pt x="983" y="218"/>
                    <a:pt x="985" y="218"/>
                  </a:cubicBezTo>
                  <a:cubicBezTo>
                    <a:pt x="997" y="214"/>
                    <a:pt x="1014" y="215"/>
                    <a:pt x="1014" y="215"/>
                  </a:cubicBezTo>
                  <a:cubicBezTo>
                    <a:pt x="1014" y="214"/>
                    <a:pt x="1014" y="214"/>
                    <a:pt x="1015" y="214"/>
                  </a:cubicBezTo>
                  <a:cubicBezTo>
                    <a:pt x="1015" y="214"/>
                    <a:pt x="1016" y="214"/>
                    <a:pt x="1016" y="214"/>
                  </a:cubicBezTo>
                  <a:cubicBezTo>
                    <a:pt x="1017" y="215"/>
                    <a:pt x="1018" y="215"/>
                    <a:pt x="1018" y="215"/>
                  </a:cubicBezTo>
                  <a:cubicBezTo>
                    <a:pt x="1019" y="215"/>
                    <a:pt x="1019" y="215"/>
                    <a:pt x="1020" y="215"/>
                  </a:cubicBezTo>
                  <a:cubicBezTo>
                    <a:pt x="1021" y="214"/>
                    <a:pt x="1026" y="215"/>
                    <a:pt x="1028" y="214"/>
                  </a:cubicBezTo>
                  <a:cubicBezTo>
                    <a:pt x="1030" y="213"/>
                    <a:pt x="1030" y="213"/>
                    <a:pt x="1030" y="213"/>
                  </a:cubicBezTo>
                  <a:cubicBezTo>
                    <a:pt x="1030" y="213"/>
                    <a:pt x="1030" y="213"/>
                    <a:pt x="1029" y="213"/>
                  </a:cubicBezTo>
                  <a:cubicBezTo>
                    <a:pt x="1029" y="213"/>
                    <a:pt x="1029" y="213"/>
                    <a:pt x="1029" y="213"/>
                  </a:cubicBezTo>
                  <a:cubicBezTo>
                    <a:pt x="1027" y="213"/>
                    <a:pt x="1021" y="211"/>
                    <a:pt x="1027" y="208"/>
                  </a:cubicBezTo>
                  <a:cubicBezTo>
                    <a:pt x="1030" y="206"/>
                    <a:pt x="1037" y="205"/>
                    <a:pt x="1042" y="204"/>
                  </a:cubicBezTo>
                  <a:cubicBezTo>
                    <a:pt x="1044" y="204"/>
                    <a:pt x="1046" y="204"/>
                    <a:pt x="1049" y="203"/>
                  </a:cubicBezTo>
                  <a:cubicBezTo>
                    <a:pt x="1051" y="203"/>
                    <a:pt x="1052" y="202"/>
                    <a:pt x="1053" y="202"/>
                  </a:cubicBezTo>
                  <a:cubicBezTo>
                    <a:pt x="1053" y="202"/>
                    <a:pt x="1053" y="202"/>
                    <a:pt x="1053" y="203"/>
                  </a:cubicBezTo>
                  <a:cubicBezTo>
                    <a:pt x="1053" y="203"/>
                    <a:pt x="1055" y="203"/>
                    <a:pt x="1059" y="203"/>
                  </a:cubicBezTo>
                  <a:cubicBezTo>
                    <a:pt x="1061" y="203"/>
                    <a:pt x="1064" y="203"/>
                    <a:pt x="1068" y="203"/>
                  </a:cubicBezTo>
                  <a:cubicBezTo>
                    <a:pt x="1075" y="202"/>
                    <a:pt x="1079" y="201"/>
                    <a:pt x="1076" y="200"/>
                  </a:cubicBezTo>
                  <a:cubicBezTo>
                    <a:pt x="1074" y="200"/>
                    <a:pt x="1076" y="200"/>
                    <a:pt x="1081" y="200"/>
                  </a:cubicBezTo>
                  <a:cubicBezTo>
                    <a:pt x="1086" y="199"/>
                    <a:pt x="1094" y="200"/>
                    <a:pt x="1099" y="199"/>
                  </a:cubicBezTo>
                  <a:cubicBezTo>
                    <a:pt x="1104" y="198"/>
                    <a:pt x="1107" y="197"/>
                    <a:pt x="1108" y="197"/>
                  </a:cubicBezTo>
                  <a:cubicBezTo>
                    <a:pt x="1109" y="197"/>
                    <a:pt x="1107" y="198"/>
                    <a:pt x="1105" y="198"/>
                  </a:cubicBezTo>
                  <a:cubicBezTo>
                    <a:pt x="1103" y="199"/>
                    <a:pt x="1105" y="199"/>
                    <a:pt x="1110" y="199"/>
                  </a:cubicBezTo>
                  <a:cubicBezTo>
                    <a:pt x="1115" y="199"/>
                    <a:pt x="1117" y="199"/>
                    <a:pt x="1115" y="200"/>
                  </a:cubicBezTo>
                  <a:cubicBezTo>
                    <a:pt x="1112" y="200"/>
                    <a:pt x="1098" y="199"/>
                    <a:pt x="1088" y="202"/>
                  </a:cubicBezTo>
                  <a:cubicBezTo>
                    <a:pt x="1082" y="204"/>
                    <a:pt x="1081" y="206"/>
                    <a:pt x="1093" y="206"/>
                  </a:cubicBezTo>
                  <a:cubicBezTo>
                    <a:pt x="1094" y="206"/>
                    <a:pt x="1095" y="206"/>
                    <a:pt x="1095" y="206"/>
                  </a:cubicBezTo>
                  <a:cubicBezTo>
                    <a:pt x="1097" y="206"/>
                    <a:pt x="1102" y="205"/>
                    <a:pt x="1107" y="204"/>
                  </a:cubicBezTo>
                  <a:cubicBezTo>
                    <a:pt x="1112" y="203"/>
                    <a:pt x="1124" y="202"/>
                    <a:pt x="1133" y="201"/>
                  </a:cubicBezTo>
                  <a:cubicBezTo>
                    <a:pt x="1141" y="200"/>
                    <a:pt x="1148" y="200"/>
                    <a:pt x="1146" y="200"/>
                  </a:cubicBezTo>
                  <a:cubicBezTo>
                    <a:pt x="1144" y="200"/>
                    <a:pt x="1144" y="199"/>
                    <a:pt x="1145" y="199"/>
                  </a:cubicBezTo>
                  <a:cubicBezTo>
                    <a:pt x="1146" y="199"/>
                    <a:pt x="1144" y="199"/>
                    <a:pt x="1142" y="198"/>
                  </a:cubicBezTo>
                  <a:cubicBezTo>
                    <a:pt x="1141" y="198"/>
                    <a:pt x="1139" y="198"/>
                    <a:pt x="1136" y="198"/>
                  </a:cubicBezTo>
                  <a:cubicBezTo>
                    <a:pt x="1136" y="198"/>
                    <a:pt x="1135" y="198"/>
                    <a:pt x="1134" y="198"/>
                  </a:cubicBezTo>
                  <a:cubicBezTo>
                    <a:pt x="1134" y="198"/>
                    <a:pt x="1133" y="198"/>
                    <a:pt x="1133" y="198"/>
                  </a:cubicBezTo>
                  <a:cubicBezTo>
                    <a:pt x="1131" y="198"/>
                    <a:pt x="1128" y="198"/>
                    <a:pt x="1126" y="198"/>
                  </a:cubicBezTo>
                  <a:cubicBezTo>
                    <a:pt x="1119" y="198"/>
                    <a:pt x="1116" y="197"/>
                    <a:pt x="1117" y="197"/>
                  </a:cubicBezTo>
                  <a:cubicBezTo>
                    <a:pt x="1118" y="196"/>
                    <a:pt x="1113" y="196"/>
                    <a:pt x="1109" y="194"/>
                  </a:cubicBezTo>
                  <a:cubicBezTo>
                    <a:pt x="1105" y="193"/>
                    <a:pt x="1105" y="191"/>
                    <a:pt x="1107" y="190"/>
                  </a:cubicBezTo>
                  <a:cubicBezTo>
                    <a:pt x="1109" y="189"/>
                    <a:pt x="1106" y="189"/>
                    <a:pt x="1099" y="189"/>
                  </a:cubicBezTo>
                  <a:cubicBezTo>
                    <a:pt x="1093" y="188"/>
                    <a:pt x="1096" y="188"/>
                    <a:pt x="1107" y="187"/>
                  </a:cubicBezTo>
                  <a:cubicBezTo>
                    <a:pt x="1118" y="186"/>
                    <a:pt x="1113" y="184"/>
                    <a:pt x="1113" y="184"/>
                  </a:cubicBezTo>
                  <a:cubicBezTo>
                    <a:pt x="1113" y="184"/>
                    <a:pt x="1114" y="184"/>
                    <a:pt x="1114" y="184"/>
                  </a:cubicBezTo>
                  <a:cubicBezTo>
                    <a:pt x="1114" y="184"/>
                    <a:pt x="1115" y="184"/>
                    <a:pt x="1115" y="184"/>
                  </a:cubicBezTo>
                  <a:cubicBezTo>
                    <a:pt x="1115" y="184"/>
                    <a:pt x="1115" y="184"/>
                    <a:pt x="1115" y="184"/>
                  </a:cubicBezTo>
                  <a:cubicBezTo>
                    <a:pt x="1115" y="184"/>
                    <a:pt x="1114" y="184"/>
                    <a:pt x="1110" y="183"/>
                  </a:cubicBezTo>
                  <a:cubicBezTo>
                    <a:pt x="1107" y="183"/>
                    <a:pt x="1103" y="182"/>
                    <a:pt x="1097" y="182"/>
                  </a:cubicBezTo>
                  <a:cubicBezTo>
                    <a:pt x="1094" y="182"/>
                    <a:pt x="1090" y="182"/>
                    <a:pt x="1087" y="183"/>
                  </a:cubicBezTo>
                  <a:cubicBezTo>
                    <a:pt x="1075" y="184"/>
                    <a:pt x="1063" y="187"/>
                    <a:pt x="1052" y="189"/>
                  </a:cubicBezTo>
                  <a:cubicBezTo>
                    <a:pt x="1046" y="190"/>
                    <a:pt x="1042" y="191"/>
                    <a:pt x="1041" y="191"/>
                  </a:cubicBezTo>
                  <a:cubicBezTo>
                    <a:pt x="1039" y="191"/>
                    <a:pt x="1041" y="190"/>
                    <a:pt x="1048" y="188"/>
                  </a:cubicBezTo>
                  <a:cubicBezTo>
                    <a:pt x="1058" y="185"/>
                    <a:pt x="1067" y="182"/>
                    <a:pt x="1078" y="182"/>
                  </a:cubicBezTo>
                  <a:cubicBezTo>
                    <a:pt x="1090" y="182"/>
                    <a:pt x="1093" y="177"/>
                    <a:pt x="1100" y="177"/>
                  </a:cubicBezTo>
                  <a:cubicBezTo>
                    <a:pt x="1101" y="177"/>
                    <a:pt x="1103" y="177"/>
                    <a:pt x="1105" y="177"/>
                  </a:cubicBezTo>
                  <a:cubicBezTo>
                    <a:pt x="1113" y="177"/>
                    <a:pt x="1130" y="178"/>
                    <a:pt x="1136" y="178"/>
                  </a:cubicBezTo>
                  <a:cubicBezTo>
                    <a:pt x="1142" y="178"/>
                    <a:pt x="1153" y="179"/>
                    <a:pt x="1164" y="179"/>
                  </a:cubicBezTo>
                  <a:cubicBezTo>
                    <a:pt x="1175" y="179"/>
                    <a:pt x="1185" y="178"/>
                    <a:pt x="1189" y="176"/>
                  </a:cubicBezTo>
                  <a:cubicBezTo>
                    <a:pt x="1193" y="174"/>
                    <a:pt x="1202" y="174"/>
                    <a:pt x="1211" y="173"/>
                  </a:cubicBezTo>
                  <a:cubicBezTo>
                    <a:pt x="1225" y="172"/>
                    <a:pt x="1231" y="170"/>
                    <a:pt x="1229" y="170"/>
                  </a:cubicBezTo>
                  <a:cubicBezTo>
                    <a:pt x="1229" y="170"/>
                    <a:pt x="1229" y="170"/>
                    <a:pt x="1229" y="170"/>
                  </a:cubicBezTo>
                  <a:cubicBezTo>
                    <a:pt x="1227" y="170"/>
                    <a:pt x="1228" y="169"/>
                    <a:pt x="1229" y="169"/>
                  </a:cubicBezTo>
                  <a:cubicBezTo>
                    <a:pt x="1231" y="169"/>
                    <a:pt x="1230" y="169"/>
                    <a:pt x="1227" y="168"/>
                  </a:cubicBezTo>
                  <a:cubicBezTo>
                    <a:pt x="1225" y="168"/>
                    <a:pt x="1225" y="168"/>
                    <a:pt x="1228" y="167"/>
                  </a:cubicBezTo>
                  <a:cubicBezTo>
                    <a:pt x="1230" y="167"/>
                    <a:pt x="1229" y="166"/>
                    <a:pt x="1231" y="166"/>
                  </a:cubicBezTo>
                  <a:cubicBezTo>
                    <a:pt x="1233" y="166"/>
                    <a:pt x="1233" y="165"/>
                    <a:pt x="1232" y="165"/>
                  </a:cubicBezTo>
                  <a:cubicBezTo>
                    <a:pt x="1230" y="164"/>
                    <a:pt x="1230" y="164"/>
                    <a:pt x="1231" y="164"/>
                  </a:cubicBezTo>
                  <a:cubicBezTo>
                    <a:pt x="1231" y="164"/>
                    <a:pt x="1231" y="164"/>
                    <a:pt x="1231" y="164"/>
                  </a:cubicBezTo>
                  <a:cubicBezTo>
                    <a:pt x="1231" y="164"/>
                    <a:pt x="1231" y="164"/>
                    <a:pt x="1231" y="164"/>
                  </a:cubicBezTo>
                  <a:cubicBezTo>
                    <a:pt x="1232" y="164"/>
                    <a:pt x="1231" y="164"/>
                    <a:pt x="1229" y="164"/>
                  </a:cubicBezTo>
                  <a:cubicBezTo>
                    <a:pt x="1228" y="163"/>
                    <a:pt x="1227" y="163"/>
                    <a:pt x="1225" y="163"/>
                  </a:cubicBezTo>
                  <a:cubicBezTo>
                    <a:pt x="1224" y="163"/>
                    <a:pt x="1223" y="163"/>
                    <a:pt x="1222" y="163"/>
                  </a:cubicBezTo>
                  <a:cubicBezTo>
                    <a:pt x="1221" y="164"/>
                    <a:pt x="1220" y="164"/>
                    <a:pt x="1219" y="164"/>
                  </a:cubicBezTo>
                  <a:cubicBezTo>
                    <a:pt x="1218" y="164"/>
                    <a:pt x="1217" y="164"/>
                    <a:pt x="1216" y="164"/>
                  </a:cubicBezTo>
                  <a:cubicBezTo>
                    <a:pt x="1215" y="163"/>
                    <a:pt x="1223" y="162"/>
                    <a:pt x="1218" y="161"/>
                  </a:cubicBezTo>
                  <a:cubicBezTo>
                    <a:pt x="1216" y="161"/>
                    <a:pt x="1214" y="161"/>
                    <a:pt x="1212" y="161"/>
                  </a:cubicBezTo>
                  <a:cubicBezTo>
                    <a:pt x="1210" y="161"/>
                    <a:pt x="1208" y="161"/>
                    <a:pt x="1209" y="161"/>
                  </a:cubicBezTo>
                  <a:cubicBezTo>
                    <a:pt x="1211" y="161"/>
                    <a:pt x="1204" y="161"/>
                    <a:pt x="1195" y="163"/>
                  </a:cubicBezTo>
                  <a:cubicBezTo>
                    <a:pt x="1188" y="164"/>
                    <a:pt x="1181" y="164"/>
                    <a:pt x="1181" y="164"/>
                  </a:cubicBezTo>
                  <a:cubicBezTo>
                    <a:pt x="1181" y="164"/>
                    <a:pt x="1181" y="164"/>
                    <a:pt x="1181" y="164"/>
                  </a:cubicBezTo>
                  <a:cubicBezTo>
                    <a:pt x="1183" y="164"/>
                    <a:pt x="1182" y="163"/>
                    <a:pt x="1180" y="163"/>
                  </a:cubicBezTo>
                  <a:cubicBezTo>
                    <a:pt x="1178" y="163"/>
                    <a:pt x="1177" y="162"/>
                    <a:pt x="1177" y="162"/>
                  </a:cubicBezTo>
                  <a:cubicBezTo>
                    <a:pt x="1177" y="162"/>
                    <a:pt x="1177" y="162"/>
                    <a:pt x="1177" y="162"/>
                  </a:cubicBezTo>
                  <a:cubicBezTo>
                    <a:pt x="1178" y="162"/>
                    <a:pt x="1179" y="162"/>
                    <a:pt x="1180" y="162"/>
                  </a:cubicBezTo>
                  <a:cubicBezTo>
                    <a:pt x="1181" y="163"/>
                    <a:pt x="1182" y="163"/>
                    <a:pt x="1184" y="163"/>
                  </a:cubicBezTo>
                  <a:cubicBezTo>
                    <a:pt x="1186" y="163"/>
                    <a:pt x="1190" y="162"/>
                    <a:pt x="1194" y="162"/>
                  </a:cubicBezTo>
                  <a:cubicBezTo>
                    <a:pt x="1199" y="161"/>
                    <a:pt x="1201" y="161"/>
                    <a:pt x="1198" y="161"/>
                  </a:cubicBezTo>
                  <a:cubicBezTo>
                    <a:pt x="1198" y="161"/>
                    <a:pt x="1198" y="161"/>
                    <a:pt x="1198" y="161"/>
                  </a:cubicBezTo>
                  <a:cubicBezTo>
                    <a:pt x="1198" y="161"/>
                    <a:pt x="1197" y="161"/>
                    <a:pt x="1197" y="161"/>
                  </a:cubicBezTo>
                  <a:cubicBezTo>
                    <a:pt x="1195" y="161"/>
                    <a:pt x="1198" y="161"/>
                    <a:pt x="1206" y="160"/>
                  </a:cubicBezTo>
                  <a:cubicBezTo>
                    <a:pt x="1213" y="159"/>
                    <a:pt x="1218" y="159"/>
                    <a:pt x="1216" y="158"/>
                  </a:cubicBezTo>
                  <a:cubicBezTo>
                    <a:pt x="1213" y="158"/>
                    <a:pt x="1213" y="158"/>
                    <a:pt x="1214" y="158"/>
                  </a:cubicBezTo>
                  <a:cubicBezTo>
                    <a:pt x="1215" y="157"/>
                    <a:pt x="1212" y="157"/>
                    <a:pt x="1209" y="157"/>
                  </a:cubicBezTo>
                  <a:cubicBezTo>
                    <a:pt x="1209" y="157"/>
                    <a:pt x="1209" y="157"/>
                    <a:pt x="1209" y="157"/>
                  </a:cubicBezTo>
                  <a:cubicBezTo>
                    <a:pt x="1208" y="157"/>
                    <a:pt x="1208" y="157"/>
                    <a:pt x="1208" y="157"/>
                  </a:cubicBezTo>
                  <a:cubicBezTo>
                    <a:pt x="1205" y="157"/>
                    <a:pt x="1203" y="157"/>
                    <a:pt x="1203" y="156"/>
                  </a:cubicBezTo>
                  <a:cubicBezTo>
                    <a:pt x="1204" y="156"/>
                    <a:pt x="1203" y="156"/>
                    <a:pt x="1202" y="156"/>
                  </a:cubicBezTo>
                  <a:cubicBezTo>
                    <a:pt x="1202" y="156"/>
                    <a:pt x="1202" y="156"/>
                    <a:pt x="1202" y="156"/>
                  </a:cubicBezTo>
                  <a:cubicBezTo>
                    <a:pt x="1202" y="156"/>
                    <a:pt x="1201" y="156"/>
                    <a:pt x="1201" y="156"/>
                  </a:cubicBezTo>
                  <a:cubicBezTo>
                    <a:pt x="1201" y="156"/>
                    <a:pt x="1200" y="156"/>
                    <a:pt x="1201" y="156"/>
                  </a:cubicBezTo>
                  <a:cubicBezTo>
                    <a:pt x="1201" y="156"/>
                    <a:pt x="1201" y="156"/>
                    <a:pt x="1201" y="156"/>
                  </a:cubicBezTo>
                  <a:cubicBezTo>
                    <a:pt x="1200" y="156"/>
                    <a:pt x="1199" y="156"/>
                    <a:pt x="1197" y="156"/>
                  </a:cubicBezTo>
                  <a:cubicBezTo>
                    <a:pt x="1196" y="156"/>
                    <a:pt x="1195" y="156"/>
                    <a:pt x="1195" y="156"/>
                  </a:cubicBezTo>
                  <a:cubicBezTo>
                    <a:pt x="1194" y="156"/>
                    <a:pt x="1194" y="156"/>
                    <a:pt x="1195" y="156"/>
                  </a:cubicBezTo>
                  <a:cubicBezTo>
                    <a:pt x="1197" y="156"/>
                    <a:pt x="1197" y="156"/>
                    <a:pt x="1196" y="156"/>
                  </a:cubicBezTo>
                  <a:cubicBezTo>
                    <a:pt x="1196" y="156"/>
                    <a:pt x="1196" y="156"/>
                    <a:pt x="1195" y="156"/>
                  </a:cubicBezTo>
                  <a:cubicBezTo>
                    <a:pt x="1195" y="156"/>
                    <a:pt x="1195" y="156"/>
                    <a:pt x="1195" y="156"/>
                  </a:cubicBezTo>
                  <a:cubicBezTo>
                    <a:pt x="1194" y="156"/>
                    <a:pt x="1194" y="155"/>
                    <a:pt x="1194" y="155"/>
                  </a:cubicBezTo>
                  <a:cubicBezTo>
                    <a:pt x="1195" y="155"/>
                    <a:pt x="1195" y="155"/>
                    <a:pt x="1194" y="155"/>
                  </a:cubicBezTo>
                  <a:cubicBezTo>
                    <a:pt x="1194" y="155"/>
                    <a:pt x="1193" y="155"/>
                    <a:pt x="1191" y="155"/>
                  </a:cubicBezTo>
                  <a:cubicBezTo>
                    <a:pt x="1190" y="156"/>
                    <a:pt x="1189" y="156"/>
                    <a:pt x="1189" y="156"/>
                  </a:cubicBezTo>
                  <a:cubicBezTo>
                    <a:pt x="1188" y="156"/>
                    <a:pt x="1188" y="156"/>
                    <a:pt x="1189" y="156"/>
                  </a:cubicBezTo>
                  <a:cubicBezTo>
                    <a:pt x="1189" y="155"/>
                    <a:pt x="1189" y="155"/>
                    <a:pt x="1188" y="155"/>
                  </a:cubicBezTo>
                  <a:cubicBezTo>
                    <a:pt x="1188" y="155"/>
                    <a:pt x="1187" y="155"/>
                    <a:pt x="1185" y="156"/>
                  </a:cubicBezTo>
                  <a:cubicBezTo>
                    <a:pt x="1184" y="156"/>
                    <a:pt x="1184" y="156"/>
                    <a:pt x="1184" y="156"/>
                  </a:cubicBezTo>
                  <a:cubicBezTo>
                    <a:pt x="1182" y="156"/>
                    <a:pt x="1183" y="155"/>
                    <a:pt x="1185" y="154"/>
                  </a:cubicBezTo>
                  <a:cubicBezTo>
                    <a:pt x="1188" y="154"/>
                    <a:pt x="1188" y="153"/>
                    <a:pt x="1188" y="153"/>
                  </a:cubicBezTo>
                  <a:cubicBezTo>
                    <a:pt x="1188" y="153"/>
                    <a:pt x="1188" y="153"/>
                    <a:pt x="1188" y="153"/>
                  </a:cubicBezTo>
                  <a:cubicBezTo>
                    <a:pt x="1188" y="153"/>
                    <a:pt x="1188" y="153"/>
                    <a:pt x="1187" y="153"/>
                  </a:cubicBezTo>
                  <a:cubicBezTo>
                    <a:pt x="1187" y="153"/>
                    <a:pt x="1185" y="152"/>
                    <a:pt x="1180" y="151"/>
                  </a:cubicBezTo>
                  <a:cubicBezTo>
                    <a:pt x="1174" y="150"/>
                    <a:pt x="1170" y="150"/>
                    <a:pt x="1172" y="150"/>
                  </a:cubicBezTo>
                  <a:cubicBezTo>
                    <a:pt x="1174" y="150"/>
                    <a:pt x="1174" y="149"/>
                    <a:pt x="1172" y="149"/>
                  </a:cubicBezTo>
                  <a:cubicBezTo>
                    <a:pt x="1170" y="148"/>
                    <a:pt x="1171" y="148"/>
                    <a:pt x="1173" y="148"/>
                  </a:cubicBezTo>
                  <a:cubicBezTo>
                    <a:pt x="1173" y="148"/>
                    <a:pt x="1173" y="148"/>
                    <a:pt x="1174" y="148"/>
                  </a:cubicBezTo>
                  <a:cubicBezTo>
                    <a:pt x="1174" y="148"/>
                    <a:pt x="1174" y="148"/>
                    <a:pt x="1174" y="148"/>
                  </a:cubicBezTo>
                  <a:cubicBezTo>
                    <a:pt x="1177" y="148"/>
                    <a:pt x="1179" y="147"/>
                    <a:pt x="1181" y="147"/>
                  </a:cubicBezTo>
                  <a:cubicBezTo>
                    <a:pt x="1182" y="146"/>
                    <a:pt x="1183" y="145"/>
                    <a:pt x="1181" y="145"/>
                  </a:cubicBezTo>
                  <a:cubicBezTo>
                    <a:pt x="1180" y="145"/>
                    <a:pt x="1178" y="145"/>
                    <a:pt x="1178" y="145"/>
                  </a:cubicBezTo>
                  <a:cubicBezTo>
                    <a:pt x="1177" y="145"/>
                    <a:pt x="1178" y="144"/>
                    <a:pt x="1176" y="144"/>
                  </a:cubicBezTo>
                  <a:cubicBezTo>
                    <a:pt x="1174" y="143"/>
                    <a:pt x="1176" y="143"/>
                    <a:pt x="1178" y="142"/>
                  </a:cubicBezTo>
                  <a:cubicBezTo>
                    <a:pt x="1180" y="141"/>
                    <a:pt x="1172" y="141"/>
                    <a:pt x="1173" y="141"/>
                  </a:cubicBezTo>
                  <a:cubicBezTo>
                    <a:pt x="1175" y="140"/>
                    <a:pt x="1174" y="140"/>
                    <a:pt x="1172" y="140"/>
                  </a:cubicBezTo>
                  <a:cubicBezTo>
                    <a:pt x="1172" y="140"/>
                    <a:pt x="1171" y="140"/>
                    <a:pt x="1171" y="140"/>
                  </a:cubicBezTo>
                  <a:cubicBezTo>
                    <a:pt x="1170" y="140"/>
                    <a:pt x="1170" y="140"/>
                    <a:pt x="1170" y="140"/>
                  </a:cubicBezTo>
                  <a:cubicBezTo>
                    <a:pt x="1168" y="140"/>
                    <a:pt x="1168" y="140"/>
                    <a:pt x="1170" y="139"/>
                  </a:cubicBezTo>
                  <a:cubicBezTo>
                    <a:pt x="1172" y="139"/>
                    <a:pt x="1173" y="138"/>
                    <a:pt x="1171" y="138"/>
                  </a:cubicBezTo>
                  <a:cubicBezTo>
                    <a:pt x="1170" y="138"/>
                    <a:pt x="1170" y="138"/>
                    <a:pt x="1170" y="138"/>
                  </a:cubicBezTo>
                  <a:cubicBezTo>
                    <a:pt x="1168" y="138"/>
                    <a:pt x="1168" y="138"/>
                    <a:pt x="1167" y="138"/>
                  </a:cubicBezTo>
                  <a:cubicBezTo>
                    <a:pt x="1166" y="138"/>
                    <a:pt x="1165" y="138"/>
                    <a:pt x="1165" y="138"/>
                  </a:cubicBezTo>
                  <a:cubicBezTo>
                    <a:pt x="1165" y="138"/>
                    <a:pt x="1167" y="138"/>
                    <a:pt x="1169" y="137"/>
                  </a:cubicBezTo>
                  <a:cubicBezTo>
                    <a:pt x="1171" y="137"/>
                    <a:pt x="1173" y="136"/>
                    <a:pt x="1172" y="136"/>
                  </a:cubicBezTo>
                  <a:cubicBezTo>
                    <a:pt x="1172" y="136"/>
                    <a:pt x="1172" y="136"/>
                    <a:pt x="1172" y="136"/>
                  </a:cubicBezTo>
                  <a:cubicBezTo>
                    <a:pt x="1172" y="136"/>
                    <a:pt x="1171" y="136"/>
                    <a:pt x="1171" y="136"/>
                  </a:cubicBezTo>
                  <a:cubicBezTo>
                    <a:pt x="1170" y="136"/>
                    <a:pt x="1171" y="136"/>
                    <a:pt x="1171" y="136"/>
                  </a:cubicBezTo>
                  <a:cubicBezTo>
                    <a:pt x="1172" y="135"/>
                    <a:pt x="1170" y="135"/>
                    <a:pt x="1168" y="135"/>
                  </a:cubicBezTo>
                  <a:cubicBezTo>
                    <a:pt x="1168" y="135"/>
                    <a:pt x="1168" y="135"/>
                    <a:pt x="1168" y="135"/>
                  </a:cubicBezTo>
                  <a:cubicBezTo>
                    <a:pt x="1168" y="135"/>
                    <a:pt x="1168" y="135"/>
                    <a:pt x="1168" y="135"/>
                  </a:cubicBezTo>
                  <a:cubicBezTo>
                    <a:pt x="1165" y="135"/>
                    <a:pt x="1164" y="135"/>
                    <a:pt x="1167" y="134"/>
                  </a:cubicBezTo>
                  <a:cubicBezTo>
                    <a:pt x="1169" y="134"/>
                    <a:pt x="1170" y="134"/>
                    <a:pt x="1169" y="133"/>
                  </a:cubicBezTo>
                  <a:cubicBezTo>
                    <a:pt x="1168" y="133"/>
                    <a:pt x="1168" y="133"/>
                    <a:pt x="1166" y="133"/>
                  </a:cubicBezTo>
                  <a:cubicBezTo>
                    <a:pt x="1164" y="133"/>
                    <a:pt x="1166" y="131"/>
                    <a:pt x="1165" y="129"/>
                  </a:cubicBezTo>
                  <a:cubicBezTo>
                    <a:pt x="1165" y="128"/>
                    <a:pt x="1163" y="128"/>
                    <a:pt x="1161" y="128"/>
                  </a:cubicBezTo>
                  <a:cubicBezTo>
                    <a:pt x="1159" y="128"/>
                    <a:pt x="1157" y="128"/>
                    <a:pt x="1155" y="129"/>
                  </a:cubicBezTo>
                  <a:cubicBezTo>
                    <a:pt x="1150" y="131"/>
                    <a:pt x="1146" y="133"/>
                    <a:pt x="1143" y="134"/>
                  </a:cubicBezTo>
                  <a:cubicBezTo>
                    <a:pt x="1140" y="135"/>
                    <a:pt x="1138" y="136"/>
                    <a:pt x="1138" y="136"/>
                  </a:cubicBezTo>
                  <a:cubicBezTo>
                    <a:pt x="1138" y="136"/>
                    <a:pt x="1137" y="136"/>
                    <a:pt x="1137" y="136"/>
                  </a:cubicBezTo>
                  <a:cubicBezTo>
                    <a:pt x="1137" y="136"/>
                    <a:pt x="1137" y="136"/>
                    <a:pt x="1136" y="136"/>
                  </a:cubicBezTo>
                  <a:cubicBezTo>
                    <a:pt x="1134" y="136"/>
                    <a:pt x="1130" y="136"/>
                    <a:pt x="1125" y="137"/>
                  </a:cubicBezTo>
                  <a:cubicBezTo>
                    <a:pt x="1122" y="138"/>
                    <a:pt x="1119" y="138"/>
                    <a:pt x="1117" y="138"/>
                  </a:cubicBezTo>
                  <a:cubicBezTo>
                    <a:pt x="1116" y="138"/>
                    <a:pt x="1116" y="138"/>
                    <a:pt x="1116" y="138"/>
                  </a:cubicBezTo>
                  <a:cubicBezTo>
                    <a:pt x="1116" y="137"/>
                    <a:pt x="1115" y="137"/>
                    <a:pt x="1115" y="137"/>
                  </a:cubicBezTo>
                  <a:cubicBezTo>
                    <a:pt x="1114" y="137"/>
                    <a:pt x="1113" y="137"/>
                    <a:pt x="1112" y="138"/>
                  </a:cubicBezTo>
                  <a:cubicBezTo>
                    <a:pt x="1111" y="138"/>
                    <a:pt x="1110" y="138"/>
                    <a:pt x="1110" y="138"/>
                  </a:cubicBezTo>
                  <a:cubicBezTo>
                    <a:pt x="1110" y="138"/>
                    <a:pt x="1111" y="137"/>
                    <a:pt x="1111" y="136"/>
                  </a:cubicBezTo>
                  <a:cubicBezTo>
                    <a:pt x="1110" y="134"/>
                    <a:pt x="1105" y="133"/>
                    <a:pt x="1104" y="133"/>
                  </a:cubicBezTo>
                  <a:cubicBezTo>
                    <a:pt x="1103" y="133"/>
                    <a:pt x="1103" y="133"/>
                    <a:pt x="1103" y="133"/>
                  </a:cubicBezTo>
                  <a:cubicBezTo>
                    <a:pt x="1103" y="133"/>
                    <a:pt x="1103" y="133"/>
                    <a:pt x="1103" y="133"/>
                  </a:cubicBezTo>
                  <a:cubicBezTo>
                    <a:pt x="1103" y="133"/>
                    <a:pt x="1103" y="133"/>
                    <a:pt x="1103" y="133"/>
                  </a:cubicBezTo>
                  <a:cubicBezTo>
                    <a:pt x="1103" y="133"/>
                    <a:pt x="1103" y="133"/>
                    <a:pt x="1103" y="133"/>
                  </a:cubicBezTo>
                  <a:cubicBezTo>
                    <a:pt x="1103" y="133"/>
                    <a:pt x="1103" y="133"/>
                    <a:pt x="1104" y="133"/>
                  </a:cubicBezTo>
                  <a:cubicBezTo>
                    <a:pt x="1105" y="133"/>
                    <a:pt x="1106" y="132"/>
                    <a:pt x="1104" y="129"/>
                  </a:cubicBezTo>
                  <a:cubicBezTo>
                    <a:pt x="1102" y="128"/>
                    <a:pt x="1098" y="127"/>
                    <a:pt x="1098" y="127"/>
                  </a:cubicBezTo>
                  <a:cubicBezTo>
                    <a:pt x="1098" y="127"/>
                    <a:pt x="1098" y="127"/>
                    <a:pt x="1099" y="127"/>
                  </a:cubicBezTo>
                  <a:cubicBezTo>
                    <a:pt x="1099" y="127"/>
                    <a:pt x="1099" y="127"/>
                    <a:pt x="1099" y="127"/>
                  </a:cubicBezTo>
                  <a:cubicBezTo>
                    <a:pt x="1103" y="127"/>
                    <a:pt x="1108" y="126"/>
                    <a:pt x="1110" y="124"/>
                  </a:cubicBezTo>
                  <a:cubicBezTo>
                    <a:pt x="1112" y="123"/>
                    <a:pt x="1112" y="122"/>
                    <a:pt x="1111" y="122"/>
                  </a:cubicBezTo>
                  <a:cubicBezTo>
                    <a:pt x="1111" y="122"/>
                    <a:pt x="1111" y="122"/>
                    <a:pt x="1110" y="122"/>
                  </a:cubicBezTo>
                  <a:cubicBezTo>
                    <a:pt x="1110" y="122"/>
                    <a:pt x="1110" y="123"/>
                    <a:pt x="1109" y="123"/>
                  </a:cubicBezTo>
                  <a:cubicBezTo>
                    <a:pt x="1108" y="123"/>
                    <a:pt x="1105" y="122"/>
                    <a:pt x="1100" y="121"/>
                  </a:cubicBezTo>
                  <a:cubicBezTo>
                    <a:pt x="1095" y="120"/>
                    <a:pt x="1091" y="120"/>
                    <a:pt x="1089" y="120"/>
                  </a:cubicBezTo>
                  <a:cubicBezTo>
                    <a:pt x="1088" y="120"/>
                    <a:pt x="1088" y="119"/>
                    <a:pt x="1090" y="119"/>
                  </a:cubicBezTo>
                  <a:cubicBezTo>
                    <a:pt x="1091" y="119"/>
                    <a:pt x="1091" y="119"/>
                    <a:pt x="1089" y="119"/>
                  </a:cubicBezTo>
                  <a:cubicBezTo>
                    <a:pt x="1088" y="118"/>
                    <a:pt x="1087" y="117"/>
                    <a:pt x="1086" y="117"/>
                  </a:cubicBezTo>
                  <a:cubicBezTo>
                    <a:pt x="1084" y="117"/>
                    <a:pt x="1085" y="115"/>
                    <a:pt x="1078" y="113"/>
                  </a:cubicBezTo>
                  <a:cubicBezTo>
                    <a:pt x="1076" y="113"/>
                    <a:pt x="1074" y="113"/>
                    <a:pt x="1071" y="113"/>
                  </a:cubicBezTo>
                  <a:cubicBezTo>
                    <a:pt x="1069" y="113"/>
                    <a:pt x="1066" y="113"/>
                    <a:pt x="1064" y="113"/>
                  </a:cubicBezTo>
                  <a:cubicBezTo>
                    <a:pt x="1062" y="113"/>
                    <a:pt x="1060" y="113"/>
                    <a:pt x="1059" y="113"/>
                  </a:cubicBezTo>
                  <a:cubicBezTo>
                    <a:pt x="1058" y="113"/>
                    <a:pt x="1058" y="113"/>
                    <a:pt x="1058" y="113"/>
                  </a:cubicBezTo>
                  <a:cubicBezTo>
                    <a:pt x="1057" y="113"/>
                    <a:pt x="1056" y="113"/>
                    <a:pt x="1055" y="113"/>
                  </a:cubicBezTo>
                  <a:cubicBezTo>
                    <a:pt x="1055" y="113"/>
                    <a:pt x="1054" y="113"/>
                    <a:pt x="1054" y="113"/>
                  </a:cubicBezTo>
                  <a:cubicBezTo>
                    <a:pt x="1053" y="113"/>
                    <a:pt x="1053" y="113"/>
                    <a:pt x="1053" y="113"/>
                  </a:cubicBezTo>
                  <a:cubicBezTo>
                    <a:pt x="1053" y="113"/>
                    <a:pt x="1053" y="113"/>
                    <a:pt x="1053" y="113"/>
                  </a:cubicBezTo>
                  <a:cubicBezTo>
                    <a:pt x="1054" y="113"/>
                    <a:pt x="1045" y="111"/>
                    <a:pt x="1038" y="111"/>
                  </a:cubicBezTo>
                  <a:cubicBezTo>
                    <a:pt x="1034" y="111"/>
                    <a:pt x="1030" y="112"/>
                    <a:pt x="1028" y="113"/>
                  </a:cubicBezTo>
                  <a:cubicBezTo>
                    <a:pt x="1022" y="118"/>
                    <a:pt x="1018" y="121"/>
                    <a:pt x="1020" y="121"/>
                  </a:cubicBezTo>
                  <a:cubicBezTo>
                    <a:pt x="1020" y="121"/>
                    <a:pt x="1020" y="121"/>
                    <a:pt x="1020" y="121"/>
                  </a:cubicBezTo>
                  <a:cubicBezTo>
                    <a:pt x="1020" y="121"/>
                    <a:pt x="1020" y="121"/>
                    <a:pt x="1020" y="121"/>
                  </a:cubicBezTo>
                  <a:cubicBezTo>
                    <a:pt x="1022" y="121"/>
                    <a:pt x="1022" y="121"/>
                    <a:pt x="1021" y="122"/>
                  </a:cubicBezTo>
                  <a:cubicBezTo>
                    <a:pt x="1019" y="122"/>
                    <a:pt x="1022" y="124"/>
                    <a:pt x="1021" y="125"/>
                  </a:cubicBezTo>
                  <a:cubicBezTo>
                    <a:pt x="1020" y="127"/>
                    <a:pt x="1018" y="128"/>
                    <a:pt x="1016" y="128"/>
                  </a:cubicBezTo>
                  <a:cubicBezTo>
                    <a:pt x="1016" y="128"/>
                    <a:pt x="1016" y="128"/>
                    <a:pt x="1016" y="128"/>
                  </a:cubicBezTo>
                  <a:cubicBezTo>
                    <a:pt x="1016" y="128"/>
                    <a:pt x="1016" y="128"/>
                    <a:pt x="1016" y="128"/>
                  </a:cubicBezTo>
                  <a:cubicBezTo>
                    <a:pt x="1014" y="128"/>
                    <a:pt x="1010" y="129"/>
                    <a:pt x="1006" y="131"/>
                  </a:cubicBezTo>
                  <a:cubicBezTo>
                    <a:pt x="1004" y="132"/>
                    <a:pt x="1002" y="133"/>
                    <a:pt x="1002" y="134"/>
                  </a:cubicBezTo>
                  <a:cubicBezTo>
                    <a:pt x="1001" y="136"/>
                    <a:pt x="1005" y="138"/>
                    <a:pt x="1007" y="140"/>
                  </a:cubicBezTo>
                  <a:cubicBezTo>
                    <a:pt x="1011" y="143"/>
                    <a:pt x="1008" y="145"/>
                    <a:pt x="1008" y="145"/>
                  </a:cubicBezTo>
                  <a:cubicBezTo>
                    <a:pt x="1008" y="145"/>
                    <a:pt x="1008" y="145"/>
                    <a:pt x="1008" y="145"/>
                  </a:cubicBezTo>
                  <a:cubicBezTo>
                    <a:pt x="1008" y="145"/>
                    <a:pt x="1009" y="145"/>
                    <a:pt x="1009" y="145"/>
                  </a:cubicBezTo>
                  <a:cubicBezTo>
                    <a:pt x="1009" y="145"/>
                    <a:pt x="1009" y="145"/>
                    <a:pt x="1010" y="146"/>
                  </a:cubicBezTo>
                  <a:cubicBezTo>
                    <a:pt x="1010" y="146"/>
                    <a:pt x="1001" y="148"/>
                    <a:pt x="987" y="150"/>
                  </a:cubicBezTo>
                  <a:cubicBezTo>
                    <a:pt x="974" y="152"/>
                    <a:pt x="966" y="157"/>
                    <a:pt x="962" y="161"/>
                  </a:cubicBezTo>
                  <a:cubicBezTo>
                    <a:pt x="962" y="162"/>
                    <a:pt x="961" y="163"/>
                    <a:pt x="960" y="164"/>
                  </a:cubicBezTo>
                  <a:cubicBezTo>
                    <a:pt x="957" y="168"/>
                    <a:pt x="960" y="170"/>
                    <a:pt x="959" y="170"/>
                  </a:cubicBezTo>
                  <a:cubicBezTo>
                    <a:pt x="958" y="170"/>
                    <a:pt x="958" y="170"/>
                    <a:pt x="958" y="170"/>
                  </a:cubicBezTo>
                  <a:cubicBezTo>
                    <a:pt x="956" y="169"/>
                    <a:pt x="954" y="169"/>
                    <a:pt x="952" y="169"/>
                  </a:cubicBezTo>
                  <a:cubicBezTo>
                    <a:pt x="952" y="169"/>
                    <a:pt x="951" y="169"/>
                    <a:pt x="950" y="169"/>
                  </a:cubicBezTo>
                  <a:cubicBezTo>
                    <a:pt x="949" y="170"/>
                    <a:pt x="944" y="171"/>
                    <a:pt x="940" y="171"/>
                  </a:cubicBezTo>
                  <a:cubicBezTo>
                    <a:pt x="940" y="171"/>
                    <a:pt x="940" y="171"/>
                    <a:pt x="940" y="171"/>
                  </a:cubicBezTo>
                  <a:cubicBezTo>
                    <a:pt x="936" y="171"/>
                    <a:pt x="937" y="168"/>
                    <a:pt x="933" y="165"/>
                  </a:cubicBezTo>
                  <a:cubicBezTo>
                    <a:pt x="931" y="163"/>
                    <a:pt x="927" y="160"/>
                    <a:pt x="928" y="158"/>
                  </a:cubicBezTo>
                  <a:cubicBezTo>
                    <a:pt x="928" y="157"/>
                    <a:pt x="938" y="151"/>
                    <a:pt x="937" y="151"/>
                  </a:cubicBezTo>
                  <a:cubicBezTo>
                    <a:pt x="936" y="150"/>
                    <a:pt x="934" y="150"/>
                    <a:pt x="932" y="150"/>
                  </a:cubicBezTo>
                  <a:cubicBezTo>
                    <a:pt x="931" y="150"/>
                    <a:pt x="931" y="150"/>
                    <a:pt x="930" y="150"/>
                  </a:cubicBezTo>
                  <a:cubicBezTo>
                    <a:pt x="929" y="150"/>
                    <a:pt x="928" y="150"/>
                    <a:pt x="927" y="150"/>
                  </a:cubicBezTo>
                  <a:cubicBezTo>
                    <a:pt x="925" y="150"/>
                    <a:pt x="923" y="150"/>
                    <a:pt x="920" y="150"/>
                  </a:cubicBezTo>
                  <a:cubicBezTo>
                    <a:pt x="910" y="148"/>
                    <a:pt x="886" y="147"/>
                    <a:pt x="881" y="144"/>
                  </a:cubicBezTo>
                  <a:cubicBezTo>
                    <a:pt x="874" y="139"/>
                    <a:pt x="864" y="138"/>
                    <a:pt x="852" y="138"/>
                  </a:cubicBezTo>
                  <a:cubicBezTo>
                    <a:pt x="834" y="138"/>
                    <a:pt x="830" y="137"/>
                    <a:pt x="834" y="135"/>
                  </a:cubicBezTo>
                  <a:cubicBezTo>
                    <a:pt x="836" y="133"/>
                    <a:pt x="836" y="131"/>
                    <a:pt x="833" y="130"/>
                  </a:cubicBezTo>
                  <a:cubicBezTo>
                    <a:pt x="831" y="128"/>
                    <a:pt x="829" y="128"/>
                    <a:pt x="827" y="128"/>
                  </a:cubicBezTo>
                  <a:cubicBezTo>
                    <a:pt x="825" y="128"/>
                    <a:pt x="823" y="128"/>
                    <a:pt x="821" y="129"/>
                  </a:cubicBezTo>
                  <a:cubicBezTo>
                    <a:pt x="819" y="129"/>
                    <a:pt x="818" y="129"/>
                    <a:pt x="818" y="130"/>
                  </a:cubicBezTo>
                  <a:cubicBezTo>
                    <a:pt x="818" y="130"/>
                    <a:pt x="817" y="130"/>
                    <a:pt x="817" y="130"/>
                  </a:cubicBezTo>
                  <a:cubicBezTo>
                    <a:pt x="817" y="130"/>
                    <a:pt x="816" y="130"/>
                    <a:pt x="816" y="130"/>
                  </a:cubicBezTo>
                  <a:cubicBezTo>
                    <a:pt x="816" y="130"/>
                    <a:pt x="816" y="130"/>
                    <a:pt x="816" y="130"/>
                  </a:cubicBezTo>
                  <a:cubicBezTo>
                    <a:pt x="816" y="130"/>
                    <a:pt x="816" y="130"/>
                    <a:pt x="818" y="130"/>
                  </a:cubicBezTo>
                  <a:cubicBezTo>
                    <a:pt x="818" y="129"/>
                    <a:pt x="818" y="129"/>
                    <a:pt x="819" y="129"/>
                  </a:cubicBezTo>
                  <a:cubicBezTo>
                    <a:pt x="822" y="127"/>
                    <a:pt x="821" y="123"/>
                    <a:pt x="825" y="121"/>
                  </a:cubicBezTo>
                  <a:cubicBezTo>
                    <a:pt x="829" y="118"/>
                    <a:pt x="838" y="115"/>
                    <a:pt x="845" y="113"/>
                  </a:cubicBezTo>
                  <a:cubicBezTo>
                    <a:pt x="851" y="111"/>
                    <a:pt x="853" y="109"/>
                    <a:pt x="854" y="109"/>
                  </a:cubicBezTo>
                  <a:cubicBezTo>
                    <a:pt x="854" y="109"/>
                    <a:pt x="854" y="109"/>
                    <a:pt x="855" y="109"/>
                  </a:cubicBezTo>
                  <a:cubicBezTo>
                    <a:pt x="856" y="109"/>
                    <a:pt x="856" y="109"/>
                    <a:pt x="857" y="109"/>
                  </a:cubicBezTo>
                  <a:cubicBezTo>
                    <a:pt x="857" y="109"/>
                    <a:pt x="858" y="109"/>
                    <a:pt x="858" y="109"/>
                  </a:cubicBezTo>
                  <a:cubicBezTo>
                    <a:pt x="860" y="109"/>
                    <a:pt x="862" y="109"/>
                    <a:pt x="863" y="108"/>
                  </a:cubicBezTo>
                  <a:cubicBezTo>
                    <a:pt x="865" y="108"/>
                    <a:pt x="867" y="108"/>
                    <a:pt x="868" y="108"/>
                  </a:cubicBezTo>
                  <a:cubicBezTo>
                    <a:pt x="868" y="108"/>
                    <a:pt x="868" y="108"/>
                    <a:pt x="868" y="108"/>
                  </a:cubicBezTo>
                  <a:cubicBezTo>
                    <a:pt x="868" y="108"/>
                    <a:pt x="869" y="108"/>
                    <a:pt x="869" y="108"/>
                  </a:cubicBezTo>
                  <a:cubicBezTo>
                    <a:pt x="869" y="108"/>
                    <a:pt x="869" y="108"/>
                    <a:pt x="870" y="107"/>
                  </a:cubicBezTo>
                  <a:cubicBezTo>
                    <a:pt x="870" y="107"/>
                    <a:pt x="870" y="106"/>
                    <a:pt x="871" y="106"/>
                  </a:cubicBezTo>
                  <a:cubicBezTo>
                    <a:pt x="871" y="106"/>
                    <a:pt x="871" y="107"/>
                    <a:pt x="872" y="107"/>
                  </a:cubicBezTo>
                  <a:cubicBezTo>
                    <a:pt x="872" y="107"/>
                    <a:pt x="872" y="107"/>
                    <a:pt x="872" y="107"/>
                  </a:cubicBezTo>
                  <a:cubicBezTo>
                    <a:pt x="873" y="107"/>
                    <a:pt x="874" y="106"/>
                    <a:pt x="873" y="106"/>
                  </a:cubicBezTo>
                  <a:cubicBezTo>
                    <a:pt x="871" y="106"/>
                    <a:pt x="872" y="106"/>
                    <a:pt x="872" y="105"/>
                  </a:cubicBezTo>
                  <a:cubicBezTo>
                    <a:pt x="872" y="105"/>
                    <a:pt x="872" y="105"/>
                    <a:pt x="873" y="105"/>
                  </a:cubicBezTo>
                  <a:cubicBezTo>
                    <a:pt x="873" y="105"/>
                    <a:pt x="874" y="105"/>
                    <a:pt x="875" y="106"/>
                  </a:cubicBezTo>
                  <a:cubicBezTo>
                    <a:pt x="875" y="106"/>
                    <a:pt x="875" y="106"/>
                    <a:pt x="875" y="106"/>
                  </a:cubicBezTo>
                  <a:cubicBezTo>
                    <a:pt x="877" y="106"/>
                    <a:pt x="877" y="105"/>
                    <a:pt x="875" y="103"/>
                  </a:cubicBezTo>
                  <a:cubicBezTo>
                    <a:pt x="875" y="103"/>
                    <a:pt x="875" y="103"/>
                    <a:pt x="875" y="103"/>
                  </a:cubicBezTo>
                  <a:cubicBezTo>
                    <a:pt x="875" y="103"/>
                    <a:pt x="877" y="104"/>
                    <a:pt x="878" y="104"/>
                  </a:cubicBezTo>
                  <a:cubicBezTo>
                    <a:pt x="880" y="104"/>
                    <a:pt x="882" y="105"/>
                    <a:pt x="884" y="105"/>
                  </a:cubicBezTo>
                  <a:cubicBezTo>
                    <a:pt x="887" y="105"/>
                    <a:pt x="889" y="104"/>
                    <a:pt x="891" y="103"/>
                  </a:cubicBezTo>
                  <a:cubicBezTo>
                    <a:pt x="899" y="100"/>
                    <a:pt x="880" y="100"/>
                    <a:pt x="880" y="100"/>
                  </a:cubicBezTo>
                  <a:cubicBezTo>
                    <a:pt x="879" y="100"/>
                    <a:pt x="881" y="99"/>
                    <a:pt x="883" y="99"/>
                  </a:cubicBezTo>
                  <a:cubicBezTo>
                    <a:pt x="885" y="99"/>
                    <a:pt x="884" y="98"/>
                    <a:pt x="881" y="98"/>
                  </a:cubicBezTo>
                  <a:cubicBezTo>
                    <a:pt x="879" y="97"/>
                    <a:pt x="877" y="97"/>
                    <a:pt x="876" y="97"/>
                  </a:cubicBezTo>
                  <a:cubicBezTo>
                    <a:pt x="876" y="97"/>
                    <a:pt x="876" y="97"/>
                    <a:pt x="876" y="97"/>
                  </a:cubicBezTo>
                  <a:cubicBezTo>
                    <a:pt x="876" y="97"/>
                    <a:pt x="876" y="97"/>
                    <a:pt x="875" y="97"/>
                  </a:cubicBezTo>
                  <a:cubicBezTo>
                    <a:pt x="875" y="97"/>
                    <a:pt x="874" y="97"/>
                    <a:pt x="873" y="97"/>
                  </a:cubicBezTo>
                  <a:cubicBezTo>
                    <a:pt x="872" y="96"/>
                    <a:pt x="874" y="96"/>
                    <a:pt x="875" y="96"/>
                  </a:cubicBezTo>
                  <a:cubicBezTo>
                    <a:pt x="875" y="96"/>
                    <a:pt x="875" y="96"/>
                    <a:pt x="875" y="96"/>
                  </a:cubicBezTo>
                  <a:cubicBezTo>
                    <a:pt x="876" y="96"/>
                    <a:pt x="881" y="97"/>
                    <a:pt x="887" y="98"/>
                  </a:cubicBezTo>
                  <a:cubicBezTo>
                    <a:pt x="893" y="99"/>
                    <a:pt x="899" y="100"/>
                    <a:pt x="902" y="100"/>
                  </a:cubicBezTo>
                  <a:cubicBezTo>
                    <a:pt x="902" y="100"/>
                    <a:pt x="903" y="100"/>
                    <a:pt x="903" y="100"/>
                  </a:cubicBezTo>
                  <a:cubicBezTo>
                    <a:pt x="903" y="100"/>
                    <a:pt x="903" y="99"/>
                    <a:pt x="904" y="99"/>
                  </a:cubicBezTo>
                  <a:cubicBezTo>
                    <a:pt x="904" y="99"/>
                    <a:pt x="904" y="99"/>
                    <a:pt x="904" y="100"/>
                  </a:cubicBezTo>
                  <a:cubicBezTo>
                    <a:pt x="904" y="100"/>
                    <a:pt x="905" y="100"/>
                    <a:pt x="905" y="100"/>
                  </a:cubicBezTo>
                  <a:cubicBezTo>
                    <a:pt x="906" y="100"/>
                    <a:pt x="908" y="99"/>
                    <a:pt x="908" y="98"/>
                  </a:cubicBezTo>
                  <a:cubicBezTo>
                    <a:pt x="909" y="98"/>
                    <a:pt x="910" y="97"/>
                    <a:pt x="911" y="97"/>
                  </a:cubicBezTo>
                  <a:cubicBezTo>
                    <a:pt x="911" y="97"/>
                    <a:pt x="911" y="97"/>
                    <a:pt x="911" y="97"/>
                  </a:cubicBezTo>
                  <a:cubicBezTo>
                    <a:pt x="911" y="98"/>
                    <a:pt x="911" y="98"/>
                    <a:pt x="912" y="98"/>
                  </a:cubicBezTo>
                  <a:cubicBezTo>
                    <a:pt x="912" y="98"/>
                    <a:pt x="912" y="97"/>
                    <a:pt x="913" y="97"/>
                  </a:cubicBezTo>
                  <a:cubicBezTo>
                    <a:pt x="913" y="97"/>
                    <a:pt x="914" y="97"/>
                    <a:pt x="914" y="97"/>
                  </a:cubicBezTo>
                  <a:cubicBezTo>
                    <a:pt x="915" y="97"/>
                    <a:pt x="916" y="97"/>
                    <a:pt x="916" y="97"/>
                  </a:cubicBezTo>
                  <a:cubicBezTo>
                    <a:pt x="916" y="98"/>
                    <a:pt x="919" y="98"/>
                    <a:pt x="924" y="98"/>
                  </a:cubicBezTo>
                  <a:cubicBezTo>
                    <a:pt x="927" y="98"/>
                    <a:pt x="932" y="98"/>
                    <a:pt x="937" y="97"/>
                  </a:cubicBezTo>
                  <a:cubicBezTo>
                    <a:pt x="944" y="96"/>
                    <a:pt x="950" y="95"/>
                    <a:pt x="950" y="93"/>
                  </a:cubicBezTo>
                  <a:cubicBezTo>
                    <a:pt x="951" y="92"/>
                    <a:pt x="944" y="91"/>
                    <a:pt x="938" y="90"/>
                  </a:cubicBezTo>
                  <a:cubicBezTo>
                    <a:pt x="929" y="89"/>
                    <a:pt x="927" y="86"/>
                    <a:pt x="923" y="85"/>
                  </a:cubicBezTo>
                  <a:cubicBezTo>
                    <a:pt x="921" y="85"/>
                    <a:pt x="921" y="85"/>
                    <a:pt x="923" y="85"/>
                  </a:cubicBezTo>
                  <a:cubicBezTo>
                    <a:pt x="925" y="85"/>
                    <a:pt x="929" y="86"/>
                    <a:pt x="934" y="87"/>
                  </a:cubicBezTo>
                  <a:cubicBezTo>
                    <a:pt x="939" y="88"/>
                    <a:pt x="941" y="90"/>
                    <a:pt x="949" y="91"/>
                  </a:cubicBezTo>
                  <a:cubicBezTo>
                    <a:pt x="950" y="91"/>
                    <a:pt x="951" y="91"/>
                    <a:pt x="952" y="91"/>
                  </a:cubicBezTo>
                  <a:cubicBezTo>
                    <a:pt x="959" y="91"/>
                    <a:pt x="964" y="90"/>
                    <a:pt x="968" y="88"/>
                  </a:cubicBezTo>
                  <a:cubicBezTo>
                    <a:pt x="974" y="86"/>
                    <a:pt x="974" y="83"/>
                    <a:pt x="977" y="83"/>
                  </a:cubicBezTo>
                  <a:cubicBezTo>
                    <a:pt x="977" y="83"/>
                    <a:pt x="977" y="83"/>
                    <a:pt x="977" y="83"/>
                  </a:cubicBezTo>
                  <a:cubicBezTo>
                    <a:pt x="981" y="83"/>
                    <a:pt x="984" y="83"/>
                    <a:pt x="984" y="84"/>
                  </a:cubicBezTo>
                  <a:cubicBezTo>
                    <a:pt x="985" y="84"/>
                    <a:pt x="985" y="84"/>
                    <a:pt x="985" y="84"/>
                  </a:cubicBezTo>
                  <a:cubicBezTo>
                    <a:pt x="984" y="85"/>
                    <a:pt x="986" y="85"/>
                    <a:pt x="988" y="85"/>
                  </a:cubicBezTo>
                  <a:cubicBezTo>
                    <a:pt x="989" y="85"/>
                    <a:pt x="989" y="85"/>
                    <a:pt x="990" y="85"/>
                  </a:cubicBezTo>
                  <a:cubicBezTo>
                    <a:pt x="990" y="85"/>
                    <a:pt x="991" y="85"/>
                    <a:pt x="991" y="85"/>
                  </a:cubicBezTo>
                  <a:cubicBezTo>
                    <a:pt x="991" y="85"/>
                    <a:pt x="991" y="85"/>
                    <a:pt x="991" y="85"/>
                  </a:cubicBezTo>
                  <a:cubicBezTo>
                    <a:pt x="992" y="85"/>
                    <a:pt x="993" y="85"/>
                    <a:pt x="995" y="85"/>
                  </a:cubicBezTo>
                  <a:cubicBezTo>
                    <a:pt x="995" y="85"/>
                    <a:pt x="995" y="85"/>
                    <a:pt x="996" y="85"/>
                  </a:cubicBezTo>
                  <a:cubicBezTo>
                    <a:pt x="998" y="85"/>
                    <a:pt x="1000" y="85"/>
                    <a:pt x="998" y="83"/>
                  </a:cubicBezTo>
                  <a:cubicBezTo>
                    <a:pt x="996" y="82"/>
                    <a:pt x="994" y="81"/>
                    <a:pt x="995" y="81"/>
                  </a:cubicBezTo>
                  <a:cubicBezTo>
                    <a:pt x="995" y="81"/>
                    <a:pt x="995" y="81"/>
                    <a:pt x="995" y="81"/>
                  </a:cubicBezTo>
                  <a:cubicBezTo>
                    <a:pt x="998" y="82"/>
                    <a:pt x="1000" y="82"/>
                    <a:pt x="1001" y="82"/>
                  </a:cubicBezTo>
                  <a:cubicBezTo>
                    <a:pt x="1001" y="82"/>
                    <a:pt x="1001" y="82"/>
                    <a:pt x="1001" y="82"/>
                  </a:cubicBezTo>
                  <a:cubicBezTo>
                    <a:pt x="1001" y="82"/>
                    <a:pt x="1001" y="82"/>
                    <a:pt x="1001" y="82"/>
                  </a:cubicBezTo>
                  <a:cubicBezTo>
                    <a:pt x="1002" y="82"/>
                    <a:pt x="1001" y="83"/>
                    <a:pt x="1001" y="84"/>
                  </a:cubicBezTo>
                  <a:cubicBezTo>
                    <a:pt x="1001" y="85"/>
                    <a:pt x="1001" y="85"/>
                    <a:pt x="1005" y="85"/>
                  </a:cubicBezTo>
                  <a:cubicBezTo>
                    <a:pt x="1005" y="85"/>
                    <a:pt x="1006" y="85"/>
                    <a:pt x="1007" y="85"/>
                  </a:cubicBezTo>
                  <a:cubicBezTo>
                    <a:pt x="1011" y="85"/>
                    <a:pt x="1017" y="84"/>
                    <a:pt x="1022" y="83"/>
                  </a:cubicBezTo>
                  <a:cubicBezTo>
                    <a:pt x="1030" y="81"/>
                    <a:pt x="1032" y="80"/>
                    <a:pt x="1032" y="79"/>
                  </a:cubicBezTo>
                  <a:cubicBezTo>
                    <a:pt x="1033" y="76"/>
                    <a:pt x="1034" y="74"/>
                    <a:pt x="1033" y="73"/>
                  </a:cubicBezTo>
                  <a:cubicBezTo>
                    <a:pt x="1032" y="73"/>
                    <a:pt x="1031" y="72"/>
                    <a:pt x="1031" y="72"/>
                  </a:cubicBezTo>
                  <a:cubicBezTo>
                    <a:pt x="1031" y="72"/>
                    <a:pt x="1031" y="72"/>
                    <a:pt x="1032" y="72"/>
                  </a:cubicBezTo>
                  <a:cubicBezTo>
                    <a:pt x="1032" y="72"/>
                    <a:pt x="1033" y="72"/>
                    <a:pt x="1035" y="72"/>
                  </a:cubicBezTo>
                  <a:cubicBezTo>
                    <a:pt x="1036" y="72"/>
                    <a:pt x="1038" y="72"/>
                    <a:pt x="1040" y="72"/>
                  </a:cubicBezTo>
                  <a:cubicBezTo>
                    <a:pt x="1041" y="72"/>
                    <a:pt x="1042" y="72"/>
                    <a:pt x="1044" y="72"/>
                  </a:cubicBezTo>
                  <a:cubicBezTo>
                    <a:pt x="1051" y="72"/>
                    <a:pt x="1049" y="70"/>
                    <a:pt x="1051" y="68"/>
                  </a:cubicBezTo>
                  <a:cubicBezTo>
                    <a:pt x="1053" y="67"/>
                    <a:pt x="1044" y="66"/>
                    <a:pt x="1043" y="66"/>
                  </a:cubicBezTo>
                  <a:cubicBezTo>
                    <a:pt x="1041" y="65"/>
                    <a:pt x="1041" y="65"/>
                    <a:pt x="1041" y="65"/>
                  </a:cubicBezTo>
                  <a:cubicBezTo>
                    <a:pt x="1041" y="65"/>
                    <a:pt x="1041" y="65"/>
                    <a:pt x="1042" y="65"/>
                  </a:cubicBezTo>
                  <a:cubicBezTo>
                    <a:pt x="1042" y="65"/>
                    <a:pt x="1042" y="65"/>
                    <a:pt x="1042" y="65"/>
                  </a:cubicBezTo>
                  <a:cubicBezTo>
                    <a:pt x="1042" y="65"/>
                    <a:pt x="1038" y="64"/>
                    <a:pt x="1031" y="63"/>
                  </a:cubicBezTo>
                  <a:cubicBezTo>
                    <a:pt x="1029" y="62"/>
                    <a:pt x="1026" y="62"/>
                    <a:pt x="1024" y="62"/>
                  </a:cubicBezTo>
                  <a:cubicBezTo>
                    <a:pt x="1018" y="62"/>
                    <a:pt x="1014" y="63"/>
                    <a:pt x="1013" y="65"/>
                  </a:cubicBezTo>
                  <a:cubicBezTo>
                    <a:pt x="1013" y="66"/>
                    <a:pt x="1014" y="68"/>
                    <a:pt x="1012" y="68"/>
                  </a:cubicBezTo>
                  <a:cubicBezTo>
                    <a:pt x="1009" y="68"/>
                    <a:pt x="1008" y="68"/>
                    <a:pt x="1009" y="69"/>
                  </a:cubicBezTo>
                  <a:cubicBezTo>
                    <a:pt x="1011" y="69"/>
                    <a:pt x="999" y="70"/>
                    <a:pt x="990" y="73"/>
                  </a:cubicBezTo>
                  <a:cubicBezTo>
                    <a:pt x="986" y="74"/>
                    <a:pt x="982" y="75"/>
                    <a:pt x="978" y="75"/>
                  </a:cubicBezTo>
                  <a:cubicBezTo>
                    <a:pt x="972" y="75"/>
                    <a:pt x="968" y="74"/>
                    <a:pt x="971" y="71"/>
                  </a:cubicBezTo>
                  <a:cubicBezTo>
                    <a:pt x="976" y="68"/>
                    <a:pt x="971" y="66"/>
                    <a:pt x="967" y="66"/>
                  </a:cubicBezTo>
                  <a:cubicBezTo>
                    <a:pt x="965" y="66"/>
                    <a:pt x="963" y="66"/>
                    <a:pt x="962" y="67"/>
                  </a:cubicBezTo>
                  <a:cubicBezTo>
                    <a:pt x="960" y="68"/>
                    <a:pt x="958" y="68"/>
                    <a:pt x="957" y="68"/>
                  </a:cubicBezTo>
                  <a:cubicBezTo>
                    <a:pt x="955" y="68"/>
                    <a:pt x="954" y="67"/>
                    <a:pt x="954" y="66"/>
                  </a:cubicBezTo>
                  <a:cubicBezTo>
                    <a:pt x="955" y="64"/>
                    <a:pt x="954" y="62"/>
                    <a:pt x="957" y="62"/>
                  </a:cubicBezTo>
                  <a:cubicBezTo>
                    <a:pt x="959" y="61"/>
                    <a:pt x="960" y="61"/>
                    <a:pt x="958" y="61"/>
                  </a:cubicBezTo>
                  <a:cubicBezTo>
                    <a:pt x="956" y="61"/>
                    <a:pt x="951" y="60"/>
                    <a:pt x="948" y="60"/>
                  </a:cubicBezTo>
                  <a:cubicBezTo>
                    <a:pt x="944" y="60"/>
                    <a:pt x="943" y="59"/>
                    <a:pt x="946" y="58"/>
                  </a:cubicBezTo>
                  <a:cubicBezTo>
                    <a:pt x="949" y="57"/>
                    <a:pt x="952" y="56"/>
                    <a:pt x="950" y="56"/>
                  </a:cubicBezTo>
                  <a:cubicBezTo>
                    <a:pt x="949" y="56"/>
                    <a:pt x="949" y="56"/>
                    <a:pt x="951" y="56"/>
                  </a:cubicBezTo>
                  <a:cubicBezTo>
                    <a:pt x="952" y="55"/>
                    <a:pt x="952" y="55"/>
                    <a:pt x="953" y="55"/>
                  </a:cubicBezTo>
                  <a:cubicBezTo>
                    <a:pt x="954" y="55"/>
                    <a:pt x="955" y="55"/>
                    <a:pt x="956" y="56"/>
                  </a:cubicBezTo>
                  <a:cubicBezTo>
                    <a:pt x="956" y="56"/>
                    <a:pt x="956" y="56"/>
                    <a:pt x="956" y="56"/>
                  </a:cubicBezTo>
                  <a:cubicBezTo>
                    <a:pt x="957" y="56"/>
                    <a:pt x="959" y="52"/>
                    <a:pt x="958" y="47"/>
                  </a:cubicBezTo>
                  <a:cubicBezTo>
                    <a:pt x="957" y="46"/>
                    <a:pt x="957" y="45"/>
                    <a:pt x="956" y="44"/>
                  </a:cubicBezTo>
                  <a:cubicBezTo>
                    <a:pt x="955" y="42"/>
                    <a:pt x="951" y="42"/>
                    <a:pt x="948" y="42"/>
                  </a:cubicBezTo>
                  <a:cubicBezTo>
                    <a:pt x="942" y="42"/>
                    <a:pt x="936" y="43"/>
                    <a:pt x="937" y="43"/>
                  </a:cubicBezTo>
                  <a:cubicBezTo>
                    <a:pt x="939" y="43"/>
                    <a:pt x="939" y="44"/>
                    <a:pt x="937" y="44"/>
                  </a:cubicBezTo>
                  <a:cubicBezTo>
                    <a:pt x="936" y="45"/>
                    <a:pt x="935" y="45"/>
                    <a:pt x="935" y="45"/>
                  </a:cubicBezTo>
                  <a:cubicBezTo>
                    <a:pt x="934" y="45"/>
                    <a:pt x="934" y="45"/>
                    <a:pt x="934" y="45"/>
                  </a:cubicBezTo>
                  <a:cubicBezTo>
                    <a:pt x="934" y="44"/>
                    <a:pt x="933" y="44"/>
                    <a:pt x="932" y="44"/>
                  </a:cubicBezTo>
                  <a:cubicBezTo>
                    <a:pt x="930" y="44"/>
                    <a:pt x="925" y="45"/>
                    <a:pt x="921" y="46"/>
                  </a:cubicBezTo>
                  <a:cubicBezTo>
                    <a:pt x="917" y="48"/>
                    <a:pt x="913" y="51"/>
                    <a:pt x="910" y="54"/>
                  </a:cubicBezTo>
                  <a:cubicBezTo>
                    <a:pt x="908" y="57"/>
                    <a:pt x="923" y="58"/>
                    <a:pt x="925" y="59"/>
                  </a:cubicBezTo>
                  <a:cubicBezTo>
                    <a:pt x="928" y="60"/>
                    <a:pt x="931" y="60"/>
                    <a:pt x="929" y="61"/>
                  </a:cubicBezTo>
                  <a:cubicBezTo>
                    <a:pt x="928" y="61"/>
                    <a:pt x="927" y="61"/>
                    <a:pt x="927" y="61"/>
                  </a:cubicBezTo>
                  <a:cubicBezTo>
                    <a:pt x="926" y="61"/>
                    <a:pt x="926" y="61"/>
                    <a:pt x="926" y="61"/>
                  </a:cubicBezTo>
                  <a:cubicBezTo>
                    <a:pt x="927" y="61"/>
                    <a:pt x="926" y="61"/>
                    <a:pt x="926" y="61"/>
                  </a:cubicBezTo>
                  <a:cubicBezTo>
                    <a:pt x="925" y="61"/>
                    <a:pt x="923" y="61"/>
                    <a:pt x="920" y="62"/>
                  </a:cubicBezTo>
                  <a:cubicBezTo>
                    <a:pt x="916" y="63"/>
                    <a:pt x="916" y="64"/>
                    <a:pt x="918" y="64"/>
                  </a:cubicBezTo>
                  <a:cubicBezTo>
                    <a:pt x="919" y="64"/>
                    <a:pt x="919" y="63"/>
                    <a:pt x="919" y="63"/>
                  </a:cubicBezTo>
                  <a:cubicBezTo>
                    <a:pt x="919" y="63"/>
                    <a:pt x="919" y="63"/>
                    <a:pt x="919" y="63"/>
                  </a:cubicBezTo>
                  <a:cubicBezTo>
                    <a:pt x="922" y="63"/>
                    <a:pt x="921" y="67"/>
                    <a:pt x="906" y="69"/>
                  </a:cubicBezTo>
                  <a:cubicBezTo>
                    <a:pt x="892" y="71"/>
                    <a:pt x="890" y="75"/>
                    <a:pt x="892" y="75"/>
                  </a:cubicBezTo>
                  <a:cubicBezTo>
                    <a:pt x="893" y="75"/>
                    <a:pt x="893" y="75"/>
                    <a:pt x="893" y="75"/>
                  </a:cubicBezTo>
                  <a:cubicBezTo>
                    <a:pt x="893" y="75"/>
                    <a:pt x="893" y="75"/>
                    <a:pt x="893" y="75"/>
                  </a:cubicBezTo>
                  <a:cubicBezTo>
                    <a:pt x="894" y="75"/>
                    <a:pt x="893" y="75"/>
                    <a:pt x="889" y="76"/>
                  </a:cubicBezTo>
                  <a:cubicBezTo>
                    <a:pt x="884" y="76"/>
                    <a:pt x="878" y="77"/>
                    <a:pt x="877" y="77"/>
                  </a:cubicBezTo>
                  <a:cubicBezTo>
                    <a:pt x="877" y="78"/>
                    <a:pt x="876" y="78"/>
                    <a:pt x="876" y="78"/>
                  </a:cubicBezTo>
                  <a:cubicBezTo>
                    <a:pt x="875" y="78"/>
                    <a:pt x="875" y="77"/>
                    <a:pt x="875" y="77"/>
                  </a:cubicBezTo>
                  <a:cubicBezTo>
                    <a:pt x="875" y="76"/>
                    <a:pt x="877" y="76"/>
                    <a:pt x="881" y="76"/>
                  </a:cubicBezTo>
                  <a:cubicBezTo>
                    <a:pt x="885" y="75"/>
                    <a:pt x="886" y="75"/>
                    <a:pt x="885" y="75"/>
                  </a:cubicBezTo>
                  <a:cubicBezTo>
                    <a:pt x="885" y="75"/>
                    <a:pt x="885" y="75"/>
                    <a:pt x="885" y="75"/>
                  </a:cubicBezTo>
                  <a:cubicBezTo>
                    <a:pt x="885" y="75"/>
                    <a:pt x="885" y="75"/>
                    <a:pt x="885" y="75"/>
                  </a:cubicBezTo>
                  <a:cubicBezTo>
                    <a:pt x="884" y="75"/>
                    <a:pt x="884" y="74"/>
                    <a:pt x="885" y="74"/>
                  </a:cubicBezTo>
                  <a:cubicBezTo>
                    <a:pt x="886" y="74"/>
                    <a:pt x="886" y="74"/>
                    <a:pt x="885" y="74"/>
                  </a:cubicBezTo>
                  <a:cubicBezTo>
                    <a:pt x="884" y="74"/>
                    <a:pt x="884" y="74"/>
                    <a:pt x="883" y="74"/>
                  </a:cubicBezTo>
                  <a:cubicBezTo>
                    <a:pt x="883" y="74"/>
                    <a:pt x="882" y="74"/>
                    <a:pt x="882" y="74"/>
                  </a:cubicBezTo>
                  <a:cubicBezTo>
                    <a:pt x="881" y="74"/>
                    <a:pt x="880" y="74"/>
                    <a:pt x="881" y="73"/>
                  </a:cubicBezTo>
                  <a:cubicBezTo>
                    <a:pt x="883" y="73"/>
                    <a:pt x="881" y="71"/>
                    <a:pt x="886" y="70"/>
                  </a:cubicBezTo>
                  <a:cubicBezTo>
                    <a:pt x="890" y="69"/>
                    <a:pt x="891" y="68"/>
                    <a:pt x="889" y="68"/>
                  </a:cubicBezTo>
                  <a:cubicBezTo>
                    <a:pt x="889" y="68"/>
                    <a:pt x="889" y="68"/>
                    <a:pt x="888" y="68"/>
                  </a:cubicBezTo>
                  <a:cubicBezTo>
                    <a:pt x="887" y="68"/>
                    <a:pt x="885" y="68"/>
                    <a:pt x="885" y="68"/>
                  </a:cubicBezTo>
                  <a:cubicBezTo>
                    <a:pt x="884" y="68"/>
                    <a:pt x="884" y="68"/>
                    <a:pt x="885" y="68"/>
                  </a:cubicBezTo>
                  <a:cubicBezTo>
                    <a:pt x="886" y="68"/>
                    <a:pt x="885" y="67"/>
                    <a:pt x="883" y="66"/>
                  </a:cubicBezTo>
                  <a:cubicBezTo>
                    <a:pt x="880" y="66"/>
                    <a:pt x="879" y="65"/>
                    <a:pt x="879" y="65"/>
                  </a:cubicBezTo>
                  <a:cubicBezTo>
                    <a:pt x="879" y="65"/>
                    <a:pt x="878" y="65"/>
                    <a:pt x="877" y="65"/>
                  </a:cubicBezTo>
                  <a:cubicBezTo>
                    <a:pt x="876" y="65"/>
                    <a:pt x="876" y="65"/>
                    <a:pt x="875" y="65"/>
                  </a:cubicBezTo>
                  <a:cubicBezTo>
                    <a:pt x="874" y="65"/>
                    <a:pt x="873" y="65"/>
                    <a:pt x="872" y="65"/>
                  </a:cubicBezTo>
                  <a:cubicBezTo>
                    <a:pt x="871" y="65"/>
                    <a:pt x="871" y="65"/>
                    <a:pt x="870" y="65"/>
                  </a:cubicBezTo>
                  <a:cubicBezTo>
                    <a:pt x="870" y="65"/>
                    <a:pt x="870" y="65"/>
                    <a:pt x="870" y="65"/>
                  </a:cubicBezTo>
                  <a:cubicBezTo>
                    <a:pt x="869" y="65"/>
                    <a:pt x="867" y="65"/>
                    <a:pt x="867" y="66"/>
                  </a:cubicBezTo>
                  <a:cubicBezTo>
                    <a:pt x="867" y="66"/>
                    <a:pt x="867" y="67"/>
                    <a:pt x="867" y="67"/>
                  </a:cubicBezTo>
                  <a:cubicBezTo>
                    <a:pt x="866" y="67"/>
                    <a:pt x="866" y="67"/>
                    <a:pt x="866" y="67"/>
                  </a:cubicBezTo>
                  <a:cubicBezTo>
                    <a:pt x="866" y="67"/>
                    <a:pt x="866" y="67"/>
                    <a:pt x="866" y="67"/>
                  </a:cubicBezTo>
                  <a:cubicBezTo>
                    <a:pt x="866" y="67"/>
                    <a:pt x="867" y="67"/>
                    <a:pt x="868" y="69"/>
                  </a:cubicBezTo>
                  <a:cubicBezTo>
                    <a:pt x="869" y="69"/>
                    <a:pt x="869" y="70"/>
                    <a:pt x="868" y="70"/>
                  </a:cubicBezTo>
                  <a:cubicBezTo>
                    <a:pt x="868" y="70"/>
                    <a:pt x="867" y="70"/>
                    <a:pt x="866" y="69"/>
                  </a:cubicBezTo>
                  <a:cubicBezTo>
                    <a:pt x="864" y="68"/>
                    <a:pt x="863" y="68"/>
                    <a:pt x="863" y="68"/>
                  </a:cubicBezTo>
                  <a:cubicBezTo>
                    <a:pt x="862" y="68"/>
                    <a:pt x="862" y="68"/>
                    <a:pt x="862" y="68"/>
                  </a:cubicBezTo>
                  <a:cubicBezTo>
                    <a:pt x="863" y="69"/>
                    <a:pt x="857" y="69"/>
                    <a:pt x="849" y="69"/>
                  </a:cubicBezTo>
                  <a:cubicBezTo>
                    <a:pt x="848" y="69"/>
                    <a:pt x="846" y="69"/>
                    <a:pt x="844" y="69"/>
                  </a:cubicBezTo>
                  <a:cubicBezTo>
                    <a:pt x="837" y="69"/>
                    <a:pt x="829" y="69"/>
                    <a:pt x="825" y="68"/>
                  </a:cubicBezTo>
                  <a:cubicBezTo>
                    <a:pt x="820" y="68"/>
                    <a:pt x="818" y="67"/>
                    <a:pt x="814" y="66"/>
                  </a:cubicBezTo>
                  <a:cubicBezTo>
                    <a:pt x="809" y="64"/>
                    <a:pt x="803" y="59"/>
                    <a:pt x="789" y="57"/>
                  </a:cubicBezTo>
                  <a:cubicBezTo>
                    <a:pt x="787" y="56"/>
                    <a:pt x="784" y="56"/>
                    <a:pt x="782" y="56"/>
                  </a:cubicBezTo>
                  <a:cubicBezTo>
                    <a:pt x="777" y="56"/>
                    <a:pt x="773" y="57"/>
                    <a:pt x="770" y="58"/>
                  </a:cubicBezTo>
                  <a:cubicBezTo>
                    <a:pt x="767" y="58"/>
                    <a:pt x="765" y="59"/>
                    <a:pt x="766" y="59"/>
                  </a:cubicBezTo>
                  <a:cubicBezTo>
                    <a:pt x="766" y="59"/>
                    <a:pt x="766" y="59"/>
                    <a:pt x="766" y="59"/>
                  </a:cubicBezTo>
                  <a:cubicBezTo>
                    <a:pt x="766" y="59"/>
                    <a:pt x="766" y="59"/>
                    <a:pt x="766" y="59"/>
                  </a:cubicBezTo>
                  <a:cubicBezTo>
                    <a:pt x="767" y="59"/>
                    <a:pt x="765" y="60"/>
                    <a:pt x="768" y="61"/>
                  </a:cubicBezTo>
                  <a:cubicBezTo>
                    <a:pt x="768" y="61"/>
                    <a:pt x="769" y="61"/>
                    <a:pt x="769" y="61"/>
                  </a:cubicBezTo>
                  <a:cubicBezTo>
                    <a:pt x="771" y="61"/>
                    <a:pt x="773" y="60"/>
                    <a:pt x="772" y="60"/>
                  </a:cubicBezTo>
                  <a:cubicBezTo>
                    <a:pt x="771" y="60"/>
                    <a:pt x="774" y="60"/>
                    <a:pt x="777" y="60"/>
                  </a:cubicBezTo>
                  <a:cubicBezTo>
                    <a:pt x="778" y="60"/>
                    <a:pt x="780" y="60"/>
                    <a:pt x="780" y="60"/>
                  </a:cubicBezTo>
                  <a:cubicBezTo>
                    <a:pt x="781" y="60"/>
                    <a:pt x="781" y="60"/>
                    <a:pt x="781" y="60"/>
                  </a:cubicBezTo>
                  <a:cubicBezTo>
                    <a:pt x="782" y="60"/>
                    <a:pt x="782" y="60"/>
                    <a:pt x="782" y="60"/>
                  </a:cubicBezTo>
                  <a:cubicBezTo>
                    <a:pt x="784" y="60"/>
                    <a:pt x="787" y="59"/>
                    <a:pt x="790" y="59"/>
                  </a:cubicBezTo>
                  <a:cubicBezTo>
                    <a:pt x="791" y="59"/>
                    <a:pt x="792" y="59"/>
                    <a:pt x="792" y="59"/>
                  </a:cubicBezTo>
                  <a:cubicBezTo>
                    <a:pt x="794" y="59"/>
                    <a:pt x="792" y="59"/>
                    <a:pt x="789" y="60"/>
                  </a:cubicBezTo>
                  <a:cubicBezTo>
                    <a:pt x="786" y="61"/>
                    <a:pt x="772" y="61"/>
                    <a:pt x="765" y="64"/>
                  </a:cubicBezTo>
                  <a:cubicBezTo>
                    <a:pt x="758" y="67"/>
                    <a:pt x="758" y="71"/>
                    <a:pt x="757" y="71"/>
                  </a:cubicBezTo>
                  <a:cubicBezTo>
                    <a:pt x="757" y="71"/>
                    <a:pt x="757" y="71"/>
                    <a:pt x="757" y="71"/>
                  </a:cubicBezTo>
                  <a:cubicBezTo>
                    <a:pt x="756" y="71"/>
                    <a:pt x="755" y="70"/>
                    <a:pt x="756" y="70"/>
                  </a:cubicBezTo>
                  <a:cubicBezTo>
                    <a:pt x="756" y="70"/>
                    <a:pt x="756" y="70"/>
                    <a:pt x="756" y="70"/>
                  </a:cubicBezTo>
                  <a:cubicBezTo>
                    <a:pt x="756" y="70"/>
                    <a:pt x="752" y="71"/>
                    <a:pt x="751" y="72"/>
                  </a:cubicBezTo>
                  <a:cubicBezTo>
                    <a:pt x="751" y="73"/>
                    <a:pt x="751" y="73"/>
                    <a:pt x="750" y="73"/>
                  </a:cubicBezTo>
                  <a:cubicBezTo>
                    <a:pt x="750" y="73"/>
                    <a:pt x="749" y="72"/>
                    <a:pt x="748" y="70"/>
                  </a:cubicBezTo>
                  <a:cubicBezTo>
                    <a:pt x="747" y="67"/>
                    <a:pt x="749" y="65"/>
                    <a:pt x="749" y="65"/>
                  </a:cubicBezTo>
                  <a:cubicBezTo>
                    <a:pt x="749" y="65"/>
                    <a:pt x="749" y="65"/>
                    <a:pt x="749" y="65"/>
                  </a:cubicBezTo>
                  <a:cubicBezTo>
                    <a:pt x="749" y="65"/>
                    <a:pt x="748" y="65"/>
                    <a:pt x="748" y="65"/>
                  </a:cubicBezTo>
                  <a:cubicBezTo>
                    <a:pt x="747" y="65"/>
                    <a:pt x="746" y="65"/>
                    <a:pt x="745" y="64"/>
                  </a:cubicBezTo>
                  <a:cubicBezTo>
                    <a:pt x="744" y="62"/>
                    <a:pt x="729" y="62"/>
                    <a:pt x="712" y="62"/>
                  </a:cubicBezTo>
                  <a:cubicBezTo>
                    <a:pt x="694" y="62"/>
                    <a:pt x="686" y="58"/>
                    <a:pt x="688" y="57"/>
                  </a:cubicBezTo>
                  <a:cubicBezTo>
                    <a:pt x="690" y="57"/>
                    <a:pt x="710" y="58"/>
                    <a:pt x="708" y="54"/>
                  </a:cubicBezTo>
                  <a:cubicBezTo>
                    <a:pt x="707" y="52"/>
                    <a:pt x="700" y="51"/>
                    <a:pt x="696" y="51"/>
                  </a:cubicBezTo>
                  <a:cubicBezTo>
                    <a:pt x="695" y="51"/>
                    <a:pt x="695" y="51"/>
                    <a:pt x="695" y="51"/>
                  </a:cubicBezTo>
                  <a:cubicBezTo>
                    <a:pt x="695" y="51"/>
                    <a:pt x="695" y="51"/>
                    <a:pt x="694" y="51"/>
                  </a:cubicBezTo>
                  <a:cubicBezTo>
                    <a:pt x="693" y="51"/>
                    <a:pt x="686" y="50"/>
                    <a:pt x="677" y="48"/>
                  </a:cubicBezTo>
                  <a:cubicBezTo>
                    <a:pt x="670" y="46"/>
                    <a:pt x="664" y="45"/>
                    <a:pt x="658" y="43"/>
                  </a:cubicBezTo>
                  <a:cubicBezTo>
                    <a:pt x="651" y="42"/>
                    <a:pt x="653" y="40"/>
                    <a:pt x="642" y="39"/>
                  </a:cubicBezTo>
                  <a:cubicBezTo>
                    <a:pt x="641" y="39"/>
                    <a:pt x="641" y="39"/>
                    <a:pt x="640" y="39"/>
                  </a:cubicBezTo>
                  <a:cubicBezTo>
                    <a:pt x="637" y="39"/>
                    <a:pt x="635" y="40"/>
                    <a:pt x="631" y="41"/>
                  </a:cubicBezTo>
                  <a:cubicBezTo>
                    <a:pt x="630" y="41"/>
                    <a:pt x="629" y="42"/>
                    <a:pt x="628" y="42"/>
                  </a:cubicBezTo>
                  <a:cubicBezTo>
                    <a:pt x="626" y="42"/>
                    <a:pt x="625" y="40"/>
                    <a:pt x="627" y="39"/>
                  </a:cubicBezTo>
                  <a:cubicBezTo>
                    <a:pt x="630" y="38"/>
                    <a:pt x="628" y="37"/>
                    <a:pt x="625" y="37"/>
                  </a:cubicBezTo>
                  <a:cubicBezTo>
                    <a:pt x="625" y="37"/>
                    <a:pt x="625" y="37"/>
                    <a:pt x="624" y="37"/>
                  </a:cubicBezTo>
                  <a:cubicBezTo>
                    <a:pt x="621" y="37"/>
                    <a:pt x="619" y="38"/>
                    <a:pt x="620" y="38"/>
                  </a:cubicBezTo>
                  <a:cubicBezTo>
                    <a:pt x="621" y="38"/>
                    <a:pt x="617" y="39"/>
                    <a:pt x="614" y="39"/>
                  </a:cubicBezTo>
                  <a:cubicBezTo>
                    <a:pt x="612" y="40"/>
                    <a:pt x="610" y="40"/>
                    <a:pt x="611" y="40"/>
                  </a:cubicBezTo>
                  <a:cubicBezTo>
                    <a:pt x="613" y="41"/>
                    <a:pt x="613" y="41"/>
                    <a:pt x="612" y="41"/>
                  </a:cubicBezTo>
                  <a:cubicBezTo>
                    <a:pt x="612" y="41"/>
                    <a:pt x="612" y="41"/>
                    <a:pt x="612" y="41"/>
                  </a:cubicBezTo>
                  <a:cubicBezTo>
                    <a:pt x="610" y="41"/>
                    <a:pt x="604" y="39"/>
                    <a:pt x="605" y="35"/>
                  </a:cubicBezTo>
                  <a:cubicBezTo>
                    <a:pt x="606" y="33"/>
                    <a:pt x="605" y="31"/>
                    <a:pt x="604" y="31"/>
                  </a:cubicBezTo>
                  <a:cubicBezTo>
                    <a:pt x="604" y="31"/>
                    <a:pt x="603" y="31"/>
                    <a:pt x="603" y="31"/>
                  </a:cubicBezTo>
                  <a:cubicBezTo>
                    <a:pt x="601" y="32"/>
                    <a:pt x="597" y="33"/>
                    <a:pt x="591" y="34"/>
                  </a:cubicBezTo>
                  <a:cubicBezTo>
                    <a:pt x="587" y="34"/>
                    <a:pt x="584" y="35"/>
                    <a:pt x="583" y="35"/>
                  </a:cubicBezTo>
                  <a:cubicBezTo>
                    <a:pt x="582" y="35"/>
                    <a:pt x="582" y="34"/>
                    <a:pt x="583" y="34"/>
                  </a:cubicBezTo>
                  <a:cubicBezTo>
                    <a:pt x="583" y="34"/>
                    <a:pt x="582" y="34"/>
                    <a:pt x="580" y="34"/>
                  </a:cubicBezTo>
                  <a:cubicBezTo>
                    <a:pt x="577" y="34"/>
                    <a:pt x="573" y="34"/>
                    <a:pt x="568" y="35"/>
                  </a:cubicBezTo>
                  <a:cubicBezTo>
                    <a:pt x="561" y="36"/>
                    <a:pt x="557" y="36"/>
                    <a:pt x="556" y="36"/>
                  </a:cubicBezTo>
                  <a:cubicBezTo>
                    <a:pt x="555" y="36"/>
                    <a:pt x="555" y="36"/>
                    <a:pt x="555" y="36"/>
                  </a:cubicBezTo>
                  <a:cubicBezTo>
                    <a:pt x="556" y="36"/>
                    <a:pt x="554" y="36"/>
                    <a:pt x="552" y="36"/>
                  </a:cubicBezTo>
                  <a:cubicBezTo>
                    <a:pt x="550" y="36"/>
                    <a:pt x="546" y="36"/>
                    <a:pt x="541" y="37"/>
                  </a:cubicBezTo>
                  <a:cubicBezTo>
                    <a:pt x="534" y="38"/>
                    <a:pt x="528" y="39"/>
                    <a:pt x="526" y="39"/>
                  </a:cubicBezTo>
                  <a:cubicBezTo>
                    <a:pt x="526" y="39"/>
                    <a:pt x="526" y="39"/>
                    <a:pt x="526" y="39"/>
                  </a:cubicBezTo>
                  <a:cubicBezTo>
                    <a:pt x="526" y="39"/>
                    <a:pt x="526" y="39"/>
                    <a:pt x="526" y="39"/>
                  </a:cubicBezTo>
                  <a:cubicBezTo>
                    <a:pt x="526" y="39"/>
                    <a:pt x="525" y="39"/>
                    <a:pt x="525" y="39"/>
                  </a:cubicBezTo>
                  <a:cubicBezTo>
                    <a:pt x="525" y="39"/>
                    <a:pt x="524" y="39"/>
                    <a:pt x="524" y="39"/>
                  </a:cubicBezTo>
                  <a:cubicBezTo>
                    <a:pt x="524" y="40"/>
                    <a:pt x="524" y="40"/>
                    <a:pt x="524" y="40"/>
                  </a:cubicBezTo>
                  <a:cubicBezTo>
                    <a:pt x="524" y="40"/>
                    <a:pt x="524" y="40"/>
                    <a:pt x="524" y="40"/>
                  </a:cubicBezTo>
                  <a:cubicBezTo>
                    <a:pt x="524" y="39"/>
                    <a:pt x="523" y="39"/>
                    <a:pt x="523" y="39"/>
                  </a:cubicBezTo>
                  <a:cubicBezTo>
                    <a:pt x="523" y="39"/>
                    <a:pt x="524" y="39"/>
                    <a:pt x="525" y="39"/>
                  </a:cubicBezTo>
                  <a:cubicBezTo>
                    <a:pt x="528" y="38"/>
                    <a:pt x="533" y="36"/>
                    <a:pt x="546" y="35"/>
                  </a:cubicBezTo>
                  <a:cubicBezTo>
                    <a:pt x="549" y="35"/>
                    <a:pt x="552" y="35"/>
                    <a:pt x="555" y="35"/>
                  </a:cubicBezTo>
                  <a:cubicBezTo>
                    <a:pt x="571" y="34"/>
                    <a:pt x="571" y="32"/>
                    <a:pt x="562" y="32"/>
                  </a:cubicBezTo>
                  <a:cubicBezTo>
                    <a:pt x="561" y="32"/>
                    <a:pt x="560" y="32"/>
                    <a:pt x="559" y="32"/>
                  </a:cubicBezTo>
                  <a:cubicBezTo>
                    <a:pt x="552" y="32"/>
                    <a:pt x="545" y="32"/>
                    <a:pt x="539" y="33"/>
                  </a:cubicBezTo>
                  <a:cubicBezTo>
                    <a:pt x="535" y="33"/>
                    <a:pt x="522" y="35"/>
                    <a:pt x="518" y="36"/>
                  </a:cubicBezTo>
                  <a:cubicBezTo>
                    <a:pt x="513" y="37"/>
                    <a:pt x="511" y="38"/>
                    <a:pt x="509" y="39"/>
                  </a:cubicBezTo>
                  <a:cubicBezTo>
                    <a:pt x="509" y="40"/>
                    <a:pt x="508" y="40"/>
                    <a:pt x="507" y="40"/>
                  </a:cubicBezTo>
                  <a:cubicBezTo>
                    <a:pt x="505" y="40"/>
                    <a:pt x="504" y="40"/>
                    <a:pt x="502" y="39"/>
                  </a:cubicBezTo>
                  <a:cubicBezTo>
                    <a:pt x="502" y="39"/>
                    <a:pt x="501" y="39"/>
                    <a:pt x="501" y="39"/>
                  </a:cubicBezTo>
                  <a:cubicBezTo>
                    <a:pt x="500" y="39"/>
                    <a:pt x="499" y="38"/>
                    <a:pt x="498" y="38"/>
                  </a:cubicBezTo>
                  <a:cubicBezTo>
                    <a:pt x="498" y="38"/>
                    <a:pt x="498" y="38"/>
                    <a:pt x="498" y="38"/>
                  </a:cubicBezTo>
                  <a:cubicBezTo>
                    <a:pt x="498" y="38"/>
                    <a:pt x="498" y="38"/>
                    <a:pt x="498" y="38"/>
                  </a:cubicBezTo>
                  <a:cubicBezTo>
                    <a:pt x="496" y="37"/>
                    <a:pt x="493" y="36"/>
                    <a:pt x="490" y="35"/>
                  </a:cubicBezTo>
                  <a:cubicBezTo>
                    <a:pt x="477" y="29"/>
                    <a:pt x="455" y="24"/>
                    <a:pt x="446" y="22"/>
                  </a:cubicBezTo>
                  <a:cubicBezTo>
                    <a:pt x="439" y="21"/>
                    <a:pt x="426" y="19"/>
                    <a:pt x="414" y="17"/>
                  </a:cubicBezTo>
                  <a:cubicBezTo>
                    <a:pt x="398" y="15"/>
                    <a:pt x="400" y="13"/>
                    <a:pt x="389" y="12"/>
                  </a:cubicBezTo>
                  <a:cubicBezTo>
                    <a:pt x="386" y="12"/>
                    <a:pt x="384" y="12"/>
                    <a:pt x="382" y="12"/>
                  </a:cubicBezTo>
                  <a:cubicBezTo>
                    <a:pt x="380" y="12"/>
                    <a:pt x="378" y="12"/>
                    <a:pt x="376" y="12"/>
                  </a:cubicBezTo>
                  <a:cubicBezTo>
                    <a:pt x="375" y="12"/>
                    <a:pt x="374" y="12"/>
                    <a:pt x="373" y="12"/>
                  </a:cubicBezTo>
                  <a:cubicBezTo>
                    <a:pt x="372" y="12"/>
                    <a:pt x="372" y="12"/>
                    <a:pt x="372" y="12"/>
                  </a:cubicBezTo>
                  <a:cubicBezTo>
                    <a:pt x="372" y="11"/>
                    <a:pt x="372" y="9"/>
                    <a:pt x="368" y="8"/>
                  </a:cubicBezTo>
                  <a:cubicBezTo>
                    <a:pt x="365" y="8"/>
                    <a:pt x="369" y="6"/>
                    <a:pt x="363" y="5"/>
                  </a:cubicBezTo>
                  <a:cubicBezTo>
                    <a:pt x="356" y="5"/>
                    <a:pt x="352" y="5"/>
                    <a:pt x="353" y="4"/>
                  </a:cubicBezTo>
                  <a:cubicBezTo>
                    <a:pt x="353" y="3"/>
                    <a:pt x="352" y="3"/>
                    <a:pt x="350" y="3"/>
                  </a:cubicBezTo>
                  <a:cubicBezTo>
                    <a:pt x="349" y="3"/>
                    <a:pt x="347" y="3"/>
                    <a:pt x="345" y="3"/>
                  </a:cubicBezTo>
                  <a:cubicBezTo>
                    <a:pt x="342" y="4"/>
                    <a:pt x="340" y="5"/>
                    <a:pt x="339" y="5"/>
                  </a:cubicBezTo>
                  <a:cubicBezTo>
                    <a:pt x="339" y="5"/>
                    <a:pt x="339" y="5"/>
                    <a:pt x="339" y="5"/>
                  </a:cubicBezTo>
                  <a:cubicBezTo>
                    <a:pt x="339" y="5"/>
                    <a:pt x="339" y="4"/>
                    <a:pt x="338" y="4"/>
                  </a:cubicBezTo>
                  <a:cubicBezTo>
                    <a:pt x="338" y="4"/>
                    <a:pt x="338" y="4"/>
                    <a:pt x="337" y="4"/>
                  </a:cubicBezTo>
                  <a:cubicBezTo>
                    <a:pt x="337" y="5"/>
                    <a:pt x="337" y="5"/>
                    <a:pt x="336" y="5"/>
                  </a:cubicBezTo>
                  <a:cubicBezTo>
                    <a:pt x="335" y="5"/>
                    <a:pt x="334" y="4"/>
                    <a:pt x="334" y="4"/>
                  </a:cubicBezTo>
                  <a:cubicBezTo>
                    <a:pt x="334" y="4"/>
                    <a:pt x="339" y="3"/>
                    <a:pt x="345" y="2"/>
                  </a:cubicBezTo>
                  <a:cubicBezTo>
                    <a:pt x="349" y="1"/>
                    <a:pt x="342" y="0"/>
                    <a:pt x="33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95" name="Freeform 177"/>
            <p:cNvSpPr>
              <a:spLocks/>
            </p:cNvSpPr>
            <p:nvPr/>
          </p:nvSpPr>
          <p:spPr bwMode="auto">
            <a:xfrm>
              <a:off x="4260850" y="5307013"/>
              <a:ext cx="4763" cy="3175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1 w 2"/>
                <a:gd name="T5" fmla="*/ 0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1" y="1"/>
                    <a:pt x="2" y="1"/>
                  </a:cubicBezTo>
                  <a:cubicBezTo>
                    <a:pt x="2" y="1"/>
                    <a:pt x="2" y="1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96" name="Freeform 178"/>
            <p:cNvSpPr>
              <a:spLocks/>
            </p:cNvSpPr>
            <p:nvPr/>
          </p:nvSpPr>
          <p:spPr bwMode="auto">
            <a:xfrm>
              <a:off x="4003675" y="4852988"/>
              <a:ext cx="3175" cy="1587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0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97" name="Freeform 179"/>
            <p:cNvSpPr>
              <a:spLocks/>
            </p:cNvSpPr>
            <p:nvPr/>
          </p:nvSpPr>
          <p:spPr bwMode="auto">
            <a:xfrm>
              <a:off x="3954463" y="4822825"/>
              <a:ext cx="61913" cy="11112"/>
            </a:xfrm>
            <a:custGeom>
              <a:avLst/>
              <a:gdLst>
                <a:gd name="T0" fmla="*/ 6 w 23"/>
                <a:gd name="T1" fmla="*/ 0 h 4"/>
                <a:gd name="T2" fmla="*/ 4 w 23"/>
                <a:gd name="T3" fmla="*/ 2 h 4"/>
                <a:gd name="T4" fmla="*/ 16 w 23"/>
                <a:gd name="T5" fmla="*/ 3 h 4"/>
                <a:gd name="T6" fmla="*/ 21 w 23"/>
                <a:gd name="T7" fmla="*/ 4 h 4"/>
                <a:gd name="T8" fmla="*/ 21 w 23"/>
                <a:gd name="T9" fmla="*/ 4 h 4"/>
                <a:gd name="T10" fmla="*/ 12 w 23"/>
                <a:gd name="T11" fmla="*/ 0 h 4"/>
                <a:gd name="T12" fmla="*/ 6 w 23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4">
                  <a:moveTo>
                    <a:pt x="6" y="0"/>
                  </a:moveTo>
                  <a:cubicBezTo>
                    <a:pt x="2" y="0"/>
                    <a:pt x="0" y="1"/>
                    <a:pt x="4" y="2"/>
                  </a:cubicBezTo>
                  <a:cubicBezTo>
                    <a:pt x="8" y="2"/>
                    <a:pt x="12" y="3"/>
                    <a:pt x="16" y="3"/>
                  </a:cubicBezTo>
                  <a:cubicBezTo>
                    <a:pt x="18" y="3"/>
                    <a:pt x="20" y="3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3" y="4"/>
                    <a:pt x="21" y="2"/>
                    <a:pt x="12" y="0"/>
                  </a:cubicBezTo>
                  <a:cubicBezTo>
                    <a:pt x="10" y="0"/>
                    <a:pt x="8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98" name="Freeform 180"/>
            <p:cNvSpPr>
              <a:spLocks/>
            </p:cNvSpPr>
            <p:nvPr/>
          </p:nvSpPr>
          <p:spPr bwMode="auto">
            <a:xfrm>
              <a:off x="4006850" y="4860925"/>
              <a:ext cx="53975" cy="12700"/>
            </a:xfrm>
            <a:custGeom>
              <a:avLst/>
              <a:gdLst>
                <a:gd name="T0" fmla="*/ 12 w 20"/>
                <a:gd name="T1" fmla="*/ 0 h 5"/>
                <a:gd name="T2" fmla="*/ 5 w 20"/>
                <a:gd name="T3" fmla="*/ 1 h 5"/>
                <a:gd name="T4" fmla="*/ 0 w 20"/>
                <a:gd name="T5" fmla="*/ 4 h 5"/>
                <a:gd name="T6" fmla="*/ 7 w 20"/>
                <a:gd name="T7" fmla="*/ 5 h 5"/>
                <a:gd name="T8" fmla="*/ 11 w 20"/>
                <a:gd name="T9" fmla="*/ 5 h 5"/>
                <a:gd name="T10" fmla="*/ 20 w 20"/>
                <a:gd name="T11" fmla="*/ 3 h 5"/>
                <a:gd name="T12" fmla="*/ 18 w 20"/>
                <a:gd name="T13" fmla="*/ 3 h 5"/>
                <a:gd name="T14" fmla="*/ 17 w 20"/>
                <a:gd name="T15" fmla="*/ 3 h 5"/>
                <a:gd name="T16" fmla="*/ 16 w 20"/>
                <a:gd name="T17" fmla="*/ 3 h 5"/>
                <a:gd name="T18" fmla="*/ 14 w 20"/>
                <a:gd name="T19" fmla="*/ 2 h 5"/>
                <a:gd name="T20" fmla="*/ 13 w 20"/>
                <a:gd name="T21" fmla="*/ 0 h 5"/>
                <a:gd name="T22" fmla="*/ 12 w 20"/>
                <a:gd name="T2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5">
                  <a:moveTo>
                    <a:pt x="12" y="0"/>
                  </a:moveTo>
                  <a:cubicBezTo>
                    <a:pt x="10" y="0"/>
                    <a:pt x="7" y="0"/>
                    <a:pt x="5" y="1"/>
                  </a:cubicBezTo>
                  <a:cubicBezTo>
                    <a:pt x="2" y="2"/>
                    <a:pt x="0" y="3"/>
                    <a:pt x="0" y="4"/>
                  </a:cubicBezTo>
                  <a:cubicBezTo>
                    <a:pt x="2" y="5"/>
                    <a:pt x="4" y="5"/>
                    <a:pt x="7" y="5"/>
                  </a:cubicBezTo>
                  <a:cubicBezTo>
                    <a:pt x="8" y="5"/>
                    <a:pt x="9" y="5"/>
                    <a:pt x="11" y="5"/>
                  </a:cubicBezTo>
                  <a:cubicBezTo>
                    <a:pt x="17" y="4"/>
                    <a:pt x="20" y="3"/>
                    <a:pt x="20" y="3"/>
                  </a:cubicBezTo>
                  <a:cubicBezTo>
                    <a:pt x="20" y="3"/>
                    <a:pt x="19" y="3"/>
                    <a:pt x="18" y="3"/>
                  </a:cubicBezTo>
                  <a:cubicBezTo>
                    <a:pt x="18" y="3"/>
                    <a:pt x="17" y="3"/>
                    <a:pt x="17" y="3"/>
                  </a:cubicBezTo>
                  <a:cubicBezTo>
                    <a:pt x="17" y="3"/>
                    <a:pt x="16" y="3"/>
                    <a:pt x="16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3" y="2"/>
                    <a:pt x="12" y="1"/>
                    <a:pt x="13" y="0"/>
                  </a:cubicBezTo>
                  <a:cubicBezTo>
                    <a:pt x="13" y="0"/>
                    <a:pt x="13" y="0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99" name="Freeform 181"/>
            <p:cNvSpPr>
              <a:spLocks/>
            </p:cNvSpPr>
            <p:nvPr/>
          </p:nvSpPr>
          <p:spPr bwMode="auto">
            <a:xfrm>
              <a:off x="3613150" y="4635500"/>
              <a:ext cx="38100" cy="7937"/>
            </a:xfrm>
            <a:custGeom>
              <a:avLst/>
              <a:gdLst>
                <a:gd name="T0" fmla="*/ 8 w 14"/>
                <a:gd name="T1" fmla="*/ 0 h 3"/>
                <a:gd name="T2" fmla="*/ 2 w 14"/>
                <a:gd name="T3" fmla="*/ 1 h 3"/>
                <a:gd name="T4" fmla="*/ 6 w 14"/>
                <a:gd name="T5" fmla="*/ 3 h 3"/>
                <a:gd name="T6" fmla="*/ 10 w 14"/>
                <a:gd name="T7" fmla="*/ 3 h 3"/>
                <a:gd name="T8" fmla="*/ 14 w 14"/>
                <a:gd name="T9" fmla="*/ 1 h 3"/>
                <a:gd name="T10" fmla="*/ 8 w 14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3">
                  <a:moveTo>
                    <a:pt x="8" y="0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3" y="3"/>
                    <a:pt x="6" y="3"/>
                  </a:cubicBezTo>
                  <a:cubicBezTo>
                    <a:pt x="7" y="3"/>
                    <a:pt x="9" y="3"/>
                    <a:pt x="10" y="3"/>
                  </a:cubicBezTo>
                  <a:cubicBezTo>
                    <a:pt x="11" y="2"/>
                    <a:pt x="13" y="1"/>
                    <a:pt x="14" y="1"/>
                  </a:cubicBezTo>
                  <a:cubicBezTo>
                    <a:pt x="12" y="0"/>
                    <a:pt x="10" y="0"/>
                    <a:pt x="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00" name="Freeform 182"/>
            <p:cNvSpPr>
              <a:spLocks/>
            </p:cNvSpPr>
            <p:nvPr/>
          </p:nvSpPr>
          <p:spPr bwMode="auto">
            <a:xfrm>
              <a:off x="3919538" y="4857750"/>
              <a:ext cx="65088" cy="7937"/>
            </a:xfrm>
            <a:custGeom>
              <a:avLst/>
              <a:gdLst>
                <a:gd name="T0" fmla="*/ 2 w 24"/>
                <a:gd name="T1" fmla="*/ 0 h 3"/>
                <a:gd name="T2" fmla="*/ 2 w 24"/>
                <a:gd name="T3" fmla="*/ 0 h 3"/>
                <a:gd name="T4" fmla="*/ 11 w 24"/>
                <a:gd name="T5" fmla="*/ 3 h 3"/>
                <a:gd name="T6" fmla="*/ 16 w 24"/>
                <a:gd name="T7" fmla="*/ 3 h 3"/>
                <a:gd name="T8" fmla="*/ 24 w 24"/>
                <a:gd name="T9" fmla="*/ 2 h 3"/>
                <a:gd name="T10" fmla="*/ 11 w 24"/>
                <a:gd name="T11" fmla="*/ 2 h 3"/>
                <a:gd name="T12" fmla="*/ 2 w 24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3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3" y="2"/>
                    <a:pt x="11" y="3"/>
                  </a:cubicBezTo>
                  <a:cubicBezTo>
                    <a:pt x="13" y="3"/>
                    <a:pt x="14" y="3"/>
                    <a:pt x="16" y="3"/>
                  </a:cubicBezTo>
                  <a:cubicBezTo>
                    <a:pt x="19" y="3"/>
                    <a:pt x="22" y="3"/>
                    <a:pt x="24" y="2"/>
                  </a:cubicBezTo>
                  <a:cubicBezTo>
                    <a:pt x="20" y="2"/>
                    <a:pt x="15" y="2"/>
                    <a:pt x="11" y="2"/>
                  </a:cubicBezTo>
                  <a:cubicBezTo>
                    <a:pt x="5" y="1"/>
                    <a:pt x="4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01" name="Freeform 183"/>
            <p:cNvSpPr>
              <a:spLocks/>
            </p:cNvSpPr>
            <p:nvPr/>
          </p:nvSpPr>
          <p:spPr bwMode="auto">
            <a:xfrm>
              <a:off x="3460750" y="5143500"/>
              <a:ext cx="198438" cy="15875"/>
            </a:xfrm>
            <a:custGeom>
              <a:avLst/>
              <a:gdLst>
                <a:gd name="T0" fmla="*/ 31 w 73"/>
                <a:gd name="T1" fmla="*/ 0 h 6"/>
                <a:gd name="T2" fmla="*/ 17 w 73"/>
                <a:gd name="T3" fmla="*/ 2 h 6"/>
                <a:gd name="T4" fmla="*/ 8 w 73"/>
                <a:gd name="T5" fmla="*/ 5 h 6"/>
                <a:gd name="T6" fmla="*/ 8 w 73"/>
                <a:gd name="T7" fmla="*/ 5 h 6"/>
                <a:gd name="T8" fmla="*/ 8 w 73"/>
                <a:gd name="T9" fmla="*/ 5 h 6"/>
                <a:gd name="T10" fmla="*/ 13 w 73"/>
                <a:gd name="T11" fmla="*/ 6 h 6"/>
                <a:gd name="T12" fmla="*/ 16 w 73"/>
                <a:gd name="T13" fmla="*/ 6 h 6"/>
                <a:gd name="T14" fmla="*/ 49 w 73"/>
                <a:gd name="T15" fmla="*/ 5 h 6"/>
                <a:gd name="T16" fmla="*/ 73 w 73"/>
                <a:gd name="T17" fmla="*/ 5 h 6"/>
                <a:gd name="T18" fmla="*/ 62 w 73"/>
                <a:gd name="T19" fmla="*/ 3 h 6"/>
                <a:gd name="T20" fmla="*/ 57 w 73"/>
                <a:gd name="T21" fmla="*/ 2 h 6"/>
                <a:gd name="T22" fmla="*/ 36 w 73"/>
                <a:gd name="T23" fmla="*/ 0 h 6"/>
                <a:gd name="T24" fmla="*/ 31 w 73"/>
                <a:gd name="T2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6">
                  <a:moveTo>
                    <a:pt x="31" y="0"/>
                  </a:moveTo>
                  <a:cubicBezTo>
                    <a:pt x="19" y="0"/>
                    <a:pt x="13" y="1"/>
                    <a:pt x="17" y="2"/>
                  </a:cubicBezTo>
                  <a:cubicBezTo>
                    <a:pt x="20" y="3"/>
                    <a:pt x="16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0" y="5"/>
                    <a:pt x="2" y="6"/>
                    <a:pt x="13" y="6"/>
                  </a:cubicBezTo>
                  <a:cubicBezTo>
                    <a:pt x="14" y="6"/>
                    <a:pt x="15" y="6"/>
                    <a:pt x="16" y="6"/>
                  </a:cubicBezTo>
                  <a:cubicBezTo>
                    <a:pt x="26" y="6"/>
                    <a:pt x="37" y="5"/>
                    <a:pt x="49" y="5"/>
                  </a:cubicBezTo>
                  <a:cubicBezTo>
                    <a:pt x="57" y="5"/>
                    <a:pt x="65" y="5"/>
                    <a:pt x="73" y="5"/>
                  </a:cubicBezTo>
                  <a:cubicBezTo>
                    <a:pt x="69" y="4"/>
                    <a:pt x="66" y="3"/>
                    <a:pt x="62" y="3"/>
                  </a:cubicBezTo>
                  <a:cubicBezTo>
                    <a:pt x="56" y="2"/>
                    <a:pt x="53" y="2"/>
                    <a:pt x="57" y="2"/>
                  </a:cubicBezTo>
                  <a:cubicBezTo>
                    <a:pt x="60" y="2"/>
                    <a:pt x="52" y="0"/>
                    <a:pt x="36" y="0"/>
                  </a:cubicBezTo>
                  <a:cubicBezTo>
                    <a:pt x="34" y="0"/>
                    <a:pt x="33" y="0"/>
                    <a:pt x="3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02" name="Freeform 184"/>
            <p:cNvSpPr>
              <a:spLocks/>
            </p:cNvSpPr>
            <p:nvPr/>
          </p:nvSpPr>
          <p:spPr bwMode="auto">
            <a:xfrm>
              <a:off x="3517900" y="4624388"/>
              <a:ext cx="68263" cy="11112"/>
            </a:xfrm>
            <a:custGeom>
              <a:avLst/>
              <a:gdLst>
                <a:gd name="T0" fmla="*/ 15 w 25"/>
                <a:gd name="T1" fmla="*/ 0 h 4"/>
                <a:gd name="T2" fmla="*/ 8 w 25"/>
                <a:gd name="T3" fmla="*/ 1 h 4"/>
                <a:gd name="T4" fmla="*/ 9 w 25"/>
                <a:gd name="T5" fmla="*/ 4 h 4"/>
                <a:gd name="T6" fmla="*/ 11 w 25"/>
                <a:gd name="T7" fmla="*/ 4 h 4"/>
                <a:gd name="T8" fmla="*/ 21 w 25"/>
                <a:gd name="T9" fmla="*/ 2 h 4"/>
                <a:gd name="T10" fmla="*/ 24 w 25"/>
                <a:gd name="T11" fmla="*/ 1 h 4"/>
                <a:gd name="T12" fmla="*/ 15 w 25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4">
                  <a:moveTo>
                    <a:pt x="15" y="0"/>
                  </a:moveTo>
                  <a:cubicBezTo>
                    <a:pt x="13" y="0"/>
                    <a:pt x="11" y="0"/>
                    <a:pt x="8" y="1"/>
                  </a:cubicBezTo>
                  <a:cubicBezTo>
                    <a:pt x="0" y="2"/>
                    <a:pt x="5" y="4"/>
                    <a:pt x="9" y="4"/>
                  </a:cubicBezTo>
                  <a:cubicBezTo>
                    <a:pt x="10" y="4"/>
                    <a:pt x="11" y="4"/>
                    <a:pt x="11" y="4"/>
                  </a:cubicBezTo>
                  <a:cubicBezTo>
                    <a:pt x="15" y="3"/>
                    <a:pt x="18" y="3"/>
                    <a:pt x="21" y="2"/>
                  </a:cubicBezTo>
                  <a:cubicBezTo>
                    <a:pt x="22" y="2"/>
                    <a:pt x="23" y="1"/>
                    <a:pt x="24" y="1"/>
                  </a:cubicBezTo>
                  <a:cubicBezTo>
                    <a:pt x="25" y="1"/>
                    <a:pt x="21" y="0"/>
                    <a:pt x="1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03" name="Freeform 185"/>
            <p:cNvSpPr>
              <a:spLocks/>
            </p:cNvSpPr>
            <p:nvPr/>
          </p:nvSpPr>
          <p:spPr bwMode="auto">
            <a:xfrm>
              <a:off x="3590925" y="4568825"/>
              <a:ext cx="17463" cy="6350"/>
            </a:xfrm>
            <a:custGeom>
              <a:avLst/>
              <a:gdLst>
                <a:gd name="T0" fmla="*/ 0 w 6"/>
                <a:gd name="T1" fmla="*/ 0 h 2"/>
                <a:gd name="T2" fmla="*/ 2 w 6"/>
                <a:gd name="T3" fmla="*/ 1 h 2"/>
                <a:gd name="T4" fmla="*/ 6 w 6"/>
                <a:gd name="T5" fmla="*/ 2 h 2"/>
                <a:gd name="T6" fmla="*/ 5 w 6"/>
                <a:gd name="T7" fmla="*/ 2 h 2"/>
                <a:gd name="T8" fmla="*/ 3 w 6"/>
                <a:gd name="T9" fmla="*/ 1 h 2"/>
                <a:gd name="T10" fmla="*/ 1 w 6"/>
                <a:gd name="T11" fmla="*/ 0 h 2"/>
                <a:gd name="T12" fmla="*/ 0 w 6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0" y="0"/>
                  </a:moveTo>
                  <a:cubicBezTo>
                    <a:pt x="0" y="0"/>
                    <a:pt x="0" y="0"/>
                    <a:pt x="2" y="1"/>
                  </a:cubicBezTo>
                  <a:cubicBezTo>
                    <a:pt x="3" y="2"/>
                    <a:pt x="5" y="2"/>
                    <a:pt x="6" y="2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5" y="1"/>
                    <a:pt x="4" y="1"/>
                    <a:pt x="3" y="1"/>
                  </a:cubicBezTo>
                  <a:cubicBezTo>
                    <a:pt x="2" y="1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04" name="Freeform 186"/>
            <p:cNvSpPr>
              <a:spLocks/>
            </p:cNvSpPr>
            <p:nvPr/>
          </p:nvSpPr>
          <p:spPr bwMode="auto">
            <a:xfrm>
              <a:off x="3475038" y="4575175"/>
              <a:ext cx="173038" cy="42862"/>
            </a:xfrm>
            <a:custGeom>
              <a:avLst/>
              <a:gdLst>
                <a:gd name="T0" fmla="*/ 26 w 64"/>
                <a:gd name="T1" fmla="*/ 0 h 16"/>
                <a:gd name="T2" fmla="*/ 8 w 64"/>
                <a:gd name="T3" fmla="*/ 5 h 16"/>
                <a:gd name="T4" fmla="*/ 5 w 64"/>
                <a:gd name="T5" fmla="*/ 14 h 16"/>
                <a:gd name="T6" fmla="*/ 10 w 64"/>
                <a:gd name="T7" fmla="*/ 16 h 16"/>
                <a:gd name="T8" fmla="*/ 12 w 64"/>
                <a:gd name="T9" fmla="*/ 16 h 16"/>
                <a:gd name="T10" fmla="*/ 26 w 64"/>
                <a:gd name="T11" fmla="*/ 13 h 16"/>
                <a:gd name="T12" fmla="*/ 38 w 64"/>
                <a:gd name="T13" fmla="*/ 11 h 16"/>
                <a:gd name="T14" fmla="*/ 38 w 64"/>
                <a:gd name="T15" fmla="*/ 11 h 16"/>
                <a:gd name="T16" fmla="*/ 41 w 64"/>
                <a:gd name="T17" fmla="*/ 12 h 16"/>
                <a:gd name="T18" fmla="*/ 42 w 64"/>
                <a:gd name="T19" fmla="*/ 12 h 16"/>
                <a:gd name="T20" fmla="*/ 42 w 64"/>
                <a:gd name="T21" fmla="*/ 12 h 16"/>
                <a:gd name="T22" fmla="*/ 47 w 64"/>
                <a:gd name="T23" fmla="*/ 14 h 16"/>
                <a:gd name="T24" fmla="*/ 54 w 64"/>
                <a:gd name="T25" fmla="*/ 15 h 16"/>
                <a:gd name="T26" fmla="*/ 54 w 64"/>
                <a:gd name="T27" fmla="*/ 15 h 16"/>
                <a:gd name="T28" fmla="*/ 64 w 64"/>
                <a:gd name="T29" fmla="*/ 13 h 16"/>
                <a:gd name="T30" fmla="*/ 64 w 64"/>
                <a:gd name="T31" fmla="*/ 12 h 16"/>
                <a:gd name="T32" fmla="*/ 56 w 64"/>
                <a:gd name="T33" fmla="*/ 12 h 16"/>
                <a:gd name="T34" fmla="*/ 48 w 64"/>
                <a:gd name="T35" fmla="*/ 6 h 16"/>
                <a:gd name="T36" fmla="*/ 31 w 64"/>
                <a:gd name="T37" fmla="*/ 2 h 16"/>
                <a:gd name="T38" fmla="*/ 30 w 64"/>
                <a:gd name="T39" fmla="*/ 2 h 16"/>
                <a:gd name="T40" fmla="*/ 30 w 64"/>
                <a:gd name="T41" fmla="*/ 2 h 16"/>
                <a:gd name="T42" fmla="*/ 28 w 64"/>
                <a:gd name="T43" fmla="*/ 1 h 16"/>
                <a:gd name="T44" fmla="*/ 26 w 64"/>
                <a:gd name="T4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4" h="16">
                  <a:moveTo>
                    <a:pt x="26" y="0"/>
                  </a:moveTo>
                  <a:cubicBezTo>
                    <a:pt x="22" y="0"/>
                    <a:pt x="14" y="2"/>
                    <a:pt x="8" y="5"/>
                  </a:cubicBezTo>
                  <a:cubicBezTo>
                    <a:pt x="0" y="9"/>
                    <a:pt x="5" y="12"/>
                    <a:pt x="5" y="14"/>
                  </a:cubicBezTo>
                  <a:cubicBezTo>
                    <a:pt x="5" y="15"/>
                    <a:pt x="5" y="16"/>
                    <a:pt x="10" y="16"/>
                  </a:cubicBezTo>
                  <a:cubicBezTo>
                    <a:pt x="11" y="16"/>
                    <a:pt x="11" y="16"/>
                    <a:pt x="12" y="16"/>
                  </a:cubicBezTo>
                  <a:cubicBezTo>
                    <a:pt x="17" y="15"/>
                    <a:pt x="22" y="14"/>
                    <a:pt x="26" y="13"/>
                  </a:cubicBezTo>
                  <a:cubicBezTo>
                    <a:pt x="32" y="12"/>
                    <a:pt x="38" y="11"/>
                    <a:pt x="38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7" y="11"/>
                    <a:pt x="38" y="12"/>
                    <a:pt x="41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4" y="12"/>
                    <a:pt x="45" y="13"/>
                    <a:pt x="47" y="14"/>
                  </a:cubicBezTo>
                  <a:cubicBezTo>
                    <a:pt x="48" y="14"/>
                    <a:pt x="50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8" y="15"/>
                    <a:pt x="62" y="14"/>
                    <a:pt x="64" y="13"/>
                  </a:cubicBezTo>
                  <a:cubicBezTo>
                    <a:pt x="64" y="13"/>
                    <a:pt x="64" y="13"/>
                    <a:pt x="64" y="12"/>
                  </a:cubicBezTo>
                  <a:cubicBezTo>
                    <a:pt x="64" y="12"/>
                    <a:pt x="59" y="12"/>
                    <a:pt x="56" y="12"/>
                  </a:cubicBezTo>
                  <a:cubicBezTo>
                    <a:pt x="52" y="12"/>
                    <a:pt x="56" y="9"/>
                    <a:pt x="48" y="6"/>
                  </a:cubicBezTo>
                  <a:cubicBezTo>
                    <a:pt x="41" y="4"/>
                    <a:pt x="33" y="2"/>
                    <a:pt x="31" y="2"/>
                  </a:cubicBezTo>
                  <a:cubicBezTo>
                    <a:pt x="31" y="2"/>
                    <a:pt x="30" y="2"/>
                    <a:pt x="30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29" y="2"/>
                    <a:pt x="29" y="2"/>
                    <a:pt x="28" y="1"/>
                  </a:cubicBezTo>
                  <a:cubicBezTo>
                    <a:pt x="28" y="1"/>
                    <a:pt x="27" y="0"/>
                    <a:pt x="2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05" name="Freeform 187"/>
            <p:cNvSpPr>
              <a:spLocks/>
            </p:cNvSpPr>
            <p:nvPr/>
          </p:nvSpPr>
          <p:spPr bwMode="auto">
            <a:xfrm>
              <a:off x="10409238" y="4686300"/>
              <a:ext cx="219075" cy="122237"/>
            </a:xfrm>
            <a:custGeom>
              <a:avLst/>
              <a:gdLst>
                <a:gd name="T0" fmla="*/ 2 w 81"/>
                <a:gd name="T1" fmla="*/ 0 h 45"/>
                <a:gd name="T2" fmla="*/ 2 w 81"/>
                <a:gd name="T3" fmla="*/ 0 h 45"/>
                <a:gd name="T4" fmla="*/ 7 w 81"/>
                <a:gd name="T5" fmla="*/ 2 h 45"/>
                <a:gd name="T6" fmla="*/ 8 w 81"/>
                <a:gd name="T7" fmla="*/ 5 h 45"/>
                <a:gd name="T8" fmla="*/ 8 w 81"/>
                <a:gd name="T9" fmla="*/ 5 h 45"/>
                <a:gd name="T10" fmla="*/ 8 w 81"/>
                <a:gd name="T11" fmla="*/ 5 h 45"/>
                <a:gd name="T12" fmla="*/ 10 w 81"/>
                <a:gd name="T13" fmla="*/ 11 h 45"/>
                <a:gd name="T14" fmla="*/ 24 w 81"/>
                <a:gd name="T15" fmla="*/ 17 h 45"/>
                <a:gd name="T16" fmla="*/ 51 w 81"/>
                <a:gd name="T17" fmla="*/ 40 h 45"/>
                <a:gd name="T18" fmla="*/ 65 w 81"/>
                <a:gd name="T19" fmla="*/ 45 h 45"/>
                <a:gd name="T20" fmla="*/ 66 w 81"/>
                <a:gd name="T21" fmla="*/ 45 h 45"/>
                <a:gd name="T22" fmla="*/ 72 w 81"/>
                <a:gd name="T23" fmla="*/ 43 h 45"/>
                <a:gd name="T24" fmla="*/ 73 w 81"/>
                <a:gd name="T25" fmla="*/ 43 h 45"/>
                <a:gd name="T26" fmla="*/ 80 w 81"/>
                <a:gd name="T27" fmla="*/ 45 h 45"/>
                <a:gd name="T28" fmla="*/ 80 w 81"/>
                <a:gd name="T29" fmla="*/ 45 h 45"/>
                <a:gd name="T30" fmla="*/ 71 w 81"/>
                <a:gd name="T31" fmla="*/ 41 h 45"/>
                <a:gd name="T32" fmla="*/ 58 w 81"/>
                <a:gd name="T33" fmla="*/ 36 h 45"/>
                <a:gd name="T34" fmla="*/ 58 w 81"/>
                <a:gd name="T35" fmla="*/ 29 h 45"/>
                <a:gd name="T36" fmla="*/ 60 w 81"/>
                <a:gd name="T37" fmla="*/ 25 h 45"/>
                <a:gd name="T38" fmla="*/ 44 w 81"/>
                <a:gd name="T39" fmla="*/ 18 h 45"/>
                <a:gd name="T40" fmla="*/ 34 w 81"/>
                <a:gd name="T41" fmla="*/ 12 h 45"/>
                <a:gd name="T42" fmla="*/ 24 w 81"/>
                <a:gd name="T43" fmla="*/ 7 h 45"/>
                <a:gd name="T44" fmla="*/ 25 w 81"/>
                <a:gd name="T45" fmla="*/ 7 h 45"/>
                <a:gd name="T46" fmla="*/ 25 w 81"/>
                <a:gd name="T47" fmla="*/ 7 h 45"/>
                <a:gd name="T48" fmla="*/ 16 w 81"/>
                <a:gd name="T49" fmla="*/ 4 h 45"/>
                <a:gd name="T50" fmla="*/ 2 w 81"/>
                <a:gd name="T5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1" h="45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3" y="1"/>
                    <a:pt x="7" y="2"/>
                  </a:cubicBezTo>
                  <a:cubicBezTo>
                    <a:pt x="11" y="4"/>
                    <a:pt x="10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5"/>
                    <a:pt x="5" y="8"/>
                    <a:pt x="10" y="11"/>
                  </a:cubicBezTo>
                  <a:cubicBezTo>
                    <a:pt x="14" y="14"/>
                    <a:pt x="19" y="16"/>
                    <a:pt x="24" y="17"/>
                  </a:cubicBezTo>
                  <a:cubicBezTo>
                    <a:pt x="36" y="23"/>
                    <a:pt x="40" y="33"/>
                    <a:pt x="51" y="40"/>
                  </a:cubicBezTo>
                  <a:cubicBezTo>
                    <a:pt x="55" y="44"/>
                    <a:pt x="62" y="45"/>
                    <a:pt x="65" y="45"/>
                  </a:cubicBezTo>
                  <a:cubicBezTo>
                    <a:pt x="66" y="45"/>
                    <a:pt x="66" y="45"/>
                    <a:pt x="66" y="45"/>
                  </a:cubicBezTo>
                  <a:cubicBezTo>
                    <a:pt x="67" y="44"/>
                    <a:pt x="70" y="43"/>
                    <a:pt x="72" y="43"/>
                  </a:cubicBezTo>
                  <a:cubicBezTo>
                    <a:pt x="72" y="43"/>
                    <a:pt x="72" y="43"/>
                    <a:pt x="73" y="43"/>
                  </a:cubicBezTo>
                  <a:cubicBezTo>
                    <a:pt x="75" y="43"/>
                    <a:pt x="78" y="44"/>
                    <a:pt x="80" y="45"/>
                  </a:cubicBezTo>
                  <a:cubicBezTo>
                    <a:pt x="80" y="45"/>
                    <a:pt x="80" y="45"/>
                    <a:pt x="80" y="45"/>
                  </a:cubicBezTo>
                  <a:cubicBezTo>
                    <a:pt x="81" y="45"/>
                    <a:pt x="79" y="43"/>
                    <a:pt x="71" y="41"/>
                  </a:cubicBezTo>
                  <a:cubicBezTo>
                    <a:pt x="66" y="39"/>
                    <a:pt x="60" y="38"/>
                    <a:pt x="58" y="36"/>
                  </a:cubicBezTo>
                  <a:cubicBezTo>
                    <a:pt x="55" y="33"/>
                    <a:pt x="55" y="30"/>
                    <a:pt x="58" y="29"/>
                  </a:cubicBezTo>
                  <a:cubicBezTo>
                    <a:pt x="67" y="27"/>
                    <a:pt x="69" y="29"/>
                    <a:pt x="60" y="25"/>
                  </a:cubicBezTo>
                  <a:cubicBezTo>
                    <a:pt x="55" y="23"/>
                    <a:pt x="50" y="20"/>
                    <a:pt x="44" y="18"/>
                  </a:cubicBezTo>
                  <a:cubicBezTo>
                    <a:pt x="40" y="16"/>
                    <a:pt x="37" y="14"/>
                    <a:pt x="34" y="12"/>
                  </a:cubicBezTo>
                  <a:cubicBezTo>
                    <a:pt x="29" y="9"/>
                    <a:pt x="24" y="7"/>
                    <a:pt x="24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6" y="7"/>
                    <a:pt x="22" y="6"/>
                    <a:pt x="16" y="4"/>
                  </a:cubicBezTo>
                  <a:cubicBezTo>
                    <a:pt x="10" y="1"/>
                    <a:pt x="4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06" name="Freeform 188"/>
            <p:cNvSpPr>
              <a:spLocks/>
            </p:cNvSpPr>
            <p:nvPr/>
          </p:nvSpPr>
          <p:spPr bwMode="auto">
            <a:xfrm>
              <a:off x="10572750" y="4822825"/>
              <a:ext cx="177800" cy="53975"/>
            </a:xfrm>
            <a:custGeom>
              <a:avLst/>
              <a:gdLst>
                <a:gd name="T0" fmla="*/ 8 w 66"/>
                <a:gd name="T1" fmla="*/ 0 h 20"/>
                <a:gd name="T2" fmla="*/ 5 w 66"/>
                <a:gd name="T3" fmla="*/ 0 h 20"/>
                <a:gd name="T4" fmla="*/ 11 w 66"/>
                <a:gd name="T5" fmla="*/ 7 h 20"/>
                <a:gd name="T6" fmla="*/ 3 w 66"/>
                <a:gd name="T7" fmla="*/ 16 h 20"/>
                <a:gd name="T8" fmla="*/ 14 w 66"/>
                <a:gd name="T9" fmla="*/ 20 h 20"/>
                <a:gd name="T10" fmla="*/ 16 w 66"/>
                <a:gd name="T11" fmla="*/ 19 h 20"/>
                <a:gd name="T12" fmla="*/ 19 w 66"/>
                <a:gd name="T13" fmla="*/ 15 h 20"/>
                <a:gd name="T14" fmla="*/ 52 w 66"/>
                <a:gd name="T15" fmla="*/ 12 h 20"/>
                <a:gd name="T16" fmla="*/ 66 w 66"/>
                <a:gd name="T17" fmla="*/ 9 h 20"/>
                <a:gd name="T18" fmla="*/ 66 w 66"/>
                <a:gd name="T19" fmla="*/ 9 h 20"/>
                <a:gd name="T20" fmla="*/ 64 w 66"/>
                <a:gd name="T21" fmla="*/ 9 h 20"/>
                <a:gd name="T22" fmla="*/ 58 w 66"/>
                <a:gd name="T23" fmla="*/ 7 h 20"/>
                <a:gd name="T24" fmla="*/ 58 w 66"/>
                <a:gd name="T25" fmla="*/ 5 h 20"/>
                <a:gd name="T26" fmla="*/ 49 w 66"/>
                <a:gd name="T27" fmla="*/ 6 h 20"/>
                <a:gd name="T28" fmla="*/ 26 w 66"/>
                <a:gd name="T29" fmla="*/ 3 h 20"/>
                <a:gd name="T30" fmla="*/ 8 w 66"/>
                <a:gd name="T3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6" h="20">
                  <a:moveTo>
                    <a:pt x="8" y="0"/>
                  </a:moveTo>
                  <a:cubicBezTo>
                    <a:pt x="7" y="0"/>
                    <a:pt x="6" y="0"/>
                    <a:pt x="5" y="0"/>
                  </a:cubicBezTo>
                  <a:cubicBezTo>
                    <a:pt x="1" y="1"/>
                    <a:pt x="7" y="4"/>
                    <a:pt x="11" y="7"/>
                  </a:cubicBezTo>
                  <a:cubicBezTo>
                    <a:pt x="17" y="11"/>
                    <a:pt x="0" y="14"/>
                    <a:pt x="3" y="16"/>
                  </a:cubicBezTo>
                  <a:cubicBezTo>
                    <a:pt x="5" y="18"/>
                    <a:pt x="10" y="20"/>
                    <a:pt x="14" y="20"/>
                  </a:cubicBezTo>
                  <a:cubicBezTo>
                    <a:pt x="15" y="20"/>
                    <a:pt x="16" y="20"/>
                    <a:pt x="16" y="19"/>
                  </a:cubicBezTo>
                  <a:cubicBezTo>
                    <a:pt x="20" y="19"/>
                    <a:pt x="4" y="15"/>
                    <a:pt x="19" y="15"/>
                  </a:cubicBezTo>
                  <a:cubicBezTo>
                    <a:pt x="34" y="15"/>
                    <a:pt x="41" y="14"/>
                    <a:pt x="52" y="12"/>
                  </a:cubicBezTo>
                  <a:cubicBezTo>
                    <a:pt x="61" y="10"/>
                    <a:pt x="66" y="9"/>
                    <a:pt x="66" y="9"/>
                  </a:cubicBezTo>
                  <a:cubicBezTo>
                    <a:pt x="66" y="9"/>
                    <a:pt x="66" y="9"/>
                    <a:pt x="66" y="9"/>
                  </a:cubicBezTo>
                  <a:cubicBezTo>
                    <a:pt x="65" y="9"/>
                    <a:pt x="65" y="9"/>
                    <a:pt x="64" y="9"/>
                  </a:cubicBezTo>
                  <a:cubicBezTo>
                    <a:pt x="62" y="9"/>
                    <a:pt x="59" y="8"/>
                    <a:pt x="58" y="7"/>
                  </a:cubicBezTo>
                  <a:cubicBezTo>
                    <a:pt x="58" y="7"/>
                    <a:pt x="57" y="6"/>
                    <a:pt x="58" y="5"/>
                  </a:cubicBezTo>
                  <a:cubicBezTo>
                    <a:pt x="55" y="6"/>
                    <a:pt x="52" y="6"/>
                    <a:pt x="49" y="6"/>
                  </a:cubicBezTo>
                  <a:cubicBezTo>
                    <a:pt x="42" y="6"/>
                    <a:pt x="34" y="5"/>
                    <a:pt x="26" y="3"/>
                  </a:cubicBezTo>
                  <a:cubicBezTo>
                    <a:pt x="19" y="2"/>
                    <a:pt x="12" y="0"/>
                    <a:pt x="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07" name="Freeform 189"/>
            <p:cNvSpPr>
              <a:spLocks/>
            </p:cNvSpPr>
            <p:nvPr/>
          </p:nvSpPr>
          <p:spPr bwMode="auto">
            <a:xfrm>
              <a:off x="10534650" y="5334000"/>
              <a:ext cx="666750" cy="92075"/>
            </a:xfrm>
            <a:custGeom>
              <a:avLst/>
              <a:gdLst>
                <a:gd name="T0" fmla="*/ 10 w 246"/>
                <a:gd name="T1" fmla="*/ 0 h 34"/>
                <a:gd name="T2" fmla="*/ 19 w 246"/>
                <a:gd name="T3" fmla="*/ 8 h 34"/>
                <a:gd name="T4" fmla="*/ 26 w 246"/>
                <a:gd name="T5" fmla="*/ 12 h 34"/>
                <a:gd name="T6" fmla="*/ 33 w 246"/>
                <a:gd name="T7" fmla="*/ 11 h 34"/>
                <a:gd name="T8" fmla="*/ 42 w 246"/>
                <a:gd name="T9" fmla="*/ 12 h 34"/>
                <a:gd name="T10" fmla="*/ 44 w 246"/>
                <a:gd name="T11" fmla="*/ 12 h 34"/>
                <a:gd name="T12" fmla="*/ 62 w 246"/>
                <a:gd name="T13" fmla="*/ 15 h 34"/>
                <a:gd name="T14" fmla="*/ 89 w 246"/>
                <a:gd name="T15" fmla="*/ 19 h 34"/>
                <a:gd name="T16" fmla="*/ 97 w 246"/>
                <a:gd name="T17" fmla="*/ 23 h 34"/>
                <a:gd name="T18" fmla="*/ 96 w 246"/>
                <a:gd name="T19" fmla="*/ 25 h 34"/>
                <a:gd name="T20" fmla="*/ 103 w 246"/>
                <a:gd name="T21" fmla="*/ 26 h 34"/>
                <a:gd name="T22" fmla="*/ 122 w 246"/>
                <a:gd name="T23" fmla="*/ 29 h 34"/>
                <a:gd name="T24" fmla="*/ 143 w 246"/>
                <a:gd name="T25" fmla="*/ 31 h 34"/>
                <a:gd name="T26" fmla="*/ 142 w 246"/>
                <a:gd name="T27" fmla="*/ 27 h 34"/>
                <a:gd name="T28" fmla="*/ 136 w 246"/>
                <a:gd name="T29" fmla="*/ 26 h 34"/>
                <a:gd name="T30" fmla="*/ 147 w 246"/>
                <a:gd name="T31" fmla="*/ 27 h 34"/>
                <a:gd name="T32" fmla="*/ 153 w 246"/>
                <a:gd name="T33" fmla="*/ 25 h 34"/>
                <a:gd name="T34" fmla="*/ 155 w 246"/>
                <a:gd name="T35" fmla="*/ 26 h 34"/>
                <a:gd name="T36" fmla="*/ 158 w 246"/>
                <a:gd name="T37" fmla="*/ 24 h 34"/>
                <a:gd name="T38" fmla="*/ 164 w 246"/>
                <a:gd name="T39" fmla="*/ 24 h 34"/>
                <a:gd name="T40" fmla="*/ 165 w 246"/>
                <a:gd name="T41" fmla="*/ 24 h 34"/>
                <a:gd name="T42" fmla="*/ 170 w 246"/>
                <a:gd name="T43" fmla="*/ 24 h 34"/>
                <a:gd name="T44" fmla="*/ 207 w 246"/>
                <a:gd name="T45" fmla="*/ 33 h 34"/>
                <a:gd name="T46" fmla="*/ 240 w 246"/>
                <a:gd name="T47" fmla="*/ 34 h 34"/>
                <a:gd name="T48" fmla="*/ 244 w 246"/>
                <a:gd name="T49" fmla="*/ 34 h 34"/>
                <a:gd name="T50" fmla="*/ 244 w 246"/>
                <a:gd name="T51" fmla="*/ 34 h 34"/>
                <a:gd name="T52" fmla="*/ 235 w 246"/>
                <a:gd name="T53" fmla="*/ 32 h 34"/>
                <a:gd name="T54" fmla="*/ 229 w 246"/>
                <a:gd name="T55" fmla="*/ 30 h 34"/>
                <a:gd name="T56" fmla="*/ 209 w 246"/>
                <a:gd name="T57" fmla="*/ 20 h 34"/>
                <a:gd name="T58" fmla="*/ 179 w 246"/>
                <a:gd name="T59" fmla="*/ 13 h 34"/>
                <a:gd name="T60" fmla="*/ 82 w 246"/>
                <a:gd name="T61" fmla="*/ 4 h 34"/>
                <a:gd name="T62" fmla="*/ 59 w 246"/>
                <a:gd name="T63" fmla="*/ 8 h 34"/>
                <a:gd name="T64" fmla="*/ 45 w 246"/>
                <a:gd name="T65" fmla="*/ 9 h 34"/>
                <a:gd name="T66" fmla="*/ 42 w 246"/>
                <a:gd name="T67" fmla="*/ 8 h 34"/>
                <a:gd name="T68" fmla="*/ 38 w 246"/>
                <a:gd name="T69" fmla="*/ 4 h 34"/>
                <a:gd name="T70" fmla="*/ 16 w 246"/>
                <a:gd name="T71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46" h="34">
                  <a:moveTo>
                    <a:pt x="16" y="0"/>
                  </a:moveTo>
                  <a:cubicBezTo>
                    <a:pt x="14" y="0"/>
                    <a:pt x="12" y="0"/>
                    <a:pt x="10" y="0"/>
                  </a:cubicBezTo>
                  <a:cubicBezTo>
                    <a:pt x="0" y="1"/>
                    <a:pt x="6" y="4"/>
                    <a:pt x="16" y="5"/>
                  </a:cubicBezTo>
                  <a:cubicBezTo>
                    <a:pt x="26" y="6"/>
                    <a:pt x="25" y="7"/>
                    <a:pt x="19" y="8"/>
                  </a:cubicBezTo>
                  <a:cubicBezTo>
                    <a:pt x="13" y="8"/>
                    <a:pt x="13" y="11"/>
                    <a:pt x="22" y="12"/>
                  </a:cubicBezTo>
                  <a:cubicBezTo>
                    <a:pt x="24" y="12"/>
                    <a:pt x="25" y="12"/>
                    <a:pt x="26" y="12"/>
                  </a:cubicBezTo>
                  <a:cubicBezTo>
                    <a:pt x="28" y="12"/>
                    <a:pt x="30" y="12"/>
                    <a:pt x="30" y="11"/>
                  </a:cubicBezTo>
                  <a:cubicBezTo>
                    <a:pt x="31" y="11"/>
                    <a:pt x="32" y="11"/>
                    <a:pt x="33" y="11"/>
                  </a:cubicBezTo>
                  <a:cubicBezTo>
                    <a:pt x="33" y="11"/>
                    <a:pt x="34" y="11"/>
                    <a:pt x="35" y="11"/>
                  </a:cubicBezTo>
                  <a:cubicBezTo>
                    <a:pt x="37" y="12"/>
                    <a:pt x="40" y="12"/>
                    <a:pt x="42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4" y="12"/>
                    <a:pt x="44" y="12"/>
                  </a:cubicBezTo>
                  <a:cubicBezTo>
                    <a:pt x="44" y="12"/>
                    <a:pt x="44" y="12"/>
                    <a:pt x="43" y="12"/>
                  </a:cubicBezTo>
                  <a:cubicBezTo>
                    <a:pt x="42" y="12"/>
                    <a:pt x="51" y="14"/>
                    <a:pt x="62" y="15"/>
                  </a:cubicBezTo>
                  <a:cubicBezTo>
                    <a:pt x="74" y="15"/>
                    <a:pt x="81" y="16"/>
                    <a:pt x="83" y="16"/>
                  </a:cubicBezTo>
                  <a:cubicBezTo>
                    <a:pt x="85" y="16"/>
                    <a:pt x="86" y="18"/>
                    <a:pt x="89" y="19"/>
                  </a:cubicBezTo>
                  <a:cubicBezTo>
                    <a:pt x="93" y="21"/>
                    <a:pt x="95" y="22"/>
                    <a:pt x="94" y="22"/>
                  </a:cubicBezTo>
                  <a:cubicBezTo>
                    <a:pt x="93" y="22"/>
                    <a:pt x="95" y="22"/>
                    <a:pt x="97" y="23"/>
                  </a:cubicBezTo>
                  <a:cubicBezTo>
                    <a:pt x="99" y="23"/>
                    <a:pt x="100" y="23"/>
                    <a:pt x="98" y="23"/>
                  </a:cubicBezTo>
                  <a:cubicBezTo>
                    <a:pt x="96" y="23"/>
                    <a:pt x="95" y="24"/>
                    <a:pt x="96" y="25"/>
                  </a:cubicBezTo>
                  <a:cubicBezTo>
                    <a:pt x="96" y="25"/>
                    <a:pt x="98" y="26"/>
                    <a:pt x="102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8" y="26"/>
                    <a:pt x="112" y="28"/>
                    <a:pt x="122" y="29"/>
                  </a:cubicBezTo>
                  <a:cubicBezTo>
                    <a:pt x="127" y="30"/>
                    <a:pt x="133" y="31"/>
                    <a:pt x="138" y="31"/>
                  </a:cubicBezTo>
                  <a:cubicBezTo>
                    <a:pt x="140" y="31"/>
                    <a:pt x="141" y="31"/>
                    <a:pt x="143" y="31"/>
                  </a:cubicBezTo>
                  <a:cubicBezTo>
                    <a:pt x="155" y="30"/>
                    <a:pt x="151" y="29"/>
                    <a:pt x="145" y="27"/>
                  </a:cubicBezTo>
                  <a:cubicBezTo>
                    <a:pt x="144" y="27"/>
                    <a:pt x="143" y="27"/>
                    <a:pt x="142" y="27"/>
                  </a:cubicBezTo>
                  <a:cubicBezTo>
                    <a:pt x="141" y="27"/>
                    <a:pt x="141" y="27"/>
                    <a:pt x="141" y="27"/>
                  </a:cubicBezTo>
                  <a:cubicBezTo>
                    <a:pt x="137" y="26"/>
                    <a:pt x="136" y="26"/>
                    <a:pt x="136" y="26"/>
                  </a:cubicBezTo>
                  <a:cubicBezTo>
                    <a:pt x="137" y="26"/>
                    <a:pt x="139" y="26"/>
                    <a:pt x="142" y="27"/>
                  </a:cubicBezTo>
                  <a:cubicBezTo>
                    <a:pt x="144" y="27"/>
                    <a:pt x="145" y="27"/>
                    <a:pt x="147" y="27"/>
                  </a:cubicBezTo>
                  <a:cubicBezTo>
                    <a:pt x="151" y="27"/>
                    <a:pt x="154" y="26"/>
                    <a:pt x="153" y="26"/>
                  </a:cubicBezTo>
                  <a:cubicBezTo>
                    <a:pt x="151" y="26"/>
                    <a:pt x="151" y="25"/>
                    <a:pt x="153" y="25"/>
                  </a:cubicBezTo>
                  <a:cubicBezTo>
                    <a:pt x="153" y="25"/>
                    <a:pt x="153" y="26"/>
                    <a:pt x="154" y="26"/>
                  </a:cubicBezTo>
                  <a:cubicBezTo>
                    <a:pt x="155" y="26"/>
                    <a:pt x="155" y="26"/>
                    <a:pt x="155" y="26"/>
                  </a:cubicBezTo>
                  <a:cubicBezTo>
                    <a:pt x="157" y="26"/>
                    <a:pt x="157" y="25"/>
                    <a:pt x="157" y="25"/>
                  </a:cubicBezTo>
                  <a:cubicBezTo>
                    <a:pt x="156" y="24"/>
                    <a:pt x="157" y="24"/>
                    <a:pt x="158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61" y="24"/>
                    <a:pt x="164" y="24"/>
                    <a:pt x="164" y="24"/>
                  </a:cubicBezTo>
                  <a:cubicBezTo>
                    <a:pt x="165" y="25"/>
                    <a:pt x="165" y="25"/>
                    <a:pt x="165" y="25"/>
                  </a:cubicBezTo>
                  <a:cubicBezTo>
                    <a:pt x="165" y="25"/>
                    <a:pt x="166" y="24"/>
                    <a:pt x="165" y="24"/>
                  </a:cubicBezTo>
                  <a:cubicBezTo>
                    <a:pt x="165" y="24"/>
                    <a:pt x="166" y="24"/>
                    <a:pt x="167" y="24"/>
                  </a:cubicBezTo>
                  <a:cubicBezTo>
                    <a:pt x="168" y="24"/>
                    <a:pt x="169" y="24"/>
                    <a:pt x="170" y="24"/>
                  </a:cubicBezTo>
                  <a:cubicBezTo>
                    <a:pt x="173" y="24"/>
                    <a:pt x="183" y="26"/>
                    <a:pt x="191" y="29"/>
                  </a:cubicBezTo>
                  <a:cubicBezTo>
                    <a:pt x="196" y="30"/>
                    <a:pt x="201" y="32"/>
                    <a:pt x="207" y="33"/>
                  </a:cubicBezTo>
                  <a:cubicBezTo>
                    <a:pt x="212" y="34"/>
                    <a:pt x="219" y="34"/>
                    <a:pt x="225" y="34"/>
                  </a:cubicBezTo>
                  <a:cubicBezTo>
                    <a:pt x="231" y="34"/>
                    <a:pt x="237" y="34"/>
                    <a:pt x="240" y="34"/>
                  </a:cubicBezTo>
                  <a:cubicBezTo>
                    <a:pt x="243" y="34"/>
                    <a:pt x="244" y="34"/>
                    <a:pt x="243" y="34"/>
                  </a:cubicBezTo>
                  <a:cubicBezTo>
                    <a:pt x="242" y="34"/>
                    <a:pt x="242" y="34"/>
                    <a:pt x="244" y="34"/>
                  </a:cubicBezTo>
                  <a:cubicBezTo>
                    <a:pt x="244" y="34"/>
                    <a:pt x="244" y="34"/>
                    <a:pt x="244" y="34"/>
                  </a:cubicBezTo>
                  <a:cubicBezTo>
                    <a:pt x="244" y="34"/>
                    <a:pt x="244" y="34"/>
                    <a:pt x="244" y="34"/>
                  </a:cubicBezTo>
                  <a:cubicBezTo>
                    <a:pt x="246" y="34"/>
                    <a:pt x="244" y="33"/>
                    <a:pt x="240" y="33"/>
                  </a:cubicBezTo>
                  <a:cubicBezTo>
                    <a:pt x="236" y="33"/>
                    <a:pt x="234" y="32"/>
                    <a:pt x="235" y="32"/>
                  </a:cubicBezTo>
                  <a:cubicBezTo>
                    <a:pt x="237" y="32"/>
                    <a:pt x="234" y="32"/>
                    <a:pt x="231" y="31"/>
                  </a:cubicBezTo>
                  <a:cubicBezTo>
                    <a:pt x="229" y="31"/>
                    <a:pt x="230" y="30"/>
                    <a:pt x="229" y="30"/>
                  </a:cubicBezTo>
                  <a:cubicBezTo>
                    <a:pt x="223" y="29"/>
                    <a:pt x="217" y="28"/>
                    <a:pt x="212" y="26"/>
                  </a:cubicBezTo>
                  <a:cubicBezTo>
                    <a:pt x="204" y="24"/>
                    <a:pt x="213" y="21"/>
                    <a:pt x="209" y="20"/>
                  </a:cubicBezTo>
                  <a:cubicBezTo>
                    <a:pt x="208" y="19"/>
                    <a:pt x="204" y="19"/>
                    <a:pt x="198" y="18"/>
                  </a:cubicBezTo>
                  <a:cubicBezTo>
                    <a:pt x="184" y="17"/>
                    <a:pt x="190" y="15"/>
                    <a:pt x="179" y="13"/>
                  </a:cubicBezTo>
                  <a:cubicBezTo>
                    <a:pt x="166" y="11"/>
                    <a:pt x="145" y="9"/>
                    <a:pt x="127" y="7"/>
                  </a:cubicBezTo>
                  <a:cubicBezTo>
                    <a:pt x="116" y="7"/>
                    <a:pt x="97" y="4"/>
                    <a:pt x="82" y="4"/>
                  </a:cubicBezTo>
                  <a:cubicBezTo>
                    <a:pt x="80" y="4"/>
                    <a:pt x="77" y="4"/>
                    <a:pt x="75" y="4"/>
                  </a:cubicBezTo>
                  <a:cubicBezTo>
                    <a:pt x="70" y="5"/>
                    <a:pt x="65" y="7"/>
                    <a:pt x="59" y="8"/>
                  </a:cubicBezTo>
                  <a:cubicBezTo>
                    <a:pt x="57" y="9"/>
                    <a:pt x="54" y="9"/>
                    <a:pt x="52" y="9"/>
                  </a:cubicBezTo>
                  <a:cubicBezTo>
                    <a:pt x="50" y="9"/>
                    <a:pt x="47" y="9"/>
                    <a:pt x="45" y="9"/>
                  </a:cubicBezTo>
                  <a:cubicBezTo>
                    <a:pt x="43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1" y="8"/>
                    <a:pt x="39" y="6"/>
                    <a:pt x="38" y="4"/>
                  </a:cubicBezTo>
                  <a:cubicBezTo>
                    <a:pt x="37" y="3"/>
                    <a:pt x="36" y="2"/>
                    <a:pt x="28" y="1"/>
                  </a:cubicBezTo>
                  <a:cubicBezTo>
                    <a:pt x="23" y="0"/>
                    <a:pt x="19" y="0"/>
                    <a:pt x="1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08" name="Freeform 190"/>
            <p:cNvSpPr>
              <a:spLocks/>
            </p:cNvSpPr>
            <p:nvPr/>
          </p:nvSpPr>
          <p:spPr bwMode="auto">
            <a:xfrm>
              <a:off x="10086975" y="5081588"/>
              <a:ext cx="58738" cy="34925"/>
            </a:xfrm>
            <a:custGeom>
              <a:avLst/>
              <a:gdLst>
                <a:gd name="T0" fmla="*/ 13 w 22"/>
                <a:gd name="T1" fmla="*/ 0 h 13"/>
                <a:gd name="T2" fmla="*/ 5 w 22"/>
                <a:gd name="T3" fmla="*/ 4 h 13"/>
                <a:gd name="T4" fmla="*/ 1 w 22"/>
                <a:gd name="T5" fmla="*/ 9 h 13"/>
                <a:gd name="T6" fmla="*/ 12 w 22"/>
                <a:gd name="T7" fmla="*/ 13 h 13"/>
                <a:gd name="T8" fmla="*/ 19 w 22"/>
                <a:gd name="T9" fmla="*/ 8 h 13"/>
                <a:gd name="T10" fmla="*/ 20 w 22"/>
                <a:gd name="T11" fmla="*/ 3 h 13"/>
                <a:gd name="T12" fmla="*/ 13 w 22"/>
                <a:gd name="T1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3">
                  <a:moveTo>
                    <a:pt x="13" y="0"/>
                  </a:moveTo>
                  <a:cubicBezTo>
                    <a:pt x="10" y="0"/>
                    <a:pt x="7" y="1"/>
                    <a:pt x="5" y="4"/>
                  </a:cubicBezTo>
                  <a:cubicBezTo>
                    <a:pt x="0" y="5"/>
                    <a:pt x="0" y="7"/>
                    <a:pt x="1" y="9"/>
                  </a:cubicBezTo>
                  <a:cubicBezTo>
                    <a:pt x="4" y="12"/>
                    <a:pt x="11" y="13"/>
                    <a:pt x="12" y="13"/>
                  </a:cubicBezTo>
                  <a:cubicBezTo>
                    <a:pt x="13" y="13"/>
                    <a:pt x="16" y="11"/>
                    <a:pt x="19" y="8"/>
                  </a:cubicBezTo>
                  <a:cubicBezTo>
                    <a:pt x="21" y="6"/>
                    <a:pt x="22" y="4"/>
                    <a:pt x="20" y="3"/>
                  </a:cubicBezTo>
                  <a:cubicBezTo>
                    <a:pt x="18" y="1"/>
                    <a:pt x="16" y="0"/>
                    <a:pt x="1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09" name="Freeform 191"/>
            <p:cNvSpPr>
              <a:spLocks/>
            </p:cNvSpPr>
            <p:nvPr/>
          </p:nvSpPr>
          <p:spPr bwMode="auto">
            <a:xfrm>
              <a:off x="10109200" y="5151438"/>
              <a:ext cx="157163" cy="57150"/>
            </a:xfrm>
            <a:custGeom>
              <a:avLst/>
              <a:gdLst>
                <a:gd name="T0" fmla="*/ 13 w 58"/>
                <a:gd name="T1" fmla="*/ 0 h 21"/>
                <a:gd name="T2" fmla="*/ 5 w 58"/>
                <a:gd name="T3" fmla="*/ 3 h 21"/>
                <a:gd name="T4" fmla="*/ 3 w 58"/>
                <a:gd name="T5" fmla="*/ 8 h 21"/>
                <a:gd name="T6" fmla="*/ 3 w 58"/>
                <a:gd name="T7" fmla="*/ 8 h 21"/>
                <a:gd name="T8" fmla="*/ 2 w 58"/>
                <a:gd name="T9" fmla="*/ 8 h 21"/>
                <a:gd name="T10" fmla="*/ 3 w 58"/>
                <a:gd name="T11" fmla="*/ 12 h 21"/>
                <a:gd name="T12" fmla="*/ 12 w 58"/>
                <a:gd name="T13" fmla="*/ 14 h 21"/>
                <a:gd name="T14" fmla="*/ 12 w 58"/>
                <a:gd name="T15" fmla="*/ 14 h 21"/>
                <a:gd name="T16" fmla="*/ 12 w 58"/>
                <a:gd name="T17" fmla="*/ 14 h 21"/>
                <a:gd name="T18" fmla="*/ 14 w 58"/>
                <a:gd name="T19" fmla="*/ 15 h 21"/>
                <a:gd name="T20" fmla="*/ 14 w 58"/>
                <a:gd name="T21" fmla="*/ 17 h 21"/>
                <a:gd name="T22" fmla="*/ 14 w 58"/>
                <a:gd name="T23" fmla="*/ 17 h 21"/>
                <a:gd name="T24" fmla="*/ 15 w 58"/>
                <a:gd name="T25" fmla="*/ 17 h 21"/>
                <a:gd name="T26" fmla="*/ 29 w 58"/>
                <a:gd name="T27" fmla="*/ 17 h 21"/>
                <a:gd name="T28" fmla="*/ 40 w 58"/>
                <a:gd name="T29" fmla="*/ 18 h 21"/>
                <a:gd name="T30" fmla="*/ 40 w 58"/>
                <a:gd name="T31" fmla="*/ 18 h 21"/>
                <a:gd name="T32" fmla="*/ 40 w 58"/>
                <a:gd name="T33" fmla="*/ 18 h 21"/>
                <a:gd name="T34" fmla="*/ 47 w 58"/>
                <a:gd name="T35" fmla="*/ 19 h 21"/>
                <a:gd name="T36" fmla="*/ 58 w 58"/>
                <a:gd name="T37" fmla="*/ 21 h 21"/>
                <a:gd name="T38" fmla="*/ 56 w 58"/>
                <a:gd name="T39" fmla="*/ 20 h 21"/>
                <a:gd name="T40" fmla="*/ 52 w 58"/>
                <a:gd name="T41" fmla="*/ 17 h 21"/>
                <a:gd name="T42" fmla="*/ 49 w 58"/>
                <a:gd name="T43" fmla="*/ 17 h 21"/>
                <a:gd name="T44" fmla="*/ 48 w 58"/>
                <a:gd name="T45" fmla="*/ 17 h 21"/>
                <a:gd name="T46" fmla="*/ 47 w 58"/>
                <a:gd name="T47" fmla="*/ 17 h 21"/>
                <a:gd name="T48" fmla="*/ 25 w 58"/>
                <a:gd name="T49" fmla="*/ 14 h 21"/>
                <a:gd name="T50" fmla="*/ 29 w 58"/>
                <a:gd name="T51" fmla="*/ 9 h 21"/>
                <a:gd name="T52" fmla="*/ 29 w 58"/>
                <a:gd name="T53" fmla="*/ 9 h 21"/>
                <a:gd name="T54" fmla="*/ 29 w 58"/>
                <a:gd name="T55" fmla="*/ 9 h 21"/>
                <a:gd name="T56" fmla="*/ 32 w 58"/>
                <a:gd name="T57" fmla="*/ 5 h 21"/>
                <a:gd name="T58" fmla="*/ 25 w 58"/>
                <a:gd name="T59" fmla="*/ 0 h 21"/>
                <a:gd name="T60" fmla="*/ 25 w 58"/>
                <a:gd name="T61" fmla="*/ 0 h 21"/>
                <a:gd name="T62" fmla="*/ 21 w 58"/>
                <a:gd name="T63" fmla="*/ 1 h 21"/>
                <a:gd name="T64" fmla="*/ 13 w 58"/>
                <a:gd name="T6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8" h="21">
                  <a:moveTo>
                    <a:pt x="13" y="0"/>
                  </a:moveTo>
                  <a:cubicBezTo>
                    <a:pt x="9" y="0"/>
                    <a:pt x="6" y="1"/>
                    <a:pt x="5" y="3"/>
                  </a:cubicBezTo>
                  <a:cubicBezTo>
                    <a:pt x="3" y="6"/>
                    <a:pt x="4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8"/>
                    <a:pt x="2" y="8"/>
                  </a:cubicBezTo>
                  <a:cubicBezTo>
                    <a:pt x="1" y="8"/>
                    <a:pt x="0" y="10"/>
                    <a:pt x="3" y="12"/>
                  </a:cubicBezTo>
                  <a:cubicBezTo>
                    <a:pt x="6" y="13"/>
                    <a:pt x="11" y="14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4"/>
                    <a:pt x="13" y="15"/>
                    <a:pt x="14" y="15"/>
                  </a:cubicBezTo>
                  <a:cubicBezTo>
                    <a:pt x="14" y="16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5" y="17"/>
                    <a:pt x="15" y="17"/>
                  </a:cubicBezTo>
                  <a:cubicBezTo>
                    <a:pt x="18" y="17"/>
                    <a:pt x="23" y="17"/>
                    <a:pt x="29" y="17"/>
                  </a:cubicBezTo>
                  <a:cubicBezTo>
                    <a:pt x="35" y="17"/>
                    <a:pt x="39" y="18"/>
                    <a:pt x="40" y="18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39" y="18"/>
                    <a:pt x="40" y="18"/>
                    <a:pt x="40" y="18"/>
                  </a:cubicBezTo>
                  <a:cubicBezTo>
                    <a:pt x="41" y="18"/>
                    <a:pt x="43" y="18"/>
                    <a:pt x="47" y="19"/>
                  </a:cubicBezTo>
                  <a:cubicBezTo>
                    <a:pt x="52" y="20"/>
                    <a:pt x="57" y="21"/>
                    <a:pt x="58" y="21"/>
                  </a:cubicBezTo>
                  <a:cubicBezTo>
                    <a:pt x="58" y="21"/>
                    <a:pt x="57" y="20"/>
                    <a:pt x="56" y="20"/>
                  </a:cubicBezTo>
                  <a:cubicBezTo>
                    <a:pt x="55" y="18"/>
                    <a:pt x="54" y="17"/>
                    <a:pt x="52" y="17"/>
                  </a:cubicBezTo>
                  <a:cubicBezTo>
                    <a:pt x="51" y="17"/>
                    <a:pt x="50" y="17"/>
                    <a:pt x="49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8" y="17"/>
                    <a:pt x="47" y="17"/>
                    <a:pt x="47" y="17"/>
                  </a:cubicBezTo>
                  <a:cubicBezTo>
                    <a:pt x="44" y="17"/>
                    <a:pt x="34" y="16"/>
                    <a:pt x="25" y="14"/>
                  </a:cubicBezTo>
                  <a:cubicBezTo>
                    <a:pt x="15" y="11"/>
                    <a:pt x="28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30" y="9"/>
                    <a:pt x="33" y="7"/>
                    <a:pt x="32" y="5"/>
                  </a:cubicBezTo>
                  <a:cubicBezTo>
                    <a:pt x="30" y="2"/>
                    <a:pt x="27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3" y="1"/>
                    <a:pt x="22" y="1"/>
                    <a:pt x="21" y="1"/>
                  </a:cubicBezTo>
                  <a:cubicBezTo>
                    <a:pt x="18" y="0"/>
                    <a:pt x="15" y="0"/>
                    <a:pt x="1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10" name="Freeform 192"/>
            <p:cNvSpPr>
              <a:spLocks/>
            </p:cNvSpPr>
            <p:nvPr/>
          </p:nvSpPr>
          <p:spPr bwMode="auto">
            <a:xfrm>
              <a:off x="10347325" y="4876800"/>
              <a:ext cx="346075" cy="136525"/>
            </a:xfrm>
            <a:custGeom>
              <a:avLst/>
              <a:gdLst>
                <a:gd name="T0" fmla="*/ 102 w 128"/>
                <a:gd name="T1" fmla="*/ 1 h 50"/>
                <a:gd name="T2" fmla="*/ 104 w 128"/>
                <a:gd name="T3" fmla="*/ 2 h 50"/>
                <a:gd name="T4" fmla="*/ 106 w 128"/>
                <a:gd name="T5" fmla="*/ 2 h 50"/>
                <a:gd name="T6" fmla="*/ 101 w 128"/>
                <a:gd name="T7" fmla="*/ 3 h 50"/>
                <a:gd name="T8" fmla="*/ 98 w 128"/>
                <a:gd name="T9" fmla="*/ 2 h 50"/>
                <a:gd name="T10" fmla="*/ 96 w 128"/>
                <a:gd name="T11" fmla="*/ 8 h 50"/>
                <a:gd name="T12" fmla="*/ 95 w 128"/>
                <a:gd name="T13" fmla="*/ 20 h 50"/>
                <a:gd name="T14" fmla="*/ 78 w 128"/>
                <a:gd name="T15" fmla="*/ 23 h 50"/>
                <a:gd name="T16" fmla="*/ 72 w 128"/>
                <a:gd name="T17" fmla="*/ 23 h 50"/>
                <a:gd name="T18" fmla="*/ 67 w 128"/>
                <a:gd name="T19" fmla="*/ 28 h 50"/>
                <a:gd name="T20" fmla="*/ 63 w 128"/>
                <a:gd name="T21" fmla="*/ 29 h 50"/>
                <a:gd name="T22" fmla="*/ 58 w 128"/>
                <a:gd name="T23" fmla="*/ 29 h 50"/>
                <a:gd name="T24" fmla="*/ 5 w 128"/>
                <a:gd name="T25" fmla="*/ 40 h 50"/>
                <a:gd name="T26" fmla="*/ 2 w 128"/>
                <a:gd name="T27" fmla="*/ 42 h 50"/>
                <a:gd name="T28" fmla="*/ 1 w 128"/>
                <a:gd name="T29" fmla="*/ 42 h 50"/>
                <a:gd name="T30" fmla="*/ 3 w 128"/>
                <a:gd name="T31" fmla="*/ 43 h 50"/>
                <a:gd name="T32" fmla="*/ 7 w 128"/>
                <a:gd name="T33" fmla="*/ 42 h 50"/>
                <a:gd name="T34" fmla="*/ 11 w 128"/>
                <a:gd name="T35" fmla="*/ 46 h 50"/>
                <a:gd name="T36" fmla="*/ 18 w 128"/>
                <a:gd name="T37" fmla="*/ 49 h 50"/>
                <a:gd name="T38" fmla="*/ 19 w 128"/>
                <a:gd name="T39" fmla="*/ 49 h 50"/>
                <a:gd name="T40" fmla="*/ 24 w 128"/>
                <a:gd name="T41" fmla="*/ 50 h 50"/>
                <a:gd name="T42" fmla="*/ 21 w 128"/>
                <a:gd name="T43" fmla="*/ 39 h 50"/>
                <a:gd name="T44" fmla="*/ 35 w 128"/>
                <a:gd name="T45" fmla="*/ 36 h 50"/>
                <a:gd name="T46" fmla="*/ 58 w 128"/>
                <a:gd name="T47" fmla="*/ 34 h 50"/>
                <a:gd name="T48" fmla="*/ 61 w 128"/>
                <a:gd name="T49" fmla="*/ 34 h 50"/>
                <a:gd name="T50" fmla="*/ 64 w 128"/>
                <a:gd name="T51" fmla="*/ 35 h 50"/>
                <a:gd name="T52" fmla="*/ 78 w 128"/>
                <a:gd name="T53" fmla="*/ 37 h 50"/>
                <a:gd name="T54" fmla="*/ 85 w 128"/>
                <a:gd name="T55" fmla="*/ 33 h 50"/>
                <a:gd name="T56" fmla="*/ 89 w 128"/>
                <a:gd name="T57" fmla="*/ 33 h 50"/>
                <a:gd name="T58" fmla="*/ 95 w 128"/>
                <a:gd name="T59" fmla="*/ 33 h 50"/>
                <a:gd name="T60" fmla="*/ 107 w 128"/>
                <a:gd name="T61" fmla="*/ 32 h 50"/>
                <a:gd name="T62" fmla="*/ 108 w 128"/>
                <a:gd name="T63" fmla="*/ 32 h 50"/>
                <a:gd name="T64" fmla="*/ 117 w 128"/>
                <a:gd name="T65" fmla="*/ 29 h 50"/>
                <a:gd name="T66" fmla="*/ 120 w 128"/>
                <a:gd name="T67" fmla="*/ 30 h 50"/>
                <a:gd name="T68" fmla="*/ 125 w 128"/>
                <a:gd name="T69" fmla="*/ 23 h 50"/>
                <a:gd name="T70" fmla="*/ 106 w 128"/>
                <a:gd name="T7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8" h="50">
                  <a:moveTo>
                    <a:pt x="105" y="0"/>
                  </a:moveTo>
                  <a:cubicBezTo>
                    <a:pt x="103" y="0"/>
                    <a:pt x="102" y="0"/>
                    <a:pt x="102" y="1"/>
                  </a:cubicBezTo>
                  <a:cubicBezTo>
                    <a:pt x="102" y="1"/>
                    <a:pt x="102" y="2"/>
                    <a:pt x="104" y="2"/>
                  </a:cubicBezTo>
                  <a:cubicBezTo>
                    <a:pt x="104" y="2"/>
                    <a:pt x="104" y="2"/>
                    <a:pt x="104" y="2"/>
                  </a:cubicBezTo>
                  <a:cubicBezTo>
                    <a:pt x="105" y="2"/>
                    <a:pt x="105" y="1"/>
                    <a:pt x="105" y="1"/>
                  </a:cubicBezTo>
                  <a:cubicBezTo>
                    <a:pt x="106" y="1"/>
                    <a:pt x="106" y="2"/>
                    <a:pt x="106" y="2"/>
                  </a:cubicBezTo>
                  <a:cubicBezTo>
                    <a:pt x="105" y="3"/>
                    <a:pt x="104" y="3"/>
                    <a:pt x="103" y="3"/>
                  </a:cubicBezTo>
                  <a:cubicBezTo>
                    <a:pt x="102" y="3"/>
                    <a:pt x="102" y="3"/>
                    <a:pt x="101" y="3"/>
                  </a:cubicBezTo>
                  <a:cubicBezTo>
                    <a:pt x="100" y="2"/>
                    <a:pt x="99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7" y="2"/>
                    <a:pt x="97" y="3"/>
                    <a:pt x="96" y="5"/>
                  </a:cubicBezTo>
                  <a:cubicBezTo>
                    <a:pt x="96" y="6"/>
                    <a:pt x="97" y="8"/>
                    <a:pt x="96" y="8"/>
                  </a:cubicBezTo>
                  <a:cubicBezTo>
                    <a:pt x="94" y="8"/>
                    <a:pt x="102" y="10"/>
                    <a:pt x="101" y="14"/>
                  </a:cubicBezTo>
                  <a:cubicBezTo>
                    <a:pt x="101" y="16"/>
                    <a:pt x="98" y="18"/>
                    <a:pt x="95" y="20"/>
                  </a:cubicBezTo>
                  <a:cubicBezTo>
                    <a:pt x="91" y="21"/>
                    <a:pt x="86" y="22"/>
                    <a:pt x="82" y="23"/>
                  </a:cubicBezTo>
                  <a:cubicBezTo>
                    <a:pt x="80" y="23"/>
                    <a:pt x="79" y="23"/>
                    <a:pt x="78" y="23"/>
                  </a:cubicBezTo>
                  <a:cubicBezTo>
                    <a:pt x="76" y="23"/>
                    <a:pt x="75" y="23"/>
                    <a:pt x="74" y="23"/>
                  </a:cubicBezTo>
                  <a:cubicBezTo>
                    <a:pt x="74" y="23"/>
                    <a:pt x="73" y="23"/>
                    <a:pt x="72" y="23"/>
                  </a:cubicBezTo>
                  <a:cubicBezTo>
                    <a:pt x="72" y="23"/>
                    <a:pt x="71" y="23"/>
                    <a:pt x="71" y="24"/>
                  </a:cubicBezTo>
                  <a:cubicBezTo>
                    <a:pt x="71" y="25"/>
                    <a:pt x="70" y="26"/>
                    <a:pt x="67" y="28"/>
                  </a:cubicBezTo>
                  <a:cubicBezTo>
                    <a:pt x="64" y="29"/>
                    <a:pt x="64" y="29"/>
                    <a:pt x="63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29"/>
                    <a:pt x="63" y="29"/>
                    <a:pt x="62" y="29"/>
                  </a:cubicBezTo>
                  <a:cubicBezTo>
                    <a:pt x="62" y="29"/>
                    <a:pt x="60" y="29"/>
                    <a:pt x="58" y="29"/>
                  </a:cubicBezTo>
                  <a:cubicBezTo>
                    <a:pt x="38" y="32"/>
                    <a:pt x="13" y="32"/>
                    <a:pt x="11" y="38"/>
                  </a:cubicBezTo>
                  <a:cubicBezTo>
                    <a:pt x="9" y="39"/>
                    <a:pt x="7" y="39"/>
                    <a:pt x="5" y="40"/>
                  </a:cubicBezTo>
                  <a:cubicBezTo>
                    <a:pt x="2" y="40"/>
                    <a:pt x="0" y="41"/>
                    <a:pt x="1" y="42"/>
                  </a:cubicBezTo>
                  <a:cubicBezTo>
                    <a:pt x="2" y="42"/>
                    <a:pt x="2" y="42"/>
                    <a:pt x="2" y="42"/>
                  </a:cubicBezTo>
                  <a:cubicBezTo>
                    <a:pt x="2" y="42"/>
                    <a:pt x="2" y="42"/>
                    <a:pt x="2" y="42"/>
                  </a:cubicBezTo>
                  <a:cubicBezTo>
                    <a:pt x="2" y="42"/>
                    <a:pt x="1" y="42"/>
                    <a:pt x="1" y="42"/>
                  </a:cubicBezTo>
                  <a:cubicBezTo>
                    <a:pt x="1" y="42"/>
                    <a:pt x="1" y="42"/>
                    <a:pt x="1" y="43"/>
                  </a:cubicBezTo>
                  <a:cubicBezTo>
                    <a:pt x="1" y="43"/>
                    <a:pt x="2" y="43"/>
                    <a:pt x="3" y="43"/>
                  </a:cubicBezTo>
                  <a:cubicBezTo>
                    <a:pt x="4" y="43"/>
                    <a:pt x="4" y="43"/>
                    <a:pt x="5" y="43"/>
                  </a:cubicBezTo>
                  <a:cubicBezTo>
                    <a:pt x="7" y="43"/>
                    <a:pt x="8" y="43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10" y="44"/>
                    <a:pt x="11" y="46"/>
                  </a:cubicBezTo>
                  <a:cubicBezTo>
                    <a:pt x="11" y="48"/>
                    <a:pt x="15" y="49"/>
                    <a:pt x="17" y="49"/>
                  </a:cubicBezTo>
                  <a:cubicBezTo>
                    <a:pt x="17" y="49"/>
                    <a:pt x="18" y="49"/>
                    <a:pt x="18" y="49"/>
                  </a:cubicBezTo>
                  <a:cubicBezTo>
                    <a:pt x="18" y="49"/>
                    <a:pt x="18" y="48"/>
                    <a:pt x="18" y="48"/>
                  </a:cubicBezTo>
                  <a:cubicBezTo>
                    <a:pt x="18" y="48"/>
                    <a:pt x="19" y="49"/>
                    <a:pt x="19" y="49"/>
                  </a:cubicBezTo>
                  <a:cubicBezTo>
                    <a:pt x="20" y="50"/>
                    <a:pt x="22" y="50"/>
                    <a:pt x="23" y="50"/>
                  </a:cubicBezTo>
                  <a:cubicBezTo>
                    <a:pt x="23" y="50"/>
                    <a:pt x="24" y="50"/>
                    <a:pt x="24" y="50"/>
                  </a:cubicBezTo>
                  <a:cubicBezTo>
                    <a:pt x="24" y="49"/>
                    <a:pt x="28" y="47"/>
                    <a:pt x="29" y="44"/>
                  </a:cubicBezTo>
                  <a:cubicBezTo>
                    <a:pt x="30" y="42"/>
                    <a:pt x="23" y="40"/>
                    <a:pt x="21" y="39"/>
                  </a:cubicBezTo>
                  <a:cubicBezTo>
                    <a:pt x="18" y="39"/>
                    <a:pt x="18" y="38"/>
                    <a:pt x="22" y="38"/>
                  </a:cubicBezTo>
                  <a:cubicBezTo>
                    <a:pt x="26" y="38"/>
                    <a:pt x="28" y="36"/>
                    <a:pt x="35" y="36"/>
                  </a:cubicBezTo>
                  <a:cubicBezTo>
                    <a:pt x="38" y="36"/>
                    <a:pt x="42" y="36"/>
                    <a:pt x="47" y="35"/>
                  </a:cubicBezTo>
                  <a:cubicBezTo>
                    <a:pt x="53" y="35"/>
                    <a:pt x="56" y="34"/>
                    <a:pt x="58" y="34"/>
                  </a:cubicBezTo>
                  <a:cubicBezTo>
                    <a:pt x="59" y="34"/>
                    <a:pt x="60" y="34"/>
                    <a:pt x="61" y="35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1" y="34"/>
                    <a:pt x="61" y="35"/>
                    <a:pt x="61" y="35"/>
                  </a:cubicBezTo>
                  <a:cubicBezTo>
                    <a:pt x="62" y="35"/>
                    <a:pt x="63" y="35"/>
                    <a:pt x="64" y="35"/>
                  </a:cubicBezTo>
                  <a:cubicBezTo>
                    <a:pt x="70" y="35"/>
                    <a:pt x="65" y="38"/>
                    <a:pt x="70" y="38"/>
                  </a:cubicBezTo>
                  <a:cubicBezTo>
                    <a:pt x="71" y="38"/>
                    <a:pt x="74" y="38"/>
                    <a:pt x="78" y="37"/>
                  </a:cubicBezTo>
                  <a:cubicBezTo>
                    <a:pt x="81" y="37"/>
                    <a:pt x="83" y="36"/>
                    <a:pt x="84" y="35"/>
                  </a:cubicBezTo>
                  <a:cubicBezTo>
                    <a:pt x="85" y="33"/>
                    <a:pt x="83" y="33"/>
                    <a:pt x="85" y="33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89" y="33"/>
                    <a:pt x="90" y="33"/>
                    <a:pt x="89" y="33"/>
                  </a:cubicBezTo>
                  <a:cubicBezTo>
                    <a:pt x="88" y="33"/>
                    <a:pt x="89" y="33"/>
                    <a:pt x="92" y="33"/>
                  </a:cubicBezTo>
                  <a:cubicBezTo>
                    <a:pt x="93" y="33"/>
                    <a:pt x="94" y="33"/>
                    <a:pt x="95" y="33"/>
                  </a:cubicBezTo>
                  <a:cubicBezTo>
                    <a:pt x="99" y="33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8" y="32"/>
                    <a:pt x="108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9" y="32"/>
                    <a:pt x="110" y="32"/>
                    <a:pt x="113" y="30"/>
                  </a:cubicBezTo>
                  <a:cubicBezTo>
                    <a:pt x="114" y="30"/>
                    <a:pt x="116" y="29"/>
                    <a:pt x="117" y="29"/>
                  </a:cubicBezTo>
                  <a:cubicBezTo>
                    <a:pt x="118" y="29"/>
                    <a:pt x="118" y="30"/>
                    <a:pt x="119" y="30"/>
                  </a:cubicBezTo>
                  <a:cubicBezTo>
                    <a:pt x="119" y="30"/>
                    <a:pt x="119" y="30"/>
                    <a:pt x="120" y="30"/>
                  </a:cubicBezTo>
                  <a:cubicBezTo>
                    <a:pt x="122" y="30"/>
                    <a:pt x="128" y="28"/>
                    <a:pt x="125" y="24"/>
                  </a:cubicBezTo>
                  <a:cubicBezTo>
                    <a:pt x="125" y="24"/>
                    <a:pt x="125" y="23"/>
                    <a:pt x="125" y="23"/>
                  </a:cubicBezTo>
                  <a:cubicBezTo>
                    <a:pt x="121" y="19"/>
                    <a:pt x="126" y="12"/>
                    <a:pt x="119" y="8"/>
                  </a:cubicBezTo>
                  <a:cubicBezTo>
                    <a:pt x="113" y="4"/>
                    <a:pt x="108" y="0"/>
                    <a:pt x="106" y="0"/>
                  </a:cubicBezTo>
                  <a:cubicBezTo>
                    <a:pt x="105" y="0"/>
                    <a:pt x="105" y="0"/>
                    <a:pt x="10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11" name="Freeform 193"/>
            <p:cNvSpPr>
              <a:spLocks/>
            </p:cNvSpPr>
            <p:nvPr/>
          </p:nvSpPr>
          <p:spPr bwMode="auto">
            <a:xfrm>
              <a:off x="9704388" y="5135563"/>
              <a:ext cx="111125" cy="19050"/>
            </a:xfrm>
            <a:custGeom>
              <a:avLst/>
              <a:gdLst>
                <a:gd name="T0" fmla="*/ 22 w 41"/>
                <a:gd name="T1" fmla="*/ 0 h 7"/>
                <a:gd name="T2" fmla="*/ 7 w 41"/>
                <a:gd name="T3" fmla="*/ 7 h 7"/>
                <a:gd name="T4" fmla="*/ 11 w 41"/>
                <a:gd name="T5" fmla="*/ 7 h 7"/>
                <a:gd name="T6" fmla="*/ 29 w 41"/>
                <a:gd name="T7" fmla="*/ 1 h 7"/>
                <a:gd name="T8" fmla="*/ 22 w 41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7">
                  <a:moveTo>
                    <a:pt x="22" y="0"/>
                  </a:moveTo>
                  <a:cubicBezTo>
                    <a:pt x="11" y="0"/>
                    <a:pt x="0" y="4"/>
                    <a:pt x="7" y="7"/>
                  </a:cubicBezTo>
                  <a:cubicBezTo>
                    <a:pt x="9" y="7"/>
                    <a:pt x="10" y="7"/>
                    <a:pt x="11" y="7"/>
                  </a:cubicBezTo>
                  <a:cubicBezTo>
                    <a:pt x="23" y="7"/>
                    <a:pt x="41" y="3"/>
                    <a:pt x="29" y="1"/>
                  </a:cubicBezTo>
                  <a:cubicBezTo>
                    <a:pt x="27" y="0"/>
                    <a:pt x="25" y="0"/>
                    <a:pt x="2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12" name="Freeform 194"/>
            <p:cNvSpPr>
              <a:spLocks/>
            </p:cNvSpPr>
            <p:nvPr/>
          </p:nvSpPr>
          <p:spPr bwMode="auto">
            <a:xfrm>
              <a:off x="5287963" y="4606925"/>
              <a:ext cx="290513" cy="47625"/>
            </a:xfrm>
            <a:custGeom>
              <a:avLst/>
              <a:gdLst>
                <a:gd name="T0" fmla="*/ 17 w 107"/>
                <a:gd name="T1" fmla="*/ 1 h 17"/>
                <a:gd name="T2" fmla="*/ 18 w 107"/>
                <a:gd name="T3" fmla="*/ 1 h 17"/>
                <a:gd name="T4" fmla="*/ 18 w 107"/>
                <a:gd name="T5" fmla="*/ 2 h 17"/>
                <a:gd name="T6" fmla="*/ 15 w 107"/>
                <a:gd name="T7" fmla="*/ 2 h 17"/>
                <a:gd name="T8" fmla="*/ 9 w 107"/>
                <a:gd name="T9" fmla="*/ 2 h 17"/>
                <a:gd name="T10" fmla="*/ 8 w 107"/>
                <a:gd name="T11" fmla="*/ 2 h 17"/>
                <a:gd name="T12" fmla="*/ 7 w 107"/>
                <a:gd name="T13" fmla="*/ 2 h 17"/>
                <a:gd name="T14" fmla="*/ 6 w 107"/>
                <a:gd name="T15" fmla="*/ 4 h 17"/>
                <a:gd name="T16" fmla="*/ 6 w 107"/>
                <a:gd name="T17" fmla="*/ 4 h 17"/>
                <a:gd name="T18" fmla="*/ 3 w 107"/>
                <a:gd name="T19" fmla="*/ 4 h 17"/>
                <a:gd name="T20" fmla="*/ 2 w 107"/>
                <a:gd name="T21" fmla="*/ 5 h 17"/>
                <a:gd name="T22" fmla="*/ 0 w 107"/>
                <a:gd name="T23" fmla="*/ 5 h 17"/>
                <a:gd name="T24" fmla="*/ 2 w 107"/>
                <a:gd name="T25" fmla="*/ 5 h 17"/>
                <a:gd name="T26" fmla="*/ 11 w 107"/>
                <a:gd name="T27" fmla="*/ 5 h 17"/>
                <a:gd name="T28" fmla="*/ 16 w 107"/>
                <a:gd name="T29" fmla="*/ 5 h 17"/>
                <a:gd name="T30" fmla="*/ 22 w 107"/>
                <a:gd name="T31" fmla="*/ 6 h 17"/>
                <a:gd name="T32" fmla="*/ 23 w 107"/>
                <a:gd name="T33" fmla="*/ 6 h 17"/>
                <a:gd name="T34" fmla="*/ 20 w 107"/>
                <a:gd name="T35" fmla="*/ 7 h 17"/>
                <a:gd name="T36" fmla="*/ 21 w 107"/>
                <a:gd name="T37" fmla="*/ 7 h 17"/>
                <a:gd name="T38" fmla="*/ 7 w 107"/>
                <a:gd name="T39" fmla="*/ 9 h 17"/>
                <a:gd name="T40" fmla="*/ 18 w 107"/>
                <a:gd name="T41" fmla="*/ 11 h 17"/>
                <a:gd name="T42" fmla="*/ 21 w 107"/>
                <a:gd name="T43" fmla="*/ 12 h 17"/>
                <a:gd name="T44" fmla="*/ 19 w 107"/>
                <a:gd name="T45" fmla="*/ 13 h 17"/>
                <a:gd name="T46" fmla="*/ 11 w 107"/>
                <a:gd name="T47" fmla="*/ 14 h 17"/>
                <a:gd name="T48" fmla="*/ 33 w 107"/>
                <a:gd name="T49" fmla="*/ 16 h 17"/>
                <a:gd name="T50" fmla="*/ 48 w 107"/>
                <a:gd name="T51" fmla="*/ 17 h 17"/>
                <a:gd name="T52" fmla="*/ 81 w 107"/>
                <a:gd name="T53" fmla="*/ 14 h 17"/>
                <a:gd name="T54" fmla="*/ 94 w 107"/>
                <a:gd name="T55" fmla="*/ 12 h 17"/>
                <a:gd name="T56" fmla="*/ 99 w 107"/>
                <a:gd name="T57" fmla="*/ 11 h 17"/>
                <a:gd name="T58" fmla="*/ 102 w 107"/>
                <a:gd name="T59" fmla="*/ 10 h 17"/>
                <a:gd name="T60" fmla="*/ 106 w 107"/>
                <a:gd name="T61" fmla="*/ 8 h 17"/>
                <a:gd name="T62" fmla="*/ 99 w 107"/>
                <a:gd name="T63" fmla="*/ 5 h 17"/>
                <a:gd name="T64" fmla="*/ 97 w 107"/>
                <a:gd name="T65" fmla="*/ 2 h 17"/>
                <a:gd name="T66" fmla="*/ 95 w 107"/>
                <a:gd name="T67" fmla="*/ 2 h 17"/>
                <a:gd name="T68" fmla="*/ 88 w 107"/>
                <a:gd name="T69" fmla="*/ 2 h 17"/>
                <a:gd name="T70" fmla="*/ 71 w 107"/>
                <a:gd name="T71" fmla="*/ 2 h 17"/>
                <a:gd name="T72" fmla="*/ 57 w 107"/>
                <a:gd name="T73" fmla="*/ 3 h 17"/>
                <a:gd name="T74" fmla="*/ 48 w 107"/>
                <a:gd name="T75" fmla="*/ 3 h 17"/>
                <a:gd name="T76" fmla="*/ 45 w 107"/>
                <a:gd name="T77" fmla="*/ 3 h 17"/>
                <a:gd name="T78" fmla="*/ 41 w 107"/>
                <a:gd name="T79" fmla="*/ 4 h 17"/>
                <a:gd name="T80" fmla="*/ 37 w 107"/>
                <a:gd name="T81" fmla="*/ 6 h 17"/>
                <a:gd name="T82" fmla="*/ 35 w 107"/>
                <a:gd name="T83" fmla="*/ 6 h 17"/>
                <a:gd name="T84" fmla="*/ 29 w 107"/>
                <a:gd name="T85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7" h="17">
                  <a:moveTo>
                    <a:pt x="18" y="0"/>
                  </a:moveTo>
                  <a:cubicBezTo>
                    <a:pt x="17" y="0"/>
                    <a:pt x="16" y="1"/>
                    <a:pt x="17" y="1"/>
                  </a:cubicBezTo>
                  <a:cubicBezTo>
                    <a:pt x="19" y="1"/>
                    <a:pt x="20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7" y="2"/>
                    <a:pt x="18" y="2"/>
                  </a:cubicBezTo>
                  <a:cubicBezTo>
                    <a:pt x="20" y="2"/>
                    <a:pt x="19" y="3"/>
                    <a:pt x="18" y="3"/>
                  </a:cubicBezTo>
                  <a:cubicBezTo>
                    <a:pt x="17" y="3"/>
                    <a:pt x="16" y="2"/>
                    <a:pt x="15" y="2"/>
                  </a:cubicBezTo>
                  <a:cubicBezTo>
                    <a:pt x="13" y="2"/>
                    <a:pt x="11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8" y="2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8" y="3"/>
                    <a:pt x="7" y="3"/>
                  </a:cubicBezTo>
                  <a:cubicBezTo>
                    <a:pt x="5" y="3"/>
                    <a:pt x="5" y="4"/>
                    <a:pt x="6" y="4"/>
                  </a:cubicBezTo>
                  <a:cubicBezTo>
                    <a:pt x="8" y="4"/>
                    <a:pt x="8" y="4"/>
                    <a:pt x="7" y="4"/>
                  </a:cubicBezTo>
                  <a:cubicBezTo>
                    <a:pt x="7" y="4"/>
                    <a:pt x="6" y="4"/>
                    <a:pt x="6" y="4"/>
                  </a:cubicBezTo>
                  <a:cubicBezTo>
                    <a:pt x="6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2" y="4"/>
                    <a:pt x="1" y="4"/>
                    <a:pt x="2" y="4"/>
                  </a:cubicBezTo>
                  <a:cubicBezTo>
                    <a:pt x="3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6" y="5"/>
                    <a:pt x="8" y="5"/>
                    <a:pt x="11" y="5"/>
                  </a:cubicBezTo>
                  <a:cubicBezTo>
                    <a:pt x="13" y="5"/>
                    <a:pt x="14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5"/>
                    <a:pt x="19" y="6"/>
                  </a:cubicBezTo>
                  <a:cubicBezTo>
                    <a:pt x="20" y="6"/>
                    <a:pt x="21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4" y="6"/>
                    <a:pt x="24" y="6"/>
                    <a:pt x="21" y="7"/>
                  </a:cubicBezTo>
                  <a:cubicBezTo>
                    <a:pt x="19" y="7"/>
                    <a:pt x="18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2" y="7"/>
                    <a:pt x="19" y="8"/>
                    <a:pt x="12" y="8"/>
                  </a:cubicBezTo>
                  <a:cubicBezTo>
                    <a:pt x="5" y="8"/>
                    <a:pt x="3" y="9"/>
                    <a:pt x="7" y="9"/>
                  </a:cubicBezTo>
                  <a:cubicBezTo>
                    <a:pt x="12" y="10"/>
                    <a:pt x="15" y="11"/>
                    <a:pt x="17" y="11"/>
                  </a:cubicBezTo>
                  <a:cubicBezTo>
                    <a:pt x="17" y="11"/>
                    <a:pt x="17" y="11"/>
                    <a:pt x="18" y="11"/>
                  </a:cubicBezTo>
                  <a:cubicBezTo>
                    <a:pt x="18" y="11"/>
                    <a:pt x="19" y="11"/>
                    <a:pt x="19" y="11"/>
                  </a:cubicBezTo>
                  <a:cubicBezTo>
                    <a:pt x="21" y="11"/>
                    <a:pt x="22" y="11"/>
                    <a:pt x="21" y="12"/>
                  </a:cubicBezTo>
                  <a:cubicBezTo>
                    <a:pt x="19" y="12"/>
                    <a:pt x="20" y="12"/>
                    <a:pt x="23" y="12"/>
                  </a:cubicBezTo>
                  <a:cubicBezTo>
                    <a:pt x="25" y="12"/>
                    <a:pt x="24" y="13"/>
                    <a:pt x="19" y="13"/>
                  </a:cubicBezTo>
                  <a:cubicBezTo>
                    <a:pt x="15" y="13"/>
                    <a:pt x="12" y="13"/>
                    <a:pt x="11" y="13"/>
                  </a:cubicBezTo>
                  <a:cubicBezTo>
                    <a:pt x="11" y="13"/>
                    <a:pt x="11" y="14"/>
                    <a:pt x="11" y="14"/>
                  </a:cubicBezTo>
                  <a:cubicBezTo>
                    <a:pt x="11" y="15"/>
                    <a:pt x="16" y="15"/>
                    <a:pt x="22" y="15"/>
                  </a:cubicBezTo>
                  <a:cubicBezTo>
                    <a:pt x="27" y="15"/>
                    <a:pt x="30" y="16"/>
                    <a:pt x="33" y="16"/>
                  </a:cubicBezTo>
                  <a:cubicBezTo>
                    <a:pt x="37" y="17"/>
                    <a:pt x="41" y="17"/>
                    <a:pt x="45" y="17"/>
                  </a:cubicBezTo>
                  <a:cubicBezTo>
                    <a:pt x="46" y="17"/>
                    <a:pt x="47" y="17"/>
                    <a:pt x="48" y="17"/>
                  </a:cubicBezTo>
                  <a:cubicBezTo>
                    <a:pt x="54" y="17"/>
                    <a:pt x="60" y="17"/>
                    <a:pt x="63" y="16"/>
                  </a:cubicBezTo>
                  <a:cubicBezTo>
                    <a:pt x="66" y="16"/>
                    <a:pt x="74" y="16"/>
                    <a:pt x="81" y="14"/>
                  </a:cubicBezTo>
                  <a:cubicBezTo>
                    <a:pt x="87" y="13"/>
                    <a:pt x="92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7" y="12"/>
                    <a:pt x="98" y="12"/>
                    <a:pt x="99" y="11"/>
                  </a:cubicBezTo>
                  <a:cubicBezTo>
                    <a:pt x="100" y="11"/>
                    <a:pt x="101" y="10"/>
                    <a:pt x="102" y="10"/>
                  </a:cubicBezTo>
                  <a:cubicBezTo>
                    <a:pt x="102" y="10"/>
                    <a:pt x="102" y="10"/>
                    <a:pt x="102" y="10"/>
                  </a:cubicBezTo>
                  <a:cubicBezTo>
                    <a:pt x="102" y="10"/>
                    <a:pt x="102" y="10"/>
                    <a:pt x="102" y="10"/>
                  </a:cubicBezTo>
                  <a:cubicBezTo>
                    <a:pt x="103" y="10"/>
                    <a:pt x="105" y="9"/>
                    <a:pt x="106" y="8"/>
                  </a:cubicBezTo>
                  <a:cubicBezTo>
                    <a:pt x="107" y="7"/>
                    <a:pt x="107" y="6"/>
                    <a:pt x="105" y="6"/>
                  </a:cubicBezTo>
                  <a:cubicBezTo>
                    <a:pt x="103" y="6"/>
                    <a:pt x="100" y="5"/>
                    <a:pt x="99" y="5"/>
                  </a:cubicBezTo>
                  <a:cubicBezTo>
                    <a:pt x="98" y="4"/>
                    <a:pt x="99" y="3"/>
                    <a:pt x="97" y="3"/>
                  </a:cubicBezTo>
                  <a:cubicBezTo>
                    <a:pt x="96" y="3"/>
                    <a:pt x="96" y="2"/>
                    <a:pt x="97" y="2"/>
                  </a:cubicBezTo>
                  <a:cubicBezTo>
                    <a:pt x="98" y="2"/>
                    <a:pt x="98" y="1"/>
                    <a:pt x="98" y="1"/>
                  </a:cubicBezTo>
                  <a:cubicBezTo>
                    <a:pt x="97" y="1"/>
                    <a:pt x="96" y="2"/>
                    <a:pt x="95" y="2"/>
                  </a:cubicBezTo>
                  <a:cubicBezTo>
                    <a:pt x="94" y="2"/>
                    <a:pt x="94" y="2"/>
                    <a:pt x="93" y="2"/>
                  </a:cubicBezTo>
                  <a:cubicBezTo>
                    <a:pt x="92" y="2"/>
                    <a:pt x="90" y="2"/>
                    <a:pt x="88" y="2"/>
                  </a:cubicBezTo>
                  <a:cubicBezTo>
                    <a:pt x="86" y="1"/>
                    <a:pt x="83" y="1"/>
                    <a:pt x="81" y="1"/>
                  </a:cubicBezTo>
                  <a:cubicBezTo>
                    <a:pt x="78" y="1"/>
                    <a:pt x="74" y="1"/>
                    <a:pt x="71" y="2"/>
                  </a:cubicBezTo>
                  <a:cubicBezTo>
                    <a:pt x="64" y="3"/>
                    <a:pt x="63" y="3"/>
                    <a:pt x="61" y="3"/>
                  </a:cubicBezTo>
                  <a:cubicBezTo>
                    <a:pt x="60" y="3"/>
                    <a:pt x="59" y="3"/>
                    <a:pt x="57" y="3"/>
                  </a:cubicBezTo>
                  <a:cubicBezTo>
                    <a:pt x="56" y="2"/>
                    <a:pt x="54" y="2"/>
                    <a:pt x="53" y="2"/>
                  </a:cubicBezTo>
                  <a:cubicBezTo>
                    <a:pt x="51" y="2"/>
                    <a:pt x="50" y="3"/>
                    <a:pt x="48" y="3"/>
                  </a:cubicBezTo>
                  <a:cubicBezTo>
                    <a:pt x="47" y="3"/>
                    <a:pt x="46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4" y="3"/>
                    <a:pt x="44" y="3"/>
                    <a:pt x="43" y="3"/>
                  </a:cubicBezTo>
                  <a:cubicBezTo>
                    <a:pt x="42" y="3"/>
                    <a:pt x="41" y="3"/>
                    <a:pt x="41" y="4"/>
                  </a:cubicBezTo>
                  <a:cubicBezTo>
                    <a:pt x="40" y="5"/>
                    <a:pt x="38" y="6"/>
                    <a:pt x="37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7" y="6"/>
                    <a:pt x="36" y="6"/>
                  </a:cubicBezTo>
                  <a:cubicBezTo>
                    <a:pt x="36" y="6"/>
                    <a:pt x="36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3" y="7"/>
                    <a:pt x="31" y="5"/>
                    <a:pt x="29" y="3"/>
                  </a:cubicBezTo>
                  <a:cubicBezTo>
                    <a:pt x="27" y="1"/>
                    <a:pt x="21" y="0"/>
                    <a:pt x="1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13" name="Freeform 195"/>
            <p:cNvSpPr>
              <a:spLocks/>
            </p:cNvSpPr>
            <p:nvPr/>
          </p:nvSpPr>
          <p:spPr bwMode="auto">
            <a:xfrm>
              <a:off x="9753600" y="5265738"/>
              <a:ext cx="349250" cy="101600"/>
            </a:xfrm>
            <a:custGeom>
              <a:avLst/>
              <a:gdLst>
                <a:gd name="T0" fmla="*/ 104 w 129"/>
                <a:gd name="T1" fmla="*/ 0 h 37"/>
                <a:gd name="T2" fmla="*/ 103 w 129"/>
                <a:gd name="T3" fmla="*/ 0 h 37"/>
                <a:gd name="T4" fmla="*/ 102 w 129"/>
                <a:gd name="T5" fmla="*/ 0 h 37"/>
                <a:gd name="T6" fmla="*/ 101 w 129"/>
                <a:gd name="T7" fmla="*/ 0 h 37"/>
                <a:gd name="T8" fmla="*/ 100 w 129"/>
                <a:gd name="T9" fmla="*/ 0 h 37"/>
                <a:gd name="T10" fmla="*/ 92 w 129"/>
                <a:gd name="T11" fmla="*/ 3 h 37"/>
                <a:gd name="T12" fmla="*/ 82 w 129"/>
                <a:gd name="T13" fmla="*/ 6 h 37"/>
                <a:gd name="T14" fmla="*/ 82 w 129"/>
                <a:gd name="T15" fmla="*/ 6 h 37"/>
                <a:gd name="T16" fmla="*/ 82 w 129"/>
                <a:gd name="T17" fmla="*/ 6 h 37"/>
                <a:gd name="T18" fmla="*/ 82 w 129"/>
                <a:gd name="T19" fmla="*/ 6 h 37"/>
                <a:gd name="T20" fmla="*/ 80 w 129"/>
                <a:gd name="T21" fmla="*/ 7 h 37"/>
                <a:gd name="T22" fmla="*/ 79 w 129"/>
                <a:gd name="T23" fmla="*/ 6 h 37"/>
                <a:gd name="T24" fmla="*/ 79 w 129"/>
                <a:gd name="T25" fmla="*/ 6 h 37"/>
                <a:gd name="T26" fmla="*/ 58 w 129"/>
                <a:gd name="T27" fmla="*/ 10 h 37"/>
                <a:gd name="T28" fmla="*/ 24 w 129"/>
                <a:gd name="T29" fmla="*/ 17 h 37"/>
                <a:gd name="T30" fmla="*/ 23 w 129"/>
                <a:gd name="T31" fmla="*/ 17 h 37"/>
                <a:gd name="T32" fmla="*/ 21 w 129"/>
                <a:gd name="T33" fmla="*/ 17 h 37"/>
                <a:gd name="T34" fmla="*/ 20 w 129"/>
                <a:gd name="T35" fmla="*/ 17 h 37"/>
                <a:gd name="T36" fmla="*/ 6 w 129"/>
                <a:gd name="T37" fmla="*/ 19 h 37"/>
                <a:gd name="T38" fmla="*/ 4 w 129"/>
                <a:gd name="T39" fmla="*/ 23 h 37"/>
                <a:gd name="T40" fmla="*/ 13 w 129"/>
                <a:gd name="T41" fmla="*/ 25 h 37"/>
                <a:gd name="T42" fmla="*/ 13 w 129"/>
                <a:gd name="T43" fmla="*/ 27 h 37"/>
                <a:gd name="T44" fmla="*/ 13 w 129"/>
                <a:gd name="T45" fmla="*/ 27 h 37"/>
                <a:gd name="T46" fmla="*/ 13 w 129"/>
                <a:gd name="T47" fmla="*/ 27 h 37"/>
                <a:gd name="T48" fmla="*/ 13 w 129"/>
                <a:gd name="T49" fmla="*/ 28 h 37"/>
                <a:gd name="T50" fmla="*/ 14 w 129"/>
                <a:gd name="T51" fmla="*/ 28 h 37"/>
                <a:gd name="T52" fmla="*/ 19 w 129"/>
                <a:gd name="T53" fmla="*/ 32 h 37"/>
                <a:gd name="T54" fmla="*/ 39 w 129"/>
                <a:gd name="T55" fmla="*/ 34 h 37"/>
                <a:gd name="T56" fmla="*/ 43 w 129"/>
                <a:gd name="T57" fmla="*/ 35 h 37"/>
                <a:gd name="T58" fmla="*/ 52 w 129"/>
                <a:gd name="T59" fmla="*/ 35 h 37"/>
                <a:gd name="T60" fmla="*/ 54 w 129"/>
                <a:gd name="T61" fmla="*/ 35 h 37"/>
                <a:gd name="T62" fmla="*/ 60 w 129"/>
                <a:gd name="T63" fmla="*/ 35 h 37"/>
                <a:gd name="T64" fmla="*/ 63 w 129"/>
                <a:gd name="T65" fmla="*/ 35 h 37"/>
                <a:gd name="T66" fmla="*/ 64 w 129"/>
                <a:gd name="T67" fmla="*/ 35 h 37"/>
                <a:gd name="T68" fmla="*/ 64 w 129"/>
                <a:gd name="T69" fmla="*/ 35 h 37"/>
                <a:gd name="T70" fmla="*/ 70 w 129"/>
                <a:gd name="T71" fmla="*/ 36 h 37"/>
                <a:gd name="T72" fmla="*/ 79 w 129"/>
                <a:gd name="T73" fmla="*/ 37 h 37"/>
                <a:gd name="T74" fmla="*/ 88 w 129"/>
                <a:gd name="T75" fmla="*/ 36 h 37"/>
                <a:gd name="T76" fmla="*/ 95 w 129"/>
                <a:gd name="T77" fmla="*/ 32 h 37"/>
                <a:gd name="T78" fmla="*/ 96 w 129"/>
                <a:gd name="T79" fmla="*/ 31 h 37"/>
                <a:gd name="T80" fmla="*/ 94 w 129"/>
                <a:gd name="T81" fmla="*/ 30 h 37"/>
                <a:gd name="T82" fmla="*/ 98 w 129"/>
                <a:gd name="T83" fmla="*/ 28 h 37"/>
                <a:gd name="T84" fmla="*/ 101 w 129"/>
                <a:gd name="T85" fmla="*/ 27 h 37"/>
                <a:gd name="T86" fmla="*/ 102 w 129"/>
                <a:gd name="T87" fmla="*/ 27 h 37"/>
                <a:gd name="T88" fmla="*/ 102 w 129"/>
                <a:gd name="T89" fmla="*/ 27 h 37"/>
                <a:gd name="T90" fmla="*/ 110 w 129"/>
                <a:gd name="T91" fmla="*/ 24 h 37"/>
                <a:gd name="T92" fmla="*/ 121 w 129"/>
                <a:gd name="T93" fmla="*/ 20 h 37"/>
                <a:gd name="T94" fmla="*/ 122 w 129"/>
                <a:gd name="T95" fmla="*/ 20 h 37"/>
                <a:gd name="T96" fmla="*/ 122 w 129"/>
                <a:gd name="T97" fmla="*/ 20 h 37"/>
                <a:gd name="T98" fmla="*/ 114 w 129"/>
                <a:gd name="T99" fmla="*/ 16 h 37"/>
                <a:gd name="T100" fmla="*/ 111 w 129"/>
                <a:gd name="T101" fmla="*/ 11 h 37"/>
                <a:gd name="T102" fmla="*/ 111 w 129"/>
                <a:gd name="T103" fmla="*/ 10 h 37"/>
                <a:gd name="T104" fmla="*/ 117 w 129"/>
                <a:gd name="T105" fmla="*/ 8 h 37"/>
                <a:gd name="T106" fmla="*/ 117 w 129"/>
                <a:gd name="T107" fmla="*/ 8 h 37"/>
                <a:gd name="T108" fmla="*/ 117 w 129"/>
                <a:gd name="T109" fmla="*/ 8 h 37"/>
                <a:gd name="T110" fmla="*/ 124 w 129"/>
                <a:gd name="T111" fmla="*/ 6 h 37"/>
                <a:gd name="T112" fmla="*/ 124 w 129"/>
                <a:gd name="T113" fmla="*/ 5 h 37"/>
                <a:gd name="T114" fmla="*/ 117 w 129"/>
                <a:gd name="T115" fmla="*/ 4 h 37"/>
                <a:gd name="T116" fmla="*/ 115 w 129"/>
                <a:gd name="T117" fmla="*/ 3 h 37"/>
                <a:gd name="T118" fmla="*/ 114 w 129"/>
                <a:gd name="T119" fmla="*/ 3 h 37"/>
                <a:gd name="T120" fmla="*/ 113 w 129"/>
                <a:gd name="T121" fmla="*/ 3 h 37"/>
                <a:gd name="T122" fmla="*/ 109 w 129"/>
                <a:gd name="T123" fmla="*/ 1 h 37"/>
                <a:gd name="T124" fmla="*/ 104 w 129"/>
                <a:gd name="T12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" h="37">
                  <a:moveTo>
                    <a:pt x="104" y="0"/>
                  </a:moveTo>
                  <a:cubicBezTo>
                    <a:pt x="103" y="0"/>
                    <a:pt x="103" y="0"/>
                    <a:pt x="103" y="0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97" y="2"/>
                    <a:pt x="92" y="3"/>
                  </a:cubicBezTo>
                  <a:cubicBezTo>
                    <a:pt x="87" y="5"/>
                    <a:pt x="81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4" y="6"/>
                    <a:pt x="84" y="6"/>
                    <a:pt x="82" y="6"/>
                  </a:cubicBezTo>
                  <a:cubicBezTo>
                    <a:pt x="81" y="7"/>
                    <a:pt x="80" y="7"/>
                    <a:pt x="80" y="7"/>
                  </a:cubicBezTo>
                  <a:cubicBezTo>
                    <a:pt x="79" y="7"/>
                    <a:pt x="79" y="7"/>
                    <a:pt x="79" y="6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7" y="6"/>
                    <a:pt x="67" y="8"/>
                    <a:pt x="58" y="10"/>
                  </a:cubicBezTo>
                  <a:cubicBezTo>
                    <a:pt x="48" y="13"/>
                    <a:pt x="35" y="17"/>
                    <a:pt x="24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2" y="17"/>
                    <a:pt x="22" y="17"/>
                    <a:pt x="21" y="17"/>
                  </a:cubicBezTo>
                  <a:cubicBezTo>
                    <a:pt x="21" y="17"/>
                    <a:pt x="20" y="17"/>
                    <a:pt x="20" y="17"/>
                  </a:cubicBezTo>
                  <a:cubicBezTo>
                    <a:pt x="15" y="17"/>
                    <a:pt x="10" y="17"/>
                    <a:pt x="6" y="19"/>
                  </a:cubicBezTo>
                  <a:cubicBezTo>
                    <a:pt x="0" y="20"/>
                    <a:pt x="0" y="22"/>
                    <a:pt x="4" y="23"/>
                  </a:cubicBezTo>
                  <a:cubicBezTo>
                    <a:pt x="10" y="25"/>
                    <a:pt x="17" y="25"/>
                    <a:pt x="13" y="25"/>
                  </a:cubicBezTo>
                  <a:cubicBezTo>
                    <a:pt x="12" y="25"/>
                    <a:pt x="12" y="26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8"/>
                    <a:pt x="13" y="2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5" y="29"/>
                    <a:pt x="17" y="30"/>
                    <a:pt x="19" y="32"/>
                  </a:cubicBezTo>
                  <a:cubicBezTo>
                    <a:pt x="25" y="35"/>
                    <a:pt x="38" y="33"/>
                    <a:pt x="39" y="34"/>
                  </a:cubicBezTo>
                  <a:cubicBezTo>
                    <a:pt x="39" y="35"/>
                    <a:pt x="41" y="35"/>
                    <a:pt x="43" y="35"/>
                  </a:cubicBezTo>
                  <a:cubicBezTo>
                    <a:pt x="45" y="35"/>
                    <a:pt x="48" y="35"/>
                    <a:pt x="52" y="35"/>
                  </a:cubicBezTo>
                  <a:cubicBezTo>
                    <a:pt x="53" y="35"/>
                    <a:pt x="53" y="35"/>
                    <a:pt x="54" y="35"/>
                  </a:cubicBezTo>
                  <a:cubicBezTo>
                    <a:pt x="57" y="35"/>
                    <a:pt x="59" y="35"/>
                    <a:pt x="60" y="35"/>
                  </a:cubicBezTo>
                  <a:cubicBezTo>
                    <a:pt x="62" y="35"/>
                    <a:pt x="63" y="35"/>
                    <a:pt x="63" y="35"/>
                  </a:cubicBezTo>
                  <a:cubicBezTo>
                    <a:pt x="64" y="35"/>
                    <a:pt x="64" y="35"/>
                    <a:pt x="64" y="35"/>
                  </a:cubicBezTo>
                  <a:cubicBezTo>
                    <a:pt x="64" y="35"/>
                    <a:pt x="64" y="35"/>
                    <a:pt x="64" y="35"/>
                  </a:cubicBezTo>
                  <a:cubicBezTo>
                    <a:pt x="65" y="35"/>
                    <a:pt x="67" y="36"/>
                    <a:pt x="70" y="36"/>
                  </a:cubicBezTo>
                  <a:cubicBezTo>
                    <a:pt x="71" y="36"/>
                    <a:pt x="75" y="37"/>
                    <a:pt x="79" y="37"/>
                  </a:cubicBezTo>
                  <a:cubicBezTo>
                    <a:pt x="82" y="37"/>
                    <a:pt x="85" y="37"/>
                    <a:pt x="88" y="36"/>
                  </a:cubicBezTo>
                  <a:cubicBezTo>
                    <a:pt x="93" y="35"/>
                    <a:pt x="95" y="33"/>
                    <a:pt x="95" y="32"/>
                  </a:cubicBezTo>
                  <a:cubicBezTo>
                    <a:pt x="95" y="32"/>
                    <a:pt x="97" y="31"/>
                    <a:pt x="96" y="31"/>
                  </a:cubicBezTo>
                  <a:cubicBezTo>
                    <a:pt x="96" y="30"/>
                    <a:pt x="94" y="30"/>
                    <a:pt x="94" y="30"/>
                  </a:cubicBezTo>
                  <a:cubicBezTo>
                    <a:pt x="94" y="30"/>
                    <a:pt x="96" y="29"/>
                    <a:pt x="98" y="28"/>
                  </a:cubicBezTo>
                  <a:cubicBezTo>
                    <a:pt x="99" y="28"/>
                    <a:pt x="100" y="27"/>
                    <a:pt x="101" y="27"/>
                  </a:cubicBezTo>
                  <a:cubicBezTo>
                    <a:pt x="101" y="27"/>
                    <a:pt x="102" y="27"/>
                    <a:pt x="102" y="27"/>
                  </a:cubicBezTo>
                  <a:cubicBezTo>
                    <a:pt x="102" y="27"/>
                    <a:pt x="102" y="27"/>
                    <a:pt x="102" y="27"/>
                  </a:cubicBezTo>
                  <a:cubicBezTo>
                    <a:pt x="103" y="27"/>
                    <a:pt x="106" y="26"/>
                    <a:pt x="110" y="24"/>
                  </a:cubicBezTo>
                  <a:cubicBezTo>
                    <a:pt x="113" y="22"/>
                    <a:pt x="118" y="20"/>
                    <a:pt x="121" y="2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25" y="20"/>
                    <a:pt x="118" y="19"/>
                    <a:pt x="114" y="16"/>
                  </a:cubicBezTo>
                  <a:cubicBezTo>
                    <a:pt x="111" y="13"/>
                    <a:pt x="109" y="11"/>
                    <a:pt x="111" y="11"/>
                  </a:cubicBezTo>
                  <a:cubicBezTo>
                    <a:pt x="113" y="11"/>
                    <a:pt x="113" y="10"/>
                    <a:pt x="111" y="10"/>
                  </a:cubicBezTo>
                  <a:cubicBezTo>
                    <a:pt x="110" y="9"/>
                    <a:pt x="114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20" y="8"/>
                    <a:pt x="119" y="7"/>
                    <a:pt x="124" y="6"/>
                  </a:cubicBezTo>
                  <a:cubicBezTo>
                    <a:pt x="128" y="6"/>
                    <a:pt x="129" y="5"/>
                    <a:pt x="124" y="5"/>
                  </a:cubicBezTo>
                  <a:cubicBezTo>
                    <a:pt x="119" y="4"/>
                    <a:pt x="116" y="4"/>
                    <a:pt x="117" y="4"/>
                  </a:cubicBezTo>
                  <a:cubicBezTo>
                    <a:pt x="118" y="3"/>
                    <a:pt x="116" y="3"/>
                    <a:pt x="115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3"/>
                    <a:pt x="113" y="3"/>
                    <a:pt x="113" y="3"/>
                  </a:cubicBezTo>
                  <a:cubicBezTo>
                    <a:pt x="112" y="3"/>
                    <a:pt x="112" y="2"/>
                    <a:pt x="109" y="1"/>
                  </a:cubicBezTo>
                  <a:cubicBezTo>
                    <a:pt x="107" y="0"/>
                    <a:pt x="105" y="0"/>
                    <a:pt x="10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14" name="Freeform 196"/>
            <p:cNvSpPr>
              <a:spLocks/>
            </p:cNvSpPr>
            <p:nvPr/>
          </p:nvSpPr>
          <p:spPr bwMode="auto">
            <a:xfrm>
              <a:off x="8739188" y="5241925"/>
              <a:ext cx="76200" cy="31750"/>
            </a:xfrm>
            <a:custGeom>
              <a:avLst/>
              <a:gdLst>
                <a:gd name="T0" fmla="*/ 6 w 28"/>
                <a:gd name="T1" fmla="*/ 0 h 12"/>
                <a:gd name="T2" fmla="*/ 2 w 28"/>
                <a:gd name="T3" fmla="*/ 1 h 12"/>
                <a:gd name="T4" fmla="*/ 0 w 28"/>
                <a:gd name="T5" fmla="*/ 5 h 12"/>
                <a:gd name="T6" fmla="*/ 3 w 28"/>
                <a:gd name="T7" fmla="*/ 9 h 12"/>
                <a:gd name="T8" fmla="*/ 17 w 28"/>
                <a:gd name="T9" fmla="*/ 12 h 12"/>
                <a:gd name="T10" fmla="*/ 27 w 28"/>
                <a:gd name="T11" fmla="*/ 7 h 12"/>
                <a:gd name="T12" fmla="*/ 24 w 28"/>
                <a:gd name="T13" fmla="*/ 5 h 12"/>
                <a:gd name="T14" fmla="*/ 14 w 28"/>
                <a:gd name="T15" fmla="*/ 1 h 12"/>
                <a:gd name="T16" fmla="*/ 6 w 28"/>
                <a:gd name="T1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2">
                  <a:moveTo>
                    <a:pt x="6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1" y="1"/>
                    <a:pt x="0" y="3"/>
                    <a:pt x="0" y="5"/>
                  </a:cubicBezTo>
                  <a:cubicBezTo>
                    <a:pt x="0" y="7"/>
                    <a:pt x="0" y="8"/>
                    <a:pt x="3" y="9"/>
                  </a:cubicBezTo>
                  <a:cubicBezTo>
                    <a:pt x="6" y="11"/>
                    <a:pt x="12" y="12"/>
                    <a:pt x="17" y="12"/>
                  </a:cubicBezTo>
                  <a:cubicBezTo>
                    <a:pt x="23" y="12"/>
                    <a:pt x="28" y="10"/>
                    <a:pt x="27" y="7"/>
                  </a:cubicBezTo>
                  <a:cubicBezTo>
                    <a:pt x="26" y="6"/>
                    <a:pt x="25" y="6"/>
                    <a:pt x="24" y="5"/>
                  </a:cubicBezTo>
                  <a:cubicBezTo>
                    <a:pt x="21" y="4"/>
                    <a:pt x="17" y="2"/>
                    <a:pt x="14" y="1"/>
                  </a:cubicBezTo>
                  <a:cubicBezTo>
                    <a:pt x="11" y="1"/>
                    <a:pt x="8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15" name="Freeform 197"/>
            <p:cNvSpPr>
              <a:spLocks/>
            </p:cNvSpPr>
            <p:nvPr/>
          </p:nvSpPr>
          <p:spPr bwMode="auto">
            <a:xfrm>
              <a:off x="7429500" y="5437188"/>
              <a:ext cx="271463" cy="125412"/>
            </a:xfrm>
            <a:custGeom>
              <a:avLst/>
              <a:gdLst>
                <a:gd name="T0" fmla="*/ 86 w 100"/>
                <a:gd name="T1" fmla="*/ 0 h 46"/>
                <a:gd name="T2" fmla="*/ 86 w 100"/>
                <a:gd name="T3" fmla="*/ 0 h 46"/>
                <a:gd name="T4" fmla="*/ 83 w 100"/>
                <a:gd name="T5" fmla="*/ 4 h 46"/>
                <a:gd name="T6" fmla="*/ 75 w 100"/>
                <a:gd name="T7" fmla="*/ 6 h 46"/>
                <a:gd name="T8" fmla="*/ 74 w 100"/>
                <a:gd name="T9" fmla="*/ 6 h 46"/>
                <a:gd name="T10" fmla="*/ 73 w 100"/>
                <a:gd name="T11" fmla="*/ 6 h 46"/>
                <a:gd name="T12" fmla="*/ 72 w 100"/>
                <a:gd name="T13" fmla="*/ 6 h 46"/>
                <a:gd name="T14" fmla="*/ 72 w 100"/>
                <a:gd name="T15" fmla="*/ 7 h 46"/>
                <a:gd name="T16" fmla="*/ 71 w 100"/>
                <a:gd name="T17" fmla="*/ 7 h 46"/>
                <a:gd name="T18" fmla="*/ 71 w 100"/>
                <a:gd name="T19" fmla="*/ 7 h 46"/>
                <a:gd name="T20" fmla="*/ 70 w 100"/>
                <a:gd name="T21" fmla="*/ 8 h 46"/>
                <a:gd name="T22" fmla="*/ 68 w 100"/>
                <a:gd name="T23" fmla="*/ 9 h 46"/>
                <a:gd name="T24" fmla="*/ 65 w 100"/>
                <a:gd name="T25" fmla="*/ 10 h 46"/>
                <a:gd name="T26" fmla="*/ 64 w 100"/>
                <a:gd name="T27" fmla="*/ 9 h 46"/>
                <a:gd name="T28" fmla="*/ 64 w 100"/>
                <a:gd name="T29" fmla="*/ 9 h 46"/>
                <a:gd name="T30" fmla="*/ 62 w 100"/>
                <a:gd name="T31" fmla="*/ 10 h 46"/>
                <a:gd name="T32" fmla="*/ 60 w 100"/>
                <a:gd name="T33" fmla="*/ 12 h 46"/>
                <a:gd name="T34" fmla="*/ 59 w 100"/>
                <a:gd name="T35" fmla="*/ 12 h 46"/>
                <a:gd name="T36" fmla="*/ 58 w 100"/>
                <a:gd name="T37" fmla="*/ 11 h 46"/>
                <a:gd name="T38" fmla="*/ 57 w 100"/>
                <a:gd name="T39" fmla="*/ 11 h 46"/>
                <a:gd name="T40" fmla="*/ 54 w 100"/>
                <a:gd name="T41" fmla="*/ 12 h 46"/>
                <a:gd name="T42" fmla="*/ 48 w 100"/>
                <a:gd name="T43" fmla="*/ 13 h 46"/>
                <a:gd name="T44" fmla="*/ 47 w 100"/>
                <a:gd name="T45" fmla="*/ 13 h 46"/>
                <a:gd name="T46" fmla="*/ 46 w 100"/>
                <a:gd name="T47" fmla="*/ 13 h 46"/>
                <a:gd name="T48" fmla="*/ 39 w 100"/>
                <a:gd name="T49" fmla="*/ 13 h 46"/>
                <a:gd name="T50" fmla="*/ 21 w 100"/>
                <a:gd name="T51" fmla="*/ 17 h 46"/>
                <a:gd name="T52" fmla="*/ 21 w 100"/>
                <a:gd name="T53" fmla="*/ 25 h 46"/>
                <a:gd name="T54" fmla="*/ 8 w 100"/>
                <a:gd name="T55" fmla="*/ 32 h 46"/>
                <a:gd name="T56" fmla="*/ 10 w 100"/>
                <a:gd name="T57" fmla="*/ 43 h 46"/>
                <a:gd name="T58" fmla="*/ 26 w 100"/>
                <a:gd name="T59" fmla="*/ 46 h 46"/>
                <a:gd name="T60" fmla="*/ 30 w 100"/>
                <a:gd name="T61" fmla="*/ 46 h 46"/>
                <a:gd name="T62" fmla="*/ 60 w 100"/>
                <a:gd name="T63" fmla="*/ 38 h 46"/>
                <a:gd name="T64" fmla="*/ 87 w 100"/>
                <a:gd name="T65" fmla="*/ 20 h 46"/>
                <a:gd name="T66" fmla="*/ 95 w 100"/>
                <a:gd name="T67" fmla="*/ 12 h 46"/>
                <a:gd name="T68" fmla="*/ 95 w 100"/>
                <a:gd name="T69" fmla="*/ 12 h 46"/>
                <a:gd name="T70" fmla="*/ 97 w 100"/>
                <a:gd name="T71" fmla="*/ 13 h 46"/>
                <a:gd name="T72" fmla="*/ 100 w 100"/>
                <a:gd name="T73" fmla="*/ 11 h 46"/>
                <a:gd name="T74" fmla="*/ 98 w 100"/>
                <a:gd name="T75" fmla="*/ 10 h 46"/>
                <a:gd name="T76" fmla="*/ 96 w 100"/>
                <a:gd name="T77" fmla="*/ 5 h 46"/>
                <a:gd name="T78" fmla="*/ 86 w 100"/>
                <a:gd name="T7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0" h="46">
                  <a:moveTo>
                    <a:pt x="86" y="0"/>
                  </a:moveTo>
                  <a:cubicBezTo>
                    <a:pt x="86" y="0"/>
                    <a:pt x="86" y="0"/>
                    <a:pt x="86" y="0"/>
                  </a:cubicBezTo>
                  <a:cubicBezTo>
                    <a:pt x="83" y="1"/>
                    <a:pt x="85" y="2"/>
                    <a:pt x="83" y="4"/>
                  </a:cubicBezTo>
                  <a:cubicBezTo>
                    <a:pt x="81" y="5"/>
                    <a:pt x="76" y="6"/>
                    <a:pt x="75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4" y="6"/>
                    <a:pt x="73" y="6"/>
                  </a:cubicBezTo>
                  <a:cubicBezTo>
                    <a:pt x="73" y="6"/>
                    <a:pt x="72" y="6"/>
                    <a:pt x="72" y="6"/>
                  </a:cubicBezTo>
                  <a:cubicBezTo>
                    <a:pt x="72" y="7"/>
                    <a:pt x="73" y="7"/>
                    <a:pt x="72" y="7"/>
                  </a:cubicBezTo>
                  <a:cubicBezTo>
                    <a:pt x="72" y="7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0" y="7"/>
                    <a:pt x="69" y="8"/>
                    <a:pt x="70" y="8"/>
                  </a:cubicBezTo>
                  <a:cubicBezTo>
                    <a:pt x="72" y="8"/>
                    <a:pt x="70" y="9"/>
                    <a:pt x="68" y="9"/>
                  </a:cubicBezTo>
                  <a:cubicBezTo>
                    <a:pt x="67" y="10"/>
                    <a:pt x="66" y="10"/>
                    <a:pt x="65" y="10"/>
                  </a:cubicBezTo>
                  <a:cubicBezTo>
                    <a:pt x="65" y="10"/>
                    <a:pt x="64" y="10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3" y="10"/>
                    <a:pt x="62" y="10"/>
                  </a:cubicBezTo>
                  <a:cubicBezTo>
                    <a:pt x="61" y="11"/>
                    <a:pt x="61" y="11"/>
                    <a:pt x="60" y="12"/>
                  </a:cubicBezTo>
                  <a:cubicBezTo>
                    <a:pt x="60" y="12"/>
                    <a:pt x="59" y="12"/>
                    <a:pt x="59" y="12"/>
                  </a:cubicBezTo>
                  <a:cubicBezTo>
                    <a:pt x="58" y="12"/>
                    <a:pt x="58" y="11"/>
                    <a:pt x="58" y="11"/>
                  </a:cubicBezTo>
                  <a:cubicBezTo>
                    <a:pt x="57" y="11"/>
                    <a:pt x="57" y="11"/>
                    <a:pt x="57" y="11"/>
                  </a:cubicBezTo>
                  <a:cubicBezTo>
                    <a:pt x="57" y="11"/>
                    <a:pt x="55" y="11"/>
                    <a:pt x="54" y="12"/>
                  </a:cubicBezTo>
                  <a:cubicBezTo>
                    <a:pt x="53" y="13"/>
                    <a:pt x="51" y="13"/>
                    <a:pt x="48" y="13"/>
                  </a:cubicBezTo>
                  <a:cubicBezTo>
                    <a:pt x="48" y="13"/>
                    <a:pt x="48" y="13"/>
                    <a:pt x="47" y="13"/>
                  </a:cubicBezTo>
                  <a:cubicBezTo>
                    <a:pt x="47" y="13"/>
                    <a:pt x="46" y="13"/>
                    <a:pt x="46" y="13"/>
                  </a:cubicBezTo>
                  <a:cubicBezTo>
                    <a:pt x="42" y="13"/>
                    <a:pt x="40" y="13"/>
                    <a:pt x="39" y="13"/>
                  </a:cubicBezTo>
                  <a:cubicBezTo>
                    <a:pt x="38" y="14"/>
                    <a:pt x="22" y="13"/>
                    <a:pt x="21" y="17"/>
                  </a:cubicBezTo>
                  <a:cubicBezTo>
                    <a:pt x="20" y="20"/>
                    <a:pt x="22" y="24"/>
                    <a:pt x="21" y="25"/>
                  </a:cubicBezTo>
                  <a:cubicBezTo>
                    <a:pt x="20" y="27"/>
                    <a:pt x="13" y="30"/>
                    <a:pt x="8" y="32"/>
                  </a:cubicBezTo>
                  <a:cubicBezTo>
                    <a:pt x="0" y="35"/>
                    <a:pt x="5" y="41"/>
                    <a:pt x="10" y="43"/>
                  </a:cubicBezTo>
                  <a:cubicBezTo>
                    <a:pt x="14" y="45"/>
                    <a:pt x="20" y="46"/>
                    <a:pt x="26" y="46"/>
                  </a:cubicBezTo>
                  <a:cubicBezTo>
                    <a:pt x="27" y="46"/>
                    <a:pt x="29" y="46"/>
                    <a:pt x="30" y="46"/>
                  </a:cubicBezTo>
                  <a:cubicBezTo>
                    <a:pt x="48" y="46"/>
                    <a:pt x="54" y="42"/>
                    <a:pt x="60" y="38"/>
                  </a:cubicBezTo>
                  <a:cubicBezTo>
                    <a:pt x="69" y="33"/>
                    <a:pt x="81" y="26"/>
                    <a:pt x="87" y="20"/>
                  </a:cubicBezTo>
                  <a:cubicBezTo>
                    <a:pt x="92" y="16"/>
                    <a:pt x="93" y="12"/>
                    <a:pt x="95" y="12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6" y="12"/>
                    <a:pt x="96" y="13"/>
                    <a:pt x="97" y="13"/>
                  </a:cubicBezTo>
                  <a:cubicBezTo>
                    <a:pt x="98" y="13"/>
                    <a:pt x="100" y="12"/>
                    <a:pt x="100" y="11"/>
                  </a:cubicBezTo>
                  <a:cubicBezTo>
                    <a:pt x="100" y="11"/>
                    <a:pt x="99" y="10"/>
                    <a:pt x="98" y="10"/>
                  </a:cubicBezTo>
                  <a:cubicBezTo>
                    <a:pt x="99" y="8"/>
                    <a:pt x="98" y="6"/>
                    <a:pt x="96" y="5"/>
                  </a:cubicBezTo>
                  <a:cubicBezTo>
                    <a:pt x="94" y="2"/>
                    <a:pt x="89" y="0"/>
                    <a:pt x="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16" name="Freeform 198"/>
            <p:cNvSpPr>
              <a:spLocks/>
            </p:cNvSpPr>
            <p:nvPr/>
          </p:nvSpPr>
          <p:spPr bwMode="auto">
            <a:xfrm>
              <a:off x="9088438" y="5113338"/>
              <a:ext cx="11113" cy="3175"/>
            </a:xfrm>
            <a:custGeom>
              <a:avLst/>
              <a:gdLst>
                <a:gd name="T0" fmla="*/ 0 w 4"/>
                <a:gd name="T1" fmla="*/ 0 h 1"/>
                <a:gd name="T2" fmla="*/ 1 w 4"/>
                <a:gd name="T3" fmla="*/ 1 h 1"/>
                <a:gd name="T4" fmla="*/ 3 w 4"/>
                <a:gd name="T5" fmla="*/ 1 h 1"/>
                <a:gd name="T6" fmla="*/ 3 w 4"/>
                <a:gd name="T7" fmla="*/ 1 h 1"/>
                <a:gd name="T8" fmla="*/ 0 w 4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0" y="0"/>
                  </a:moveTo>
                  <a:cubicBezTo>
                    <a:pt x="0" y="0"/>
                    <a:pt x="1" y="1"/>
                    <a:pt x="1" y="1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4" y="1"/>
                    <a:pt x="4" y="1"/>
                    <a:pt x="3" y="1"/>
                  </a:cubicBezTo>
                  <a:cubicBezTo>
                    <a:pt x="3" y="1"/>
                    <a:pt x="1" y="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17" name="Freeform 199"/>
            <p:cNvSpPr>
              <a:spLocks/>
            </p:cNvSpPr>
            <p:nvPr/>
          </p:nvSpPr>
          <p:spPr bwMode="auto">
            <a:xfrm>
              <a:off x="9075738" y="5113338"/>
              <a:ext cx="12700" cy="3175"/>
            </a:xfrm>
            <a:custGeom>
              <a:avLst/>
              <a:gdLst>
                <a:gd name="T0" fmla="*/ 2 w 5"/>
                <a:gd name="T1" fmla="*/ 0 h 1"/>
                <a:gd name="T2" fmla="*/ 0 w 5"/>
                <a:gd name="T3" fmla="*/ 1 h 1"/>
                <a:gd name="T4" fmla="*/ 3 w 5"/>
                <a:gd name="T5" fmla="*/ 1 h 1"/>
                <a:gd name="T6" fmla="*/ 4 w 5"/>
                <a:gd name="T7" fmla="*/ 1 h 1"/>
                <a:gd name="T8" fmla="*/ 2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2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1"/>
                    <a:pt x="2" y="1"/>
                    <a:pt x="3" y="1"/>
                  </a:cubicBezTo>
                  <a:cubicBezTo>
                    <a:pt x="4" y="1"/>
                    <a:pt x="5" y="1"/>
                    <a:pt x="4" y="1"/>
                  </a:cubicBezTo>
                  <a:cubicBezTo>
                    <a:pt x="3" y="1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18" name="Freeform 200"/>
            <p:cNvSpPr>
              <a:spLocks/>
            </p:cNvSpPr>
            <p:nvPr/>
          </p:nvSpPr>
          <p:spPr bwMode="auto">
            <a:xfrm>
              <a:off x="9290050" y="5276850"/>
              <a:ext cx="379413" cy="106362"/>
            </a:xfrm>
            <a:custGeom>
              <a:avLst/>
              <a:gdLst>
                <a:gd name="T0" fmla="*/ 4 w 140"/>
                <a:gd name="T1" fmla="*/ 0 h 39"/>
                <a:gd name="T2" fmla="*/ 10 w 140"/>
                <a:gd name="T3" fmla="*/ 5 h 39"/>
                <a:gd name="T4" fmla="*/ 57 w 140"/>
                <a:gd name="T5" fmla="*/ 20 h 39"/>
                <a:gd name="T6" fmla="*/ 96 w 140"/>
                <a:gd name="T7" fmla="*/ 33 h 39"/>
                <a:gd name="T8" fmla="*/ 117 w 140"/>
                <a:gd name="T9" fmla="*/ 39 h 39"/>
                <a:gd name="T10" fmla="*/ 117 w 140"/>
                <a:gd name="T11" fmla="*/ 39 h 39"/>
                <a:gd name="T12" fmla="*/ 118 w 140"/>
                <a:gd name="T13" fmla="*/ 39 h 39"/>
                <a:gd name="T14" fmla="*/ 120 w 140"/>
                <a:gd name="T15" fmla="*/ 39 h 39"/>
                <a:gd name="T16" fmla="*/ 122 w 140"/>
                <a:gd name="T17" fmla="*/ 39 h 39"/>
                <a:gd name="T18" fmla="*/ 125 w 140"/>
                <a:gd name="T19" fmla="*/ 39 h 39"/>
                <a:gd name="T20" fmla="*/ 128 w 140"/>
                <a:gd name="T21" fmla="*/ 38 h 39"/>
                <a:gd name="T22" fmla="*/ 129 w 140"/>
                <a:gd name="T23" fmla="*/ 38 h 39"/>
                <a:gd name="T24" fmla="*/ 138 w 140"/>
                <a:gd name="T25" fmla="*/ 31 h 39"/>
                <a:gd name="T26" fmla="*/ 125 w 140"/>
                <a:gd name="T27" fmla="*/ 27 h 39"/>
                <a:gd name="T28" fmla="*/ 108 w 140"/>
                <a:gd name="T29" fmla="*/ 23 h 39"/>
                <a:gd name="T30" fmla="*/ 105 w 140"/>
                <a:gd name="T31" fmla="*/ 21 h 39"/>
                <a:gd name="T32" fmla="*/ 104 w 140"/>
                <a:gd name="T33" fmla="*/ 20 h 39"/>
                <a:gd name="T34" fmla="*/ 102 w 140"/>
                <a:gd name="T35" fmla="*/ 19 h 39"/>
                <a:gd name="T36" fmla="*/ 98 w 140"/>
                <a:gd name="T37" fmla="*/ 19 h 39"/>
                <a:gd name="T38" fmla="*/ 97 w 140"/>
                <a:gd name="T39" fmla="*/ 19 h 39"/>
                <a:gd name="T40" fmla="*/ 96 w 140"/>
                <a:gd name="T41" fmla="*/ 19 h 39"/>
                <a:gd name="T42" fmla="*/ 96 w 140"/>
                <a:gd name="T43" fmla="*/ 18 h 39"/>
                <a:gd name="T44" fmla="*/ 71 w 140"/>
                <a:gd name="T45" fmla="*/ 13 h 39"/>
                <a:gd name="T46" fmla="*/ 42 w 140"/>
                <a:gd name="T47" fmla="*/ 6 h 39"/>
                <a:gd name="T48" fmla="*/ 4 w 140"/>
                <a:gd name="T4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0" h="39">
                  <a:moveTo>
                    <a:pt x="4" y="0"/>
                  </a:moveTo>
                  <a:cubicBezTo>
                    <a:pt x="0" y="0"/>
                    <a:pt x="0" y="2"/>
                    <a:pt x="10" y="5"/>
                  </a:cubicBezTo>
                  <a:cubicBezTo>
                    <a:pt x="25" y="11"/>
                    <a:pt x="45" y="14"/>
                    <a:pt x="57" y="20"/>
                  </a:cubicBezTo>
                  <a:cubicBezTo>
                    <a:pt x="68" y="26"/>
                    <a:pt x="82" y="29"/>
                    <a:pt x="96" y="33"/>
                  </a:cubicBezTo>
                  <a:cubicBezTo>
                    <a:pt x="107" y="37"/>
                    <a:pt x="116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8" y="39"/>
                  </a:cubicBezTo>
                  <a:cubicBezTo>
                    <a:pt x="119" y="39"/>
                    <a:pt x="119" y="39"/>
                    <a:pt x="120" y="39"/>
                  </a:cubicBezTo>
                  <a:cubicBezTo>
                    <a:pt x="121" y="39"/>
                    <a:pt x="121" y="39"/>
                    <a:pt x="122" y="39"/>
                  </a:cubicBezTo>
                  <a:cubicBezTo>
                    <a:pt x="123" y="39"/>
                    <a:pt x="124" y="39"/>
                    <a:pt x="125" y="39"/>
                  </a:cubicBezTo>
                  <a:cubicBezTo>
                    <a:pt x="125" y="38"/>
                    <a:pt x="127" y="38"/>
                    <a:pt x="128" y="38"/>
                  </a:cubicBezTo>
                  <a:cubicBezTo>
                    <a:pt x="128" y="38"/>
                    <a:pt x="129" y="38"/>
                    <a:pt x="129" y="38"/>
                  </a:cubicBezTo>
                  <a:cubicBezTo>
                    <a:pt x="134" y="38"/>
                    <a:pt x="140" y="32"/>
                    <a:pt x="138" y="31"/>
                  </a:cubicBezTo>
                  <a:cubicBezTo>
                    <a:pt x="135" y="29"/>
                    <a:pt x="129" y="28"/>
                    <a:pt x="125" y="27"/>
                  </a:cubicBezTo>
                  <a:cubicBezTo>
                    <a:pt x="115" y="26"/>
                    <a:pt x="113" y="23"/>
                    <a:pt x="108" y="23"/>
                  </a:cubicBezTo>
                  <a:cubicBezTo>
                    <a:pt x="103" y="23"/>
                    <a:pt x="107" y="21"/>
                    <a:pt x="105" y="21"/>
                  </a:cubicBezTo>
                  <a:cubicBezTo>
                    <a:pt x="102" y="21"/>
                    <a:pt x="102" y="21"/>
                    <a:pt x="104" y="20"/>
                  </a:cubicBezTo>
                  <a:cubicBezTo>
                    <a:pt x="107" y="20"/>
                    <a:pt x="106" y="19"/>
                    <a:pt x="102" y="19"/>
                  </a:cubicBezTo>
                  <a:cubicBezTo>
                    <a:pt x="100" y="19"/>
                    <a:pt x="99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9"/>
                    <a:pt x="95" y="19"/>
                    <a:pt x="96" y="18"/>
                  </a:cubicBezTo>
                  <a:cubicBezTo>
                    <a:pt x="97" y="18"/>
                    <a:pt x="85" y="16"/>
                    <a:pt x="71" y="13"/>
                  </a:cubicBezTo>
                  <a:cubicBezTo>
                    <a:pt x="61" y="11"/>
                    <a:pt x="51" y="8"/>
                    <a:pt x="42" y="6"/>
                  </a:cubicBezTo>
                  <a:cubicBezTo>
                    <a:pt x="34" y="4"/>
                    <a:pt x="12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19" name="Freeform 201"/>
            <p:cNvSpPr>
              <a:spLocks/>
            </p:cNvSpPr>
            <p:nvPr/>
          </p:nvSpPr>
          <p:spPr bwMode="auto">
            <a:xfrm>
              <a:off x="9645650" y="5387975"/>
              <a:ext cx="280988" cy="19050"/>
            </a:xfrm>
            <a:custGeom>
              <a:avLst/>
              <a:gdLst>
                <a:gd name="T0" fmla="*/ 17 w 104"/>
                <a:gd name="T1" fmla="*/ 0 h 7"/>
                <a:gd name="T2" fmla="*/ 3 w 104"/>
                <a:gd name="T3" fmla="*/ 2 h 7"/>
                <a:gd name="T4" fmla="*/ 40 w 104"/>
                <a:gd name="T5" fmla="*/ 6 h 7"/>
                <a:gd name="T6" fmla="*/ 71 w 104"/>
                <a:gd name="T7" fmla="*/ 7 h 7"/>
                <a:gd name="T8" fmla="*/ 72 w 104"/>
                <a:gd name="T9" fmla="*/ 7 h 7"/>
                <a:gd name="T10" fmla="*/ 91 w 104"/>
                <a:gd name="T11" fmla="*/ 7 h 7"/>
                <a:gd name="T12" fmla="*/ 93 w 104"/>
                <a:gd name="T13" fmla="*/ 7 h 7"/>
                <a:gd name="T14" fmla="*/ 91 w 104"/>
                <a:gd name="T15" fmla="*/ 3 h 7"/>
                <a:gd name="T16" fmla="*/ 34 w 104"/>
                <a:gd name="T17" fmla="*/ 1 h 7"/>
                <a:gd name="T18" fmla="*/ 25 w 104"/>
                <a:gd name="T19" fmla="*/ 0 h 7"/>
                <a:gd name="T20" fmla="*/ 17 w 104"/>
                <a:gd name="T2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4" h="7">
                  <a:moveTo>
                    <a:pt x="17" y="0"/>
                  </a:moveTo>
                  <a:cubicBezTo>
                    <a:pt x="5" y="0"/>
                    <a:pt x="0" y="2"/>
                    <a:pt x="3" y="2"/>
                  </a:cubicBezTo>
                  <a:cubicBezTo>
                    <a:pt x="7" y="2"/>
                    <a:pt x="23" y="5"/>
                    <a:pt x="40" y="6"/>
                  </a:cubicBezTo>
                  <a:cubicBezTo>
                    <a:pt x="52" y="6"/>
                    <a:pt x="64" y="7"/>
                    <a:pt x="71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8" y="7"/>
                    <a:pt x="84" y="7"/>
                    <a:pt x="91" y="7"/>
                  </a:cubicBezTo>
                  <a:cubicBezTo>
                    <a:pt x="92" y="7"/>
                    <a:pt x="93" y="7"/>
                    <a:pt x="93" y="7"/>
                  </a:cubicBezTo>
                  <a:cubicBezTo>
                    <a:pt x="102" y="7"/>
                    <a:pt x="104" y="5"/>
                    <a:pt x="91" y="3"/>
                  </a:cubicBezTo>
                  <a:cubicBezTo>
                    <a:pt x="77" y="1"/>
                    <a:pt x="52" y="2"/>
                    <a:pt x="34" y="1"/>
                  </a:cubicBezTo>
                  <a:cubicBezTo>
                    <a:pt x="31" y="1"/>
                    <a:pt x="28" y="0"/>
                    <a:pt x="25" y="0"/>
                  </a:cubicBezTo>
                  <a:cubicBezTo>
                    <a:pt x="22" y="0"/>
                    <a:pt x="19" y="0"/>
                    <a:pt x="1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</p:grpSp>
      <p:grpSp>
        <p:nvGrpSpPr>
          <p:cNvPr id="220" name="Group 219"/>
          <p:cNvGrpSpPr/>
          <p:nvPr/>
        </p:nvGrpSpPr>
        <p:grpSpPr>
          <a:xfrm>
            <a:off x="2485115" y="3432493"/>
            <a:ext cx="157146" cy="33761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221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>
                <a:solidFill>
                  <a:srgbClr val="404040"/>
                </a:solidFill>
              </a:endParaRPr>
            </a:p>
          </p:txBody>
        </p:sp>
        <p:sp>
          <p:nvSpPr>
            <p:cNvPr id="222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>
                <a:solidFill>
                  <a:srgbClr val="404040"/>
                </a:solidFill>
              </a:endParaRPr>
            </a:p>
          </p:txBody>
        </p:sp>
      </p:grpSp>
      <p:grpSp>
        <p:nvGrpSpPr>
          <p:cNvPr id="223" name="Group 222"/>
          <p:cNvGrpSpPr/>
          <p:nvPr/>
        </p:nvGrpSpPr>
        <p:grpSpPr>
          <a:xfrm>
            <a:off x="2654203" y="3473961"/>
            <a:ext cx="157146" cy="33761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224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>
                <a:solidFill>
                  <a:srgbClr val="404040"/>
                </a:solidFill>
              </a:endParaRPr>
            </a:p>
          </p:txBody>
        </p:sp>
        <p:sp>
          <p:nvSpPr>
            <p:cNvPr id="225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>
                <a:solidFill>
                  <a:srgbClr val="404040"/>
                </a:solidFill>
              </a:endParaRPr>
            </a:p>
          </p:txBody>
        </p:sp>
      </p:grpSp>
      <p:grpSp>
        <p:nvGrpSpPr>
          <p:cNvPr id="226" name="Group 225"/>
          <p:cNvGrpSpPr/>
          <p:nvPr/>
        </p:nvGrpSpPr>
        <p:grpSpPr>
          <a:xfrm>
            <a:off x="8591380" y="3417788"/>
            <a:ext cx="157146" cy="337619"/>
            <a:chOff x="5670652" y="1738427"/>
            <a:chExt cx="363539" cy="781050"/>
          </a:xfrm>
          <a:solidFill>
            <a:schemeClr val="accent5"/>
          </a:solidFill>
        </p:grpSpPr>
        <p:sp>
          <p:nvSpPr>
            <p:cNvPr id="227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>
                <a:solidFill>
                  <a:srgbClr val="404040"/>
                </a:solidFill>
              </a:endParaRPr>
            </a:p>
          </p:txBody>
        </p:sp>
        <p:sp>
          <p:nvSpPr>
            <p:cNvPr id="228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>
                <a:solidFill>
                  <a:srgbClr val="404040"/>
                </a:solidFill>
              </a:endParaRPr>
            </a:p>
          </p:txBody>
        </p:sp>
      </p:grpSp>
      <p:grpSp>
        <p:nvGrpSpPr>
          <p:cNvPr id="229" name="Group 228"/>
          <p:cNvGrpSpPr/>
          <p:nvPr/>
        </p:nvGrpSpPr>
        <p:grpSpPr>
          <a:xfrm>
            <a:off x="3568505" y="4135730"/>
            <a:ext cx="157146" cy="337619"/>
            <a:chOff x="5670652" y="1738427"/>
            <a:chExt cx="363539" cy="781050"/>
          </a:xfrm>
          <a:solidFill>
            <a:schemeClr val="accent2"/>
          </a:solidFill>
        </p:grpSpPr>
        <p:sp>
          <p:nvSpPr>
            <p:cNvPr id="230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>
                <a:solidFill>
                  <a:srgbClr val="404040"/>
                </a:solidFill>
              </a:endParaRPr>
            </a:p>
          </p:txBody>
        </p:sp>
        <p:sp>
          <p:nvSpPr>
            <p:cNvPr id="231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>
                <a:solidFill>
                  <a:srgbClr val="404040"/>
                </a:solidFill>
              </a:endParaRPr>
            </a:p>
          </p:txBody>
        </p:sp>
      </p:grpSp>
      <p:grpSp>
        <p:nvGrpSpPr>
          <p:cNvPr id="232" name="Group 231"/>
          <p:cNvGrpSpPr/>
          <p:nvPr/>
        </p:nvGrpSpPr>
        <p:grpSpPr>
          <a:xfrm>
            <a:off x="3751025" y="4232509"/>
            <a:ext cx="157146" cy="337619"/>
            <a:chOff x="5670652" y="1738427"/>
            <a:chExt cx="363539" cy="781050"/>
          </a:xfrm>
          <a:solidFill>
            <a:schemeClr val="accent2"/>
          </a:solidFill>
        </p:grpSpPr>
        <p:sp>
          <p:nvSpPr>
            <p:cNvPr id="233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>
                <a:solidFill>
                  <a:srgbClr val="404040"/>
                </a:solidFill>
              </a:endParaRPr>
            </a:p>
          </p:txBody>
        </p:sp>
        <p:sp>
          <p:nvSpPr>
            <p:cNvPr id="234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>
                <a:solidFill>
                  <a:srgbClr val="404040"/>
                </a:solidFill>
              </a:endParaRPr>
            </a:p>
          </p:txBody>
        </p:sp>
      </p:grpSp>
      <p:grpSp>
        <p:nvGrpSpPr>
          <p:cNvPr id="235" name="Group 234"/>
          <p:cNvGrpSpPr/>
          <p:nvPr/>
        </p:nvGrpSpPr>
        <p:grpSpPr>
          <a:xfrm>
            <a:off x="8407205" y="3376090"/>
            <a:ext cx="157146" cy="337619"/>
            <a:chOff x="5670652" y="1738427"/>
            <a:chExt cx="363539" cy="781050"/>
          </a:xfrm>
          <a:solidFill>
            <a:schemeClr val="accent5"/>
          </a:solidFill>
        </p:grpSpPr>
        <p:sp>
          <p:nvSpPr>
            <p:cNvPr id="236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>
                <a:solidFill>
                  <a:srgbClr val="404040"/>
                </a:solidFill>
              </a:endParaRPr>
            </a:p>
          </p:txBody>
        </p:sp>
        <p:sp>
          <p:nvSpPr>
            <p:cNvPr id="237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>
                <a:solidFill>
                  <a:srgbClr val="404040"/>
                </a:solidFill>
              </a:endParaRPr>
            </a:p>
          </p:txBody>
        </p:sp>
      </p:grpSp>
      <p:grpSp>
        <p:nvGrpSpPr>
          <p:cNvPr id="238" name="Group 237"/>
          <p:cNvGrpSpPr/>
          <p:nvPr/>
        </p:nvGrpSpPr>
        <p:grpSpPr>
          <a:xfrm>
            <a:off x="2260155" y="3502800"/>
            <a:ext cx="157146" cy="33761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239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>
                <a:solidFill>
                  <a:srgbClr val="404040"/>
                </a:solidFill>
              </a:endParaRPr>
            </a:p>
          </p:txBody>
        </p:sp>
        <p:sp>
          <p:nvSpPr>
            <p:cNvPr id="240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>
                <a:solidFill>
                  <a:srgbClr val="404040"/>
                </a:solidFill>
              </a:endParaRPr>
            </a:p>
          </p:txBody>
        </p:sp>
      </p:grpSp>
      <p:grpSp>
        <p:nvGrpSpPr>
          <p:cNvPr id="241" name="Group 240"/>
          <p:cNvGrpSpPr/>
          <p:nvPr/>
        </p:nvGrpSpPr>
        <p:grpSpPr>
          <a:xfrm>
            <a:off x="8799135" y="3346493"/>
            <a:ext cx="157146" cy="337619"/>
            <a:chOff x="5670652" y="1738427"/>
            <a:chExt cx="363539" cy="781050"/>
          </a:xfrm>
          <a:solidFill>
            <a:schemeClr val="accent5"/>
          </a:solidFill>
        </p:grpSpPr>
        <p:sp>
          <p:nvSpPr>
            <p:cNvPr id="242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>
                <a:solidFill>
                  <a:srgbClr val="404040"/>
                </a:solidFill>
              </a:endParaRPr>
            </a:p>
          </p:txBody>
        </p:sp>
        <p:sp>
          <p:nvSpPr>
            <p:cNvPr id="243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>
                <a:solidFill>
                  <a:srgbClr val="404040"/>
                </a:solidFill>
              </a:endParaRPr>
            </a:p>
          </p:txBody>
        </p:sp>
      </p:grpSp>
      <p:grpSp>
        <p:nvGrpSpPr>
          <p:cNvPr id="244" name="Group 243"/>
          <p:cNvGrpSpPr/>
          <p:nvPr/>
        </p:nvGrpSpPr>
        <p:grpSpPr>
          <a:xfrm>
            <a:off x="6647045" y="4049710"/>
            <a:ext cx="157146" cy="337619"/>
            <a:chOff x="5670652" y="1738427"/>
            <a:chExt cx="363539" cy="781050"/>
          </a:xfrm>
          <a:solidFill>
            <a:schemeClr val="accent3"/>
          </a:solidFill>
        </p:grpSpPr>
        <p:sp>
          <p:nvSpPr>
            <p:cNvPr id="245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>
                <a:solidFill>
                  <a:srgbClr val="404040"/>
                </a:solidFill>
              </a:endParaRPr>
            </a:p>
          </p:txBody>
        </p:sp>
        <p:sp>
          <p:nvSpPr>
            <p:cNvPr id="246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>
                <a:solidFill>
                  <a:srgbClr val="404040"/>
                </a:solidFill>
              </a:endParaRPr>
            </a:p>
          </p:txBody>
        </p:sp>
      </p:grpSp>
      <p:grpSp>
        <p:nvGrpSpPr>
          <p:cNvPr id="247" name="Group 246"/>
          <p:cNvGrpSpPr/>
          <p:nvPr/>
        </p:nvGrpSpPr>
        <p:grpSpPr>
          <a:xfrm>
            <a:off x="6857857" y="4079903"/>
            <a:ext cx="157146" cy="337619"/>
            <a:chOff x="5670652" y="1738427"/>
            <a:chExt cx="363539" cy="781050"/>
          </a:xfrm>
          <a:solidFill>
            <a:schemeClr val="accent3"/>
          </a:solidFill>
        </p:grpSpPr>
        <p:sp>
          <p:nvSpPr>
            <p:cNvPr id="248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>
                <a:solidFill>
                  <a:srgbClr val="404040"/>
                </a:solidFill>
              </a:endParaRPr>
            </a:p>
          </p:txBody>
        </p:sp>
        <p:sp>
          <p:nvSpPr>
            <p:cNvPr id="249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>
                <a:solidFill>
                  <a:srgbClr val="404040"/>
                </a:solidFill>
              </a:endParaRPr>
            </a:p>
          </p:txBody>
        </p:sp>
      </p:grpSp>
      <p:grpSp>
        <p:nvGrpSpPr>
          <p:cNvPr id="250" name="Group 249"/>
          <p:cNvGrpSpPr/>
          <p:nvPr/>
        </p:nvGrpSpPr>
        <p:grpSpPr>
          <a:xfrm>
            <a:off x="9023477" y="3416207"/>
            <a:ext cx="157146" cy="337619"/>
            <a:chOff x="5670652" y="1738427"/>
            <a:chExt cx="363539" cy="781050"/>
          </a:xfrm>
          <a:solidFill>
            <a:schemeClr val="accent5"/>
          </a:solidFill>
        </p:grpSpPr>
        <p:sp>
          <p:nvSpPr>
            <p:cNvPr id="251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>
                <a:solidFill>
                  <a:srgbClr val="404040"/>
                </a:solidFill>
              </a:endParaRPr>
            </a:p>
          </p:txBody>
        </p:sp>
        <p:sp>
          <p:nvSpPr>
            <p:cNvPr id="252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>
                <a:solidFill>
                  <a:srgbClr val="404040"/>
                </a:solidFill>
              </a:endParaRPr>
            </a:p>
          </p:txBody>
        </p:sp>
      </p:grpSp>
      <p:cxnSp>
        <p:nvCxnSpPr>
          <p:cNvPr id="3" name="Straight Connector 2"/>
          <p:cNvCxnSpPr>
            <a:stCxn id="181" idx="62"/>
          </p:cNvCxnSpPr>
          <p:nvPr/>
        </p:nvCxnSpPr>
        <p:spPr>
          <a:xfrm flipV="1">
            <a:off x="8745906" y="2855742"/>
            <a:ext cx="2620" cy="449855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TextBox 252"/>
          <p:cNvSpPr txBox="1"/>
          <p:nvPr/>
        </p:nvSpPr>
        <p:spPr>
          <a:xfrm>
            <a:off x="7816019" y="2379845"/>
            <a:ext cx="176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ASIA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cxnSp>
        <p:nvCxnSpPr>
          <p:cNvPr id="9" name="Straight Connector 8"/>
          <p:cNvCxnSpPr>
            <a:stCxn id="181" idx="26"/>
          </p:cNvCxnSpPr>
          <p:nvPr/>
        </p:nvCxnSpPr>
        <p:spPr>
          <a:xfrm flipH="1" flipV="1">
            <a:off x="6756147" y="3080669"/>
            <a:ext cx="19494" cy="922638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4" name="TextBox 253"/>
          <p:cNvSpPr txBox="1"/>
          <p:nvPr/>
        </p:nvSpPr>
        <p:spPr>
          <a:xfrm>
            <a:off x="5871684" y="2589535"/>
            <a:ext cx="176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AFRICA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cxnSp>
        <p:nvCxnSpPr>
          <p:cNvPr id="11" name="Straight Connector 10"/>
          <p:cNvCxnSpPr>
            <a:stCxn id="234" idx="9"/>
          </p:cNvCxnSpPr>
          <p:nvPr/>
        </p:nvCxnSpPr>
        <p:spPr>
          <a:xfrm flipV="1">
            <a:off x="3752679" y="2855742"/>
            <a:ext cx="3247" cy="154636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5" name="TextBox 254"/>
          <p:cNvSpPr txBox="1"/>
          <p:nvPr/>
        </p:nvSpPr>
        <p:spPr>
          <a:xfrm>
            <a:off x="2931740" y="2362026"/>
            <a:ext cx="176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SOUTH AMERICA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2417301" y="2362026"/>
            <a:ext cx="0" cy="11119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6" name="TextBox 255"/>
          <p:cNvSpPr txBox="1"/>
          <p:nvPr/>
        </p:nvSpPr>
        <p:spPr>
          <a:xfrm>
            <a:off x="1552898" y="1912286"/>
            <a:ext cx="176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NORTH AMERICA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32334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1010722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USA MAP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1105784" y="2627661"/>
            <a:ext cx="4317030" cy="2628347"/>
            <a:chOff x="450851" y="1746250"/>
            <a:chExt cx="6075361" cy="3698876"/>
          </a:xfrm>
          <a:solidFill>
            <a:schemeClr val="tx2">
              <a:lumMod val="50000"/>
            </a:schemeClr>
          </a:solidFill>
        </p:grpSpPr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5970588" y="2874963"/>
              <a:ext cx="17462" cy="25400"/>
            </a:xfrm>
            <a:custGeom>
              <a:avLst/>
              <a:gdLst>
                <a:gd name="T0" fmla="*/ 19 w 21"/>
                <a:gd name="T1" fmla="*/ 6 h 31"/>
                <a:gd name="T2" fmla="*/ 21 w 21"/>
                <a:gd name="T3" fmla="*/ 11 h 31"/>
                <a:gd name="T4" fmla="*/ 19 w 21"/>
                <a:gd name="T5" fmla="*/ 16 h 31"/>
                <a:gd name="T6" fmla="*/ 16 w 21"/>
                <a:gd name="T7" fmla="*/ 21 h 31"/>
                <a:gd name="T8" fmla="*/ 12 w 21"/>
                <a:gd name="T9" fmla="*/ 24 h 31"/>
                <a:gd name="T10" fmla="*/ 9 w 21"/>
                <a:gd name="T11" fmla="*/ 28 h 31"/>
                <a:gd name="T12" fmla="*/ 3 w 21"/>
                <a:gd name="T13" fmla="*/ 30 h 31"/>
                <a:gd name="T14" fmla="*/ 0 w 21"/>
                <a:gd name="T15" fmla="*/ 31 h 31"/>
                <a:gd name="T16" fmla="*/ 0 w 21"/>
                <a:gd name="T17" fmla="*/ 30 h 31"/>
                <a:gd name="T18" fmla="*/ 1 w 21"/>
                <a:gd name="T19" fmla="*/ 26 h 31"/>
                <a:gd name="T20" fmla="*/ 1 w 21"/>
                <a:gd name="T21" fmla="*/ 21 h 31"/>
                <a:gd name="T22" fmla="*/ 3 w 21"/>
                <a:gd name="T23" fmla="*/ 18 h 31"/>
                <a:gd name="T24" fmla="*/ 2 w 21"/>
                <a:gd name="T25" fmla="*/ 12 h 31"/>
                <a:gd name="T26" fmla="*/ 2 w 21"/>
                <a:gd name="T27" fmla="*/ 7 h 31"/>
                <a:gd name="T28" fmla="*/ 5 w 21"/>
                <a:gd name="T29" fmla="*/ 4 h 31"/>
                <a:gd name="T30" fmla="*/ 10 w 21"/>
                <a:gd name="T31" fmla="*/ 3 h 31"/>
                <a:gd name="T32" fmla="*/ 14 w 21"/>
                <a:gd name="T33" fmla="*/ 2 h 31"/>
                <a:gd name="T34" fmla="*/ 16 w 21"/>
                <a:gd name="T35" fmla="*/ 0 h 31"/>
                <a:gd name="T36" fmla="*/ 17 w 21"/>
                <a:gd name="T37" fmla="*/ 3 h 31"/>
                <a:gd name="T38" fmla="*/ 19 w 21"/>
                <a:gd name="T39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1" h="31">
                  <a:moveTo>
                    <a:pt x="19" y="6"/>
                  </a:moveTo>
                  <a:cubicBezTo>
                    <a:pt x="20" y="7"/>
                    <a:pt x="21" y="10"/>
                    <a:pt x="21" y="11"/>
                  </a:cubicBezTo>
                  <a:cubicBezTo>
                    <a:pt x="21" y="12"/>
                    <a:pt x="20" y="14"/>
                    <a:pt x="19" y="16"/>
                  </a:cubicBezTo>
                  <a:cubicBezTo>
                    <a:pt x="18" y="17"/>
                    <a:pt x="17" y="19"/>
                    <a:pt x="16" y="21"/>
                  </a:cubicBezTo>
                  <a:cubicBezTo>
                    <a:pt x="15" y="22"/>
                    <a:pt x="13" y="23"/>
                    <a:pt x="12" y="24"/>
                  </a:cubicBezTo>
                  <a:cubicBezTo>
                    <a:pt x="11" y="25"/>
                    <a:pt x="10" y="27"/>
                    <a:pt x="9" y="28"/>
                  </a:cubicBezTo>
                  <a:cubicBezTo>
                    <a:pt x="8" y="29"/>
                    <a:pt x="5" y="29"/>
                    <a:pt x="3" y="30"/>
                  </a:cubicBezTo>
                  <a:cubicBezTo>
                    <a:pt x="3" y="30"/>
                    <a:pt x="0" y="31"/>
                    <a:pt x="0" y="31"/>
                  </a:cubicBezTo>
                  <a:cubicBezTo>
                    <a:pt x="0" y="31"/>
                    <a:pt x="0" y="30"/>
                    <a:pt x="0" y="30"/>
                  </a:cubicBezTo>
                  <a:cubicBezTo>
                    <a:pt x="0" y="29"/>
                    <a:pt x="0" y="27"/>
                    <a:pt x="1" y="26"/>
                  </a:cubicBezTo>
                  <a:cubicBezTo>
                    <a:pt x="1" y="25"/>
                    <a:pt x="1" y="22"/>
                    <a:pt x="1" y="21"/>
                  </a:cubicBezTo>
                  <a:cubicBezTo>
                    <a:pt x="2" y="20"/>
                    <a:pt x="3" y="19"/>
                    <a:pt x="3" y="18"/>
                  </a:cubicBezTo>
                  <a:cubicBezTo>
                    <a:pt x="3" y="17"/>
                    <a:pt x="2" y="14"/>
                    <a:pt x="2" y="12"/>
                  </a:cubicBezTo>
                  <a:cubicBezTo>
                    <a:pt x="2" y="11"/>
                    <a:pt x="1" y="8"/>
                    <a:pt x="2" y="7"/>
                  </a:cubicBezTo>
                  <a:cubicBezTo>
                    <a:pt x="2" y="6"/>
                    <a:pt x="4" y="4"/>
                    <a:pt x="5" y="4"/>
                  </a:cubicBezTo>
                  <a:cubicBezTo>
                    <a:pt x="6" y="3"/>
                    <a:pt x="8" y="3"/>
                    <a:pt x="10" y="3"/>
                  </a:cubicBezTo>
                  <a:cubicBezTo>
                    <a:pt x="11" y="3"/>
                    <a:pt x="13" y="2"/>
                    <a:pt x="14" y="2"/>
                  </a:cubicBezTo>
                  <a:cubicBezTo>
                    <a:pt x="14" y="1"/>
                    <a:pt x="16" y="0"/>
                    <a:pt x="16" y="0"/>
                  </a:cubicBezTo>
                  <a:cubicBezTo>
                    <a:pt x="16" y="0"/>
                    <a:pt x="17" y="2"/>
                    <a:pt x="17" y="3"/>
                  </a:cubicBezTo>
                  <a:cubicBezTo>
                    <a:pt x="18" y="4"/>
                    <a:pt x="19" y="5"/>
                    <a:pt x="19" y="6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6229350" y="2644775"/>
              <a:ext cx="7937" cy="12700"/>
            </a:xfrm>
            <a:custGeom>
              <a:avLst/>
              <a:gdLst>
                <a:gd name="T0" fmla="*/ 9 w 10"/>
                <a:gd name="T1" fmla="*/ 14 h 14"/>
                <a:gd name="T2" fmla="*/ 7 w 10"/>
                <a:gd name="T3" fmla="*/ 12 h 14"/>
                <a:gd name="T4" fmla="*/ 7 w 10"/>
                <a:gd name="T5" fmla="*/ 8 h 14"/>
                <a:gd name="T6" fmla="*/ 4 w 10"/>
                <a:gd name="T7" fmla="*/ 6 h 14"/>
                <a:gd name="T8" fmla="*/ 1 w 10"/>
                <a:gd name="T9" fmla="*/ 3 h 14"/>
                <a:gd name="T10" fmla="*/ 2 w 10"/>
                <a:gd name="T11" fmla="*/ 1 h 14"/>
                <a:gd name="T12" fmla="*/ 4 w 10"/>
                <a:gd name="T13" fmla="*/ 1 h 14"/>
                <a:gd name="T14" fmla="*/ 6 w 10"/>
                <a:gd name="T15" fmla="*/ 4 h 14"/>
                <a:gd name="T16" fmla="*/ 9 w 10"/>
                <a:gd name="T17" fmla="*/ 5 h 14"/>
                <a:gd name="T18" fmla="*/ 10 w 10"/>
                <a:gd name="T19" fmla="*/ 7 h 14"/>
                <a:gd name="T20" fmla="*/ 10 w 10"/>
                <a:gd name="T21" fmla="*/ 11 h 14"/>
                <a:gd name="T22" fmla="*/ 9 w 10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4">
                  <a:moveTo>
                    <a:pt x="9" y="14"/>
                  </a:moveTo>
                  <a:cubicBezTo>
                    <a:pt x="8" y="14"/>
                    <a:pt x="7" y="12"/>
                    <a:pt x="7" y="12"/>
                  </a:cubicBezTo>
                  <a:cubicBezTo>
                    <a:pt x="7" y="11"/>
                    <a:pt x="7" y="9"/>
                    <a:pt x="7" y="8"/>
                  </a:cubicBezTo>
                  <a:cubicBezTo>
                    <a:pt x="6" y="7"/>
                    <a:pt x="5" y="7"/>
                    <a:pt x="4" y="6"/>
                  </a:cubicBezTo>
                  <a:cubicBezTo>
                    <a:pt x="3" y="5"/>
                    <a:pt x="1" y="4"/>
                    <a:pt x="1" y="3"/>
                  </a:cubicBezTo>
                  <a:cubicBezTo>
                    <a:pt x="0" y="3"/>
                    <a:pt x="1" y="1"/>
                    <a:pt x="2" y="1"/>
                  </a:cubicBezTo>
                  <a:cubicBezTo>
                    <a:pt x="2" y="0"/>
                    <a:pt x="3" y="1"/>
                    <a:pt x="4" y="1"/>
                  </a:cubicBezTo>
                  <a:cubicBezTo>
                    <a:pt x="4" y="2"/>
                    <a:pt x="5" y="4"/>
                    <a:pt x="6" y="4"/>
                  </a:cubicBezTo>
                  <a:cubicBezTo>
                    <a:pt x="6" y="5"/>
                    <a:pt x="8" y="4"/>
                    <a:pt x="9" y="5"/>
                  </a:cubicBezTo>
                  <a:cubicBezTo>
                    <a:pt x="9" y="5"/>
                    <a:pt x="10" y="7"/>
                    <a:pt x="10" y="7"/>
                  </a:cubicBezTo>
                  <a:cubicBezTo>
                    <a:pt x="10" y="8"/>
                    <a:pt x="10" y="10"/>
                    <a:pt x="10" y="11"/>
                  </a:cubicBezTo>
                  <a:cubicBezTo>
                    <a:pt x="10" y="12"/>
                    <a:pt x="10" y="14"/>
                    <a:pt x="9" y="1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6230938" y="2660650"/>
              <a:ext cx="4762" cy="17463"/>
            </a:xfrm>
            <a:custGeom>
              <a:avLst/>
              <a:gdLst>
                <a:gd name="T0" fmla="*/ 6 w 6"/>
                <a:gd name="T1" fmla="*/ 11 h 20"/>
                <a:gd name="T2" fmla="*/ 5 w 6"/>
                <a:gd name="T3" fmla="*/ 7 h 20"/>
                <a:gd name="T4" fmla="*/ 4 w 6"/>
                <a:gd name="T5" fmla="*/ 4 h 20"/>
                <a:gd name="T6" fmla="*/ 3 w 6"/>
                <a:gd name="T7" fmla="*/ 1 h 20"/>
                <a:gd name="T8" fmla="*/ 2 w 6"/>
                <a:gd name="T9" fmla="*/ 0 h 20"/>
                <a:gd name="T10" fmla="*/ 1 w 6"/>
                <a:gd name="T11" fmla="*/ 3 h 20"/>
                <a:gd name="T12" fmla="*/ 0 w 6"/>
                <a:gd name="T13" fmla="*/ 7 h 20"/>
                <a:gd name="T14" fmla="*/ 2 w 6"/>
                <a:gd name="T15" fmla="*/ 10 h 20"/>
                <a:gd name="T16" fmla="*/ 3 w 6"/>
                <a:gd name="T17" fmla="*/ 14 h 20"/>
                <a:gd name="T18" fmla="*/ 2 w 6"/>
                <a:gd name="T19" fmla="*/ 18 h 20"/>
                <a:gd name="T20" fmla="*/ 3 w 6"/>
                <a:gd name="T21" fmla="*/ 20 h 20"/>
                <a:gd name="T22" fmla="*/ 5 w 6"/>
                <a:gd name="T23" fmla="*/ 19 h 20"/>
                <a:gd name="T24" fmla="*/ 6 w 6"/>
                <a:gd name="T25" fmla="*/ 16 h 20"/>
                <a:gd name="T26" fmla="*/ 6 w 6"/>
                <a:gd name="T27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" h="20">
                  <a:moveTo>
                    <a:pt x="6" y="11"/>
                  </a:moveTo>
                  <a:cubicBezTo>
                    <a:pt x="6" y="10"/>
                    <a:pt x="5" y="8"/>
                    <a:pt x="5" y="7"/>
                  </a:cubicBezTo>
                  <a:cubicBezTo>
                    <a:pt x="5" y="7"/>
                    <a:pt x="4" y="5"/>
                    <a:pt x="4" y="4"/>
                  </a:cubicBezTo>
                  <a:cubicBezTo>
                    <a:pt x="4" y="3"/>
                    <a:pt x="4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1"/>
                    <a:pt x="1" y="2"/>
                    <a:pt x="1" y="3"/>
                  </a:cubicBezTo>
                  <a:cubicBezTo>
                    <a:pt x="0" y="4"/>
                    <a:pt x="0" y="6"/>
                    <a:pt x="0" y="7"/>
                  </a:cubicBezTo>
                  <a:cubicBezTo>
                    <a:pt x="0" y="7"/>
                    <a:pt x="2" y="9"/>
                    <a:pt x="2" y="10"/>
                  </a:cubicBezTo>
                  <a:cubicBezTo>
                    <a:pt x="2" y="11"/>
                    <a:pt x="3" y="13"/>
                    <a:pt x="3" y="14"/>
                  </a:cubicBezTo>
                  <a:cubicBezTo>
                    <a:pt x="3" y="15"/>
                    <a:pt x="2" y="17"/>
                    <a:pt x="2" y="18"/>
                  </a:cubicBezTo>
                  <a:cubicBezTo>
                    <a:pt x="2" y="18"/>
                    <a:pt x="2" y="19"/>
                    <a:pt x="3" y="20"/>
                  </a:cubicBezTo>
                  <a:cubicBezTo>
                    <a:pt x="3" y="20"/>
                    <a:pt x="5" y="20"/>
                    <a:pt x="5" y="19"/>
                  </a:cubicBezTo>
                  <a:cubicBezTo>
                    <a:pt x="6" y="19"/>
                    <a:pt x="6" y="17"/>
                    <a:pt x="6" y="16"/>
                  </a:cubicBezTo>
                  <a:cubicBezTo>
                    <a:pt x="6" y="15"/>
                    <a:pt x="6" y="13"/>
                    <a:pt x="6" y="11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6357938" y="2640013"/>
              <a:ext cx="36512" cy="25400"/>
            </a:xfrm>
            <a:custGeom>
              <a:avLst/>
              <a:gdLst>
                <a:gd name="T0" fmla="*/ 42 w 42"/>
                <a:gd name="T1" fmla="*/ 17 h 29"/>
                <a:gd name="T2" fmla="*/ 39 w 42"/>
                <a:gd name="T3" fmla="*/ 12 h 29"/>
                <a:gd name="T4" fmla="*/ 35 w 42"/>
                <a:gd name="T5" fmla="*/ 9 h 29"/>
                <a:gd name="T6" fmla="*/ 31 w 42"/>
                <a:gd name="T7" fmla="*/ 4 h 29"/>
                <a:gd name="T8" fmla="*/ 27 w 42"/>
                <a:gd name="T9" fmla="*/ 0 h 29"/>
                <a:gd name="T10" fmla="*/ 24 w 42"/>
                <a:gd name="T11" fmla="*/ 0 h 29"/>
                <a:gd name="T12" fmla="*/ 24 w 42"/>
                <a:gd name="T13" fmla="*/ 3 h 29"/>
                <a:gd name="T14" fmla="*/ 27 w 42"/>
                <a:gd name="T15" fmla="*/ 5 h 29"/>
                <a:gd name="T16" fmla="*/ 27 w 42"/>
                <a:gd name="T17" fmla="*/ 10 h 29"/>
                <a:gd name="T18" fmla="*/ 25 w 42"/>
                <a:gd name="T19" fmla="*/ 15 h 29"/>
                <a:gd name="T20" fmla="*/ 21 w 42"/>
                <a:gd name="T21" fmla="*/ 18 h 29"/>
                <a:gd name="T22" fmla="*/ 12 w 42"/>
                <a:gd name="T23" fmla="*/ 22 h 29"/>
                <a:gd name="T24" fmla="*/ 7 w 42"/>
                <a:gd name="T25" fmla="*/ 23 h 29"/>
                <a:gd name="T26" fmla="*/ 3 w 42"/>
                <a:gd name="T27" fmla="*/ 22 h 29"/>
                <a:gd name="T28" fmla="*/ 0 w 42"/>
                <a:gd name="T29" fmla="*/ 22 h 29"/>
                <a:gd name="T30" fmla="*/ 2 w 42"/>
                <a:gd name="T31" fmla="*/ 27 h 29"/>
                <a:gd name="T32" fmla="*/ 8 w 42"/>
                <a:gd name="T33" fmla="*/ 28 h 29"/>
                <a:gd name="T34" fmla="*/ 15 w 42"/>
                <a:gd name="T35" fmla="*/ 29 h 29"/>
                <a:gd name="T36" fmla="*/ 24 w 42"/>
                <a:gd name="T37" fmla="*/ 28 h 29"/>
                <a:gd name="T38" fmla="*/ 31 w 42"/>
                <a:gd name="T39" fmla="*/ 25 h 29"/>
                <a:gd name="T40" fmla="*/ 38 w 42"/>
                <a:gd name="T41" fmla="*/ 23 h 29"/>
                <a:gd name="T42" fmla="*/ 41 w 42"/>
                <a:gd name="T43" fmla="*/ 19 h 29"/>
                <a:gd name="T44" fmla="*/ 42 w 42"/>
                <a:gd name="T4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2" h="29">
                  <a:moveTo>
                    <a:pt x="42" y="17"/>
                  </a:moveTo>
                  <a:cubicBezTo>
                    <a:pt x="41" y="15"/>
                    <a:pt x="40" y="13"/>
                    <a:pt x="39" y="12"/>
                  </a:cubicBezTo>
                  <a:cubicBezTo>
                    <a:pt x="38" y="11"/>
                    <a:pt x="36" y="10"/>
                    <a:pt x="35" y="9"/>
                  </a:cubicBezTo>
                  <a:cubicBezTo>
                    <a:pt x="33" y="8"/>
                    <a:pt x="32" y="5"/>
                    <a:pt x="31" y="4"/>
                  </a:cubicBezTo>
                  <a:cubicBezTo>
                    <a:pt x="30" y="3"/>
                    <a:pt x="28" y="1"/>
                    <a:pt x="27" y="0"/>
                  </a:cubicBezTo>
                  <a:cubicBezTo>
                    <a:pt x="26" y="0"/>
                    <a:pt x="25" y="0"/>
                    <a:pt x="24" y="0"/>
                  </a:cubicBezTo>
                  <a:cubicBezTo>
                    <a:pt x="24" y="1"/>
                    <a:pt x="24" y="3"/>
                    <a:pt x="24" y="3"/>
                  </a:cubicBezTo>
                  <a:cubicBezTo>
                    <a:pt x="24" y="4"/>
                    <a:pt x="26" y="5"/>
                    <a:pt x="27" y="5"/>
                  </a:cubicBezTo>
                  <a:cubicBezTo>
                    <a:pt x="27" y="7"/>
                    <a:pt x="27" y="9"/>
                    <a:pt x="27" y="10"/>
                  </a:cubicBezTo>
                  <a:cubicBezTo>
                    <a:pt x="27" y="12"/>
                    <a:pt x="25" y="14"/>
                    <a:pt x="25" y="15"/>
                  </a:cubicBezTo>
                  <a:cubicBezTo>
                    <a:pt x="24" y="16"/>
                    <a:pt x="22" y="18"/>
                    <a:pt x="21" y="18"/>
                  </a:cubicBezTo>
                  <a:cubicBezTo>
                    <a:pt x="19" y="19"/>
                    <a:pt x="15" y="21"/>
                    <a:pt x="12" y="22"/>
                  </a:cubicBezTo>
                  <a:cubicBezTo>
                    <a:pt x="11" y="23"/>
                    <a:pt x="8" y="23"/>
                    <a:pt x="7" y="23"/>
                  </a:cubicBezTo>
                  <a:cubicBezTo>
                    <a:pt x="6" y="23"/>
                    <a:pt x="4" y="22"/>
                    <a:pt x="3" y="22"/>
                  </a:cubicBezTo>
                  <a:cubicBezTo>
                    <a:pt x="2" y="22"/>
                    <a:pt x="1" y="22"/>
                    <a:pt x="0" y="22"/>
                  </a:cubicBezTo>
                  <a:cubicBezTo>
                    <a:pt x="0" y="23"/>
                    <a:pt x="1" y="26"/>
                    <a:pt x="2" y="27"/>
                  </a:cubicBezTo>
                  <a:cubicBezTo>
                    <a:pt x="3" y="28"/>
                    <a:pt x="6" y="28"/>
                    <a:pt x="8" y="28"/>
                  </a:cubicBezTo>
                  <a:cubicBezTo>
                    <a:pt x="9" y="29"/>
                    <a:pt x="13" y="29"/>
                    <a:pt x="15" y="29"/>
                  </a:cubicBezTo>
                  <a:cubicBezTo>
                    <a:pt x="17" y="29"/>
                    <a:pt x="22" y="29"/>
                    <a:pt x="24" y="28"/>
                  </a:cubicBezTo>
                  <a:cubicBezTo>
                    <a:pt x="26" y="28"/>
                    <a:pt x="29" y="26"/>
                    <a:pt x="31" y="25"/>
                  </a:cubicBezTo>
                  <a:cubicBezTo>
                    <a:pt x="33" y="25"/>
                    <a:pt x="37" y="24"/>
                    <a:pt x="38" y="23"/>
                  </a:cubicBezTo>
                  <a:cubicBezTo>
                    <a:pt x="39" y="22"/>
                    <a:pt x="41" y="20"/>
                    <a:pt x="41" y="19"/>
                  </a:cubicBezTo>
                  <a:cubicBezTo>
                    <a:pt x="41" y="18"/>
                    <a:pt x="42" y="17"/>
                    <a:pt x="42" y="17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6297613" y="2646363"/>
              <a:ext cx="41275" cy="33338"/>
            </a:xfrm>
            <a:custGeom>
              <a:avLst/>
              <a:gdLst>
                <a:gd name="T0" fmla="*/ 49 w 50"/>
                <a:gd name="T1" fmla="*/ 12 h 39"/>
                <a:gd name="T2" fmla="*/ 48 w 50"/>
                <a:gd name="T3" fmla="*/ 6 h 39"/>
                <a:gd name="T4" fmla="*/ 45 w 50"/>
                <a:gd name="T5" fmla="*/ 4 h 39"/>
                <a:gd name="T6" fmla="*/ 42 w 50"/>
                <a:gd name="T7" fmla="*/ 6 h 39"/>
                <a:gd name="T8" fmla="*/ 43 w 50"/>
                <a:gd name="T9" fmla="*/ 9 h 39"/>
                <a:gd name="T10" fmla="*/ 41 w 50"/>
                <a:gd name="T11" fmla="*/ 12 h 39"/>
                <a:gd name="T12" fmla="*/ 38 w 50"/>
                <a:gd name="T13" fmla="*/ 10 h 39"/>
                <a:gd name="T14" fmla="*/ 34 w 50"/>
                <a:gd name="T15" fmla="*/ 11 h 39"/>
                <a:gd name="T16" fmla="*/ 31 w 50"/>
                <a:gd name="T17" fmla="*/ 8 h 39"/>
                <a:gd name="T18" fmla="*/ 30 w 50"/>
                <a:gd name="T19" fmla="*/ 4 h 39"/>
                <a:gd name="T20" fmla="*/ 26 w 50"/>
                <a:gd name="T21" fmla="*/ 1 h 39"/>
                <a:gd name="T22" fmla="*/ 23 w 50"/>
                <a:gd name="T23" fmla="*/ 0 h 39"/>
                <a:gd name="T24" fmla="*/ 20 w 50"/>
                <a:gd name="T25" fmla="*/ 4 h 39"/>
                <a:gd name="T26" fmla="*/ 17 w 50"/>
                <a:gd name="T27" fmla="*/ 7 h 39"/>
                <a:gd name="T28" fmla="*/ 14 w 50"/>
                <a:gd name="T29" fmla="*/ 10 h 39"/>
                <a:gd name="T30" fmla="*/ 11 w 50"/>
                <a:gd name="T31" fmla="*/ 15 h 39"/>
                <a:gd name="T32" fmla="*/ 10 w 50"/>
                <a:gd name="T33" fmla="*/ 18 h 39"/>
                <a:gd name="T34" fmla="*/ 10 w 50"/>
                <a:gd name="T35" fmla="*/ 24 h 39"/>
                <a:gd name="T36" fmla="*/ 7 w 50"/>
                <a:gd name="T37" fmla="*/ 29 h 39"/>
                <a:gd name="T38" fmla="*/ 2 w 50"/>
                <a:gd name="T39" fmla="*/ 28 h 39"/>
                <a:gd name="T40" fmla="*/ 0 w 50"/>
                <a:gd name="T41" fmla="*/ 31 h 39"/>
                <a:gd name="T42" fmla="*/ 2 w 50"/>
                <a:gd name="T43" fmla="*/ 35 h 39"/>
                <a:gd name="T44" fmla="*/ 5 w 50"/>
                <a:gd name="T45" fmla="*/ 35 h 39"/>
                <a:gd name="T46" fmla="*/ 6 w 50"/>
                <a:gd name="T47" fmla="*/ 37 h 39"/>
                <a:gd name="T48" fmla="*/ 10 w 50"/>
                <a:gd name="T49" fmla="*/ 38 h 39"/>
                <a:gd name="T50" fmla="*/ 12 w 50"/>
                <a:gd name="T51" fmla="*/ 35 h 39"/>
                <a:gd name="T52" fmla="*/ 13 w 50"/>
                <a:gd name="T53" fmla="*/ 31 h 39"/>
                <a:gd name="T54" fmla="*/ 18 w 50"/>
                <a:gd name="T55" fmla="*/ 28 h 39"/>
                <a:gd name="T56" fmla="*/ 26 w 50"/>
                <a:gd name="T57" fmla="*/ 24 h 39"/>
                <a:gd name="T58" fmla="*/ 32 w 50"/>
                <a:gd name="T59" fmla="*/ 22 h 39"/>
                <a:gd name="T60" fmla="*/ 40 w 50"/>
                <a:gd name="T61" fmla="*/ 20 h 39"/>
                <a:gd name="T62" fmla="*/ 47 w 50"/>
                <a:gd name="T63" fmla="*/ 18 h 39"/>
                <a:gd name="T64" fmla="*/ 50 w 50"/>
                <a:gd name="T65" fmla="*/ 14 h 39"/>
                <a:gd name="T66" fmla="*/ 49 w 50"/>
                <a:gd name="T67" fmla="*/ 1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0" h="39">
                  <a:moveTo>
                    <a:pt x="49" y="12"/>
                  </a:moveTo>
                  <a:cubicBezTo>
                    <a:pt x="49" y="10"/>
                    <a:pt x="49" y="7"/>
                    <a:pt x="48" y="6"/>
                  </a:cubicBezTo>
                  <a:cubicBezTo>
                    <a:pt x="47" y="5"/>
                    <a:pt x="45" y="4"/>
                    <a:pt x="45" y="4"/>
                  </a:cubicBezTo>
                  <a:cubicBezTo>
                    <a:pt x="44" y="4"/>
                    <a:pt x="42" y="5"/>
                    <a:pt x="42" y="6"/>
                  </a:cubicBezTo>
                  <a:cubicBezTo>
                    <a:pt x="42" y="6"/>
                    <a:pt x="43" y="8"/>
                    <a:pt x="43" y="9"/>
                  </a:cubicBezTo>
                  <a:cubicBezTo>
                    <a:pt x="43" y="10"/>
                    <a:pt x="42" y="11"/>
                    <a:pt x="41" y="12"/>
                  </a:cubicBezTo>
                  <a:cubicBezTo>
                    <a:pt x="40" y="12"/>
                    <a:pt x="39" y="10"/>
                    <a:pt x="38" y="10"/>
                  </a:cubicBezTo>
                  <a:cubicBezTo>
                    <a:pt x="37" y="10"/>
                    <a:pt x="35" y="11"/>
                    <a:pt x="34" y="11"/>
                  </a:cubicBezTo>
                  <a:cubicBezTo>
                    <a:pt x="33" y="10"/>
                    <a:pt x="32" y="8"/>
                    <a:pt x="31" y="8"/>
                  </a:cubicBezTo>
                  <a:cubicBezTo>
                    <a:pt x="31" y="7"/>
                    <a:pt x="31" y="5"/>
                    <a:pt x="30" y="4"/>
                  </a:cubicBezTo>
                  <a:cubicBezTo>
                    <a:pt x="30" y="3"/>
                    <a:pt x="27" y="2"/>
                    <a:pt x="26" y="1"/>
                  </a:cubicBezTo>
                  <a:cubicBezTo>
                    <a:pt x="25" y="1"/>
                    <a:pt x="24" y="0"/>
                    <a:pt x="23" y="0"/>
                  </a:cubicBezTo>
                  <a:cubicBezTo>
                    <a:pt x="22" y="0"/>
                    <a:pt x="21" y="3"/>
                    <a:pt x="20" y="4"/>
                  </a:cubicBezTo>
                  <a:cubicBezTo>
                    <a:pt x="19" y="4"/>
                    <a:pt x="18" y="6"/>
                    <a:pt x="17" y="7"/>
                  </a:cubicBezTo>
                  <a:cubicBezTo>
                    <a:pt x="17" y="8"/>
                    <a:pt x="15" y="9"/>
                    <a:pt x="14" y="10"/>
                  </a:cubicBezTo>
                  <a:cubicBezTo>
                    <a:pt x="13" y="11"/>
                    <a:pt x="12" y="13"/>
                    <a:pt x="11" y="15"/>
                  </a:cubicBezTo>
                  <a:cubicBezTo>
                    <a:pt x="11" y="15"/>
                    <a:pt x="10" y="17"/>
                    <a:pt x="10" y="18"/>
                  </a:cubicBezTo>
                  <a:cubicBezTo>
                    <a:pt x="10" y="20"/>
                    <a:pt x="10" y="22"/>
                    <a:pt x="10" y="24"/>
                  </a:cubicBezTo>
                  <a:cubicBezTo>
                    <a:pt x="9" y="25"/>
                    <a:pt x="8" y="28"/>
                    <a:pt x="7" y="29"/>
                  </a:cubicBezTo>
                  <a:cubicBezTo>
                    <a:pt x="6" y="29"/>
                    <a:pt x="3" y="28"/>
                    <a:pt x="2" y="28"/>
                  </a:cubicBezTo>
                  <a:cubicBezTo>
                    <a:pt x="1" y="29"/>
                    <a:pt x="0" y="30"/>
                    <a:pt x="0" y="31"/>
                  </a:cubicBezTo>
                  <a:cubicBezTo>
                    <a:pt x="0" y="32"/>
                    <a:pt x="1" y="35"/>
                    <a:pt x="2" y="35"/>
                  </a:cubicBezTo>
                  <a:cubicBezTo>
                    <a:pt x="3" y="36"/>
                    <a:pt x="4" y="35"/>
                    <a:pt x="5" y="35"/>
                  </a:cubicBezTo>
                  <a:cubicBezTo>
                    <a:pt x="5" y="36"/>
                    <a:pt x="6" y="37"/>
                    <a:pt x="6" y="37"/>
                  </a:cubicBezTo>
                  <a:cubicBezTo>
                    <a:pt x="7" y="38"/>
                    <a:pt x="9" y="39"/>
                    <a:pt x="10" y="38"/>
                  </a:cubicBezTo>
                  <a:cubicBezTo>
                    <a:pt x="11" y="38"/>
                    <a:pt x="11" y="36"/>
                    <a:pt x="12" y="35"/>
                  </a:cubicBezTo>
                  <a:cubicBezTo>
                    <a:pt x="12" y="34"/>
                    <a:pt x="13" y="31"/>
                    <a:pt x="13" y="31"/>
                  </a:cubicBezTo>
                  <a:cubicBezTo>
                    <a:pt x="14" y="30"/>
                    <a:pt x="17" y="29"/>
                    <a:pt x="18" y="28"/>
                  </a:cubicBezTo>
                  <a:cubicBezTo>
                    <a:pt x="20" y="27"/>
                    <a:pt x="24" y="25"/>
                    <a:pt x="26" y="24"/>
                  </a:cubicBezTo>
                  <a:cubicBezTo>
                    <a:pt x="27" y="24"/>
                    <a:pt x="31" y="23"/>
                    <a:pt x="32" y="22"/>
                  </a:cubicBezTo>
                  <a:cubicBezTo>
                    <a:pt x="34" y="22"/>
                    <a:pt x="38" y="21"/>
                    <a:pt x="40" y="20"/>
                  </a:cubicBezTo>
                  <a:cubicBezTo>
                    <a:pt x="42" y="20"/>
                    <a:pt x="45" y="19"/>
                    <a:pt x="47" y="18"/>
                  </a:cubicBezTo>
                  <a:cubicBezTo>
                    <a:pt x="48" y="17"/>
                    <a:pt x="49" y="15"/>
                    <a:pt x="50" y="14"/>
                  </a:cubicBezTo>
                  <a:cubicBezTo>
                    <a:pt x="50" y="14"/>
                    <a:pt x="49" y="12"/>
                    <a:pt x="49" y="12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6238875" y="2522538"/>
              <a:ext cx="6350" cy="6350"/>
            </a:xfrm>
            <a:custGeom>
              <a:avLst/>
              <a:gdLst>
                <a:gd name="T0" fmla="*/ 6 w 7"/>
                <a:gd name="T1" fmla="*/ 3 h 8"/>
                <a:gd name="T2" fmla="*/ 2 w 7"/>
                <a:gd name="T3" fmla="*/ 0 h 8"/>
                <a:gd name="T4" fmla="*/ 0 w 7"/>
                <a:gd name="T5" fmla="*/ 2 h 8"/>
                <a:gd name="T6" fmla="*/ 1 w 7"/>
                <a:gd name="T7" fmla="*/ 5 h 8"/>
                <a:gd name="T8" fmla="*/ 5 w 7"/>
                <a:gd name="T9" fmla="*/ 8 h 8"/>
                <a:gd name="T10" fmla="*/ 7 w 7"/>
                <a:gd name="T11" fmla="*/ 6 h 8"/>
                <a:gd name="T12" fmla="*/ 6 w 7"/>
                <a:gd name="T13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8">
                  <a:moveTo>
                    <a:pt x="6" y="3"/>
                  </a:moveTo>
                  <a:cubicBezTo>
                    <a:pt x="5" y="2"/>
                    <a:pt x="3" y="0"/>
                    <a:pt x="2" y="0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0" y="3"/>
                    <a:pt x="1" y="4"/>
                    <a:pt x="1" y="5"/>
                  </a:cubicBezTo>
                  <a:cubicBezTo>
                    <a:pt x="2" y="6"/>
                    <a:pt x="4" y="8"/>
                    <a:pt x="5" y="8"/>
                  </a:cubicBezTo>
                  <a:cubicBezTo>
                    <a:pt x="6" y="8"/>
                    <a:pt x="7" y="7"/>
                    <a:pt x="7" y="6"/>
                  </a:cubicBezTo>
                  <a:cubicBezTo>
                    <a:pt x="7" y="5"/>
                    <a:pt x="6" y="4"/>
                    <a:pt x="6" y="3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5984875" y="2457450"/>
              <a:ext cx="393700" cy="211138"/>
            </a:xfrm>
            <a:custGeom>
              <a:avLst/>
              <a:gdLst>
                <a:gd name="T0" fmla="*/ 247 w 466"/>
                <a:gd name="T1" fmla="*/ 38 h 250"/>
                <a:gd name="T2" fmla="*/ 256 w 466"/>
                <a:gd name="T3" fmla="*/ 22 h 250"/>
                <a:gd name="T4" fmla="*/ 277 w 466"/>
                <a:gd name="T5" fmla="*/ 5 h 250"/>
                <a:gd name="T6" fmla="*/ 291 w 466"/>
                <a:gd name="T7" fmla="*/ 0 h 250"/>
                <a:gd name="T8" fmla="*/ 307 w 466"/>
                <a:gd name="T9" fmla="*/ 27 h 250"/>
                <a:gd name="T10" fmla="*/ 321 w 466"/>
                <a:gd name="T11" fmla="*/ 26 h 250"/>
                <a:gd name="T12" fmla="*/ 331 w 466"/>
                <a:gd name="T13" fmla="*/ 28 h 250"/>
                <a:gd name="T14" fmla="*/ 325 w 466"/>
                <a:gd name="T15" fmla="*/ 43 h 250"/>
                <a:gd name="T16" fmla="*/ 305 w 466"/>
                <a:gd name="T17" fmla="*/ 54 h 250"/>
                <a:gd name="T18" fmla="*/ 306 w 466"/>
                <a:gd name="T19" fmla="*/ 66 h 250"/>
                <a:gd name="T20" fmla="*/ 297 w 466"/>
                <a:gd name="T21" fmla="*/ 77 h 250"/>
                <a:gd name="T22" fmla="*/ 301 w 466"/>
                <a:gd name="T23" fmla="*/ 94 h 250"/>
                <a:gd name="T24" fmla="*/ 305 w 466"/>
                <a:gd name="T25" fmla="*/ 107 h 250"/>
                <a:gd name="T26" fmla="*/ 311 w 466"/>
                <a:gd name="T27" fmla="*/ 99 h 250"/>
                <a:gd name="T28" fmla="*/ 321 w 466"/>
                <a:gd name="T29" fmla="*/ 101 h 250"/>
                <a:gd name="T30" fmla="*/ 350 w 466"/>
                <a:gd name="T31" fmla="*/ 118 h 250"/>
                <a:gd name="T32" fmla="*/ 356 w 466"/>
                <a:gd name="T33" fmla="*/ 138 h 250"/>
                <a:gd name="T34" fmla="*/ 358 w 466"/>
                <a:gd name="T35" fmla="*/ 145 h 250"/>
                <a:gd name="T36" fmla="*/ 376 w 466"/>
                <a:gd name="T37" fmla="*/ 147 h 250"/>
                <a:gd name="T38" fmla="*/ 391 w 466"/>
                <a:gd name="T39" fmla="*/ 169 h 250"/>
                <a:gd name="T40" fmla="*/ 422 w 466"/>
                <a:gd name="T41" fmla="*/ 170 h 250"/>
                <a:gd name="T42" fmla="*/ 442 w 466"/>
                <a:gd name="T43" fmla="*/ 153 h 250"/>
                <a:gd name="T44" fmla="*/ 440 w 466"/>
                <a:gd name="T45" fmla="*/ 132 h 250"/>
                <a:gd name="T46" fmla="*/ 438 w 466"/>
                <a:gd name="T47" fmla="*/ 136 h 250"/>
                <a:gd name="T48" fmla="*/ 428 w 466"/>
                <a:gd name="T49" fmla="*/ 113 h 250"/>
                <a:gd name="T50" fmla="*/ 413 w 466"/>
                <a:gd name="T51" fmla="*/ 119 h 250"/>
                <a:gd name="T52" fmla="*/ 412 w 466"/>
                <a:gd name="T53" fmla="*/ 104 h 250"/>
                <a:gd name="T54" fmla="*/ 453 w 466"/>
                <a:gd name="T55" fmla="*/ 130 h 250"/>
                <a:gd name="T56" fmla="*/ 464 w 466"/>
                <a:gd name="T57" fmla="*/ 172 h 250"/>
                <a:gd name="T58" fmla="*/ 462 w 466"/>
                <a:gd name="T59" fmla="*/ 189 h 250"/>
                <a:gd name="T60" fmla="*/ 458 w 466"/>
                <a:gd name="T61" fmla="*/ 169 h 250"/>
                <a:gd name="T62" fmla="*/ 430 w 466"/>
                <a:gd name="T63" fmla="*/ 185 h 250"/>
                <a:gd name="T64" fmla="*/ 423 w 466"/>
                <a:gd name="T65" fmla="*/ 186 h 250"/>
                <a:gd name="T66" fmla="*/ 407 w 466"/>
                <a:gd name="T67" fmla="*/ 196 h 250"/>
                <a:gd name="T68" fmla="*/ 389 w 466"/>
                <a:gd name="T69" fmla="*/ 213 h 250"/>
                <a:gd name="T70" fmla="*/ 364 w 466"/>
                <a:gd name="T71" fmla="*/ 244 h 250"/>
                <a:gd name="T72" fmla="*/ 359 w 466"/>
                <a:gd name="T73" fmla="*/ 242 h 250"/>
                <a:gd name="T74" fmla="*/ 382 w 466"/>
                <a:gd name="T75" fmla="*/ 215 h 250"/>
                <a:gd name="T76" fmla="*/ 380 w 466"/>
                <a:gd name="T77" fmla="*/ 196 h 250"/>
                <a:gd name="T78" fmla="*/ 373 w 466"/>
                <a:gd name="T79" fmla="*/ 186 h 250"/>
                <a:gd name="T80" fmla="*/ 366 w 466"/>
                <a:gd name="T81" fmla="*/ 195 h 250"/>
                <a:gd name="T82" fmla="*/ 358 w 466"/>
                <a:gd name="T83" fmla="*/ 202 h 250"/>
                <a:gd name="T84" fmla="*/ 357 w 466"/>
                <a:gd name="T85" fmla="*/ 212 h 250"/>
                <a:gd name="T86" fmla="*/ 353 w 466"/>
                <a:gd name="T87" fmla="*/ 213 h 250"/>
                <a:gd name="T88" fmla="*/ 348 w 466"/>
                <a:gd name="T89" fmla="*/ 217 h 250"/>
                <a:gd name="T90" fmla="*/ 346 w 466"/>
                <a:gd name="T91" fmla="*/ 229 h 250"/>
                <a:gd name="T92" fmla="*/ 327 w 466"/>
                <a:gd name="T93" fmla="*/ 239 h 250"/>
                <a:gd name="T94" fmla="*/ 296 w 466"/>
                <a:gd name="T95" fmla="*/ 202 h 250"/>
                <a:gd name="T96" fmla="*/ 269 w 466"/>
                <a:gd name="T97" fmla="*/ 163 h 250"/>
                <a:gd name="T98" fmla="*/ 97 w 466"/>
                <a:gd name="T99" fmla="*/ 212 h 250"/>
                <a:gd name="T100" fmla="*/ 2 w 466"/>
                <a:gd name="T101" fmla="*/ 232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66" h="250">
                  <a:moveTo>
                    <a:pt x="98" y="86"/>
                  </a:moveTo>
                  <a:cubicBezTo>
                    <a:pt x="99" y="85"/>
                    <a:pt x="99" y="85"/>
                    <a:pt x="99" y="85"/>
                  </a:cubicBezTo>
                  <a:cubicBezTo>
                    <a:pt x="242" y="47"/>
                    <a:pt x="242" y="47"/>
                    <a:pt x="242" y="47"/>
                  </a:cubicBezTo>
                  <a:cubicBezTo>
                    <a:pt x="242" y="47"/>
                    <a:pt x="246" y="44"/>
                    <a:pt x="247" y="42"/>
                  </a:cubicBezTo>
                  <a:cubicBezTo>
                    <a:pt x="247" y="41"/>
                    <a:pt x="246" y="39"/>
                    <a:pt x="247" y="38"/>
                  </a:cubicBezTo>
                  <a:cubicBezTo>
                    <a:pt x="248" y="37"/>
                    <a:pt x="253" y="38"/>
                    <a:pt x="254" y="36"/>
                  </a:cubicBezTo>
                  <a:cubicBezTo>
                    <a:pt x="255" y="36"/>
                    <a:pt x="255" y="33"/>
                    <a:pt x="254" y="32"/>
                  </a:cubicBezTo>
                  <a:cubicBezTo>
                    <a:pt x="254" y="31"/>
                    <a:pt x="253" y="30"/>
                    <a:pt x="252" y="30"/>
                  </a:cubicBezTo>
                  <a:cubicBezTo>
                    <a:pt x="252" y="29"/>
                    <a:pt x="252" y="27"/>
                    <a:pt x="253" y="26"/>
                  </a:cubicBezTo>
                  <a:cubicBezTo>
                    <a:pt x="253" y="25"/>
                    <a:pt x="255" y="22"/>
                    <a:pt x="256" y="22"/>
                  </a:cubicBezTo>
                  <a:cubicBezTo>
                    <a:pt x="258" y="21"/>
                    <a:pt x="261" y="21"/>
                    <a:pt x="263" y="21"/>
                  </a:cubicBezTo>
                  <a:cubicBezTo>
                    <a:pt x="264" y="20"/>
                    <a:pt x="265" y="19"/>
                    <a:pt x="266" y="18"/>
                  </a:cubicBezTo>
                  <a:cubicBezTo>
                    <a:pt x="266" y="17"/>
                    <a:pt x="265" y="13"/>
                    <a:pt x="266" y="12"/>
                  </a:cubicBezTo>
                  <a:cubicBezTo>
                    <a:pt x="267" y="11"/>
                    <a:pt x="270" y="10"/>
                    <a:pt x="271" y="9"/>
                  </a:cubicBezTo>
                  <a:cubicBezTo>
                    <a:pt x="272" y="8"/>
                    <a:pt x="276" y="6"/>
                    <a:pt x="277" y="5"/>
                  </a:cubicBezTo>
                  <a:cubicBezTo>
                    <a:pt x="277" y="4"/>
                    <a:pt x="277" y="2"/>
                    <a:pt x="278" y="2"/>
                  </a:cubicBezTo>
                  <a:cubicBezTo>
                    <a:pt x="279" y="1"/>
                    <a:pt x="281" y="1"/>
                    <a:pt x="282" y="1"/>
                  </a:cubicBezTo>
                  <a:cubicBezTo>
                    <a:pt x="283" y="1"/>
                    <a:pt x="286" y="2"/>
                    <a:pt x="287" y="2"/>
                  </a:cubicBezTo>
                  <a:cubicBezTo>
                    <a:pt x="288" y="2"/>
                    <a:pt x="289" y="2"/>
                    <a:pt x="290" y="2"/>
                  </a:cubicBezTo>
                  <a:cubicBezTo>
                    <a:pt x="290" y="2"/>
                    <a:pt x="291" y="1"/>
                    <a:pt x="291" y="0"/>
                  </a:cubicBezTo>
                  <a:cubicBezTo>
                    <a:pt x="292" y="2"/>
                    <a:pt x="294" y="5"/>
                    <a:pt x="295" y="7"/>
                  </a:cubicBezTo>
                  <a:cubicBezTo>
                    <a:pt x="296" y="8"/>
                    <a:pt x="297" y="12"/>
                    <a:pt x="298" y="13"/>
                  </a:cubicBezTo>
                  <a:cubicBezTo>
                    <a:pt x="298" y="14"/>
                    <a:pt x="300" y="17"/>
                    <a:pt x="301" y="18"/>
                  </a:cubicBezTo>
                  <a:cubicBezTo>
                    <a:pt x="302" y="20"/>
                    <a:pt x="304" y="22"/>
                    <a:pt x="306" y="24"/>
                  </a:cubicBezTo>
                  <a:cubicBezTo>
                    <a:pt x="306" y="25"/>
                    <a:pt x="307" y="27"/>
                    <a:pt x="307" y="27"/>
                  </a:cubicBezTo>
                  <a:cubicBezTo>
                    <a:pt x="308" y="28"/>
                    <a:pt x="309" y="28"/>
                    <a:pt x="310" y="28"/>
                  </a:cubicBezTo>
                  <a:cubicBezTo>
                    <a:pt x="311" y="29"/>
                    <a:pt x="313" y="30"/>
                    <a:pt x="314" y="31"/>
                  </a:cubicBezTo>
                  <a:cubicBezTo>
                    <a:pt x="315" y="31"/>
                    <a:pt x="317" y="32"/>
                    <a:pt x="318" y="32"/>
                  </a:cubicBezTo>
                  <a:cubicBezTo>
                    <a:pt x="319" y="32"/>
                    <a:pt x="320" y="31"/>
                    <a:pt x="320" y="30"/>
                  </a:cubicBezTo>
                  <a:cubicBezTo>
                    <a:pt x="321" y="29"/>
                    <a:pt x="320" y="27"/>
                    <a:pt x="321" y="26"/>
                  </a:cubicBezTo>
                  <a:cubicBezTo>
                    <a:pt x="321" y="25"/>
                    <a:pt x="321" y="24"/>
                    <a:pt x="322" y="23"/>
                  </a:cubicBezTo>
                  <a:cubicBezTo>
                    <a:pt x="322" y="23"/>
                    <a:pt x="324" y="21"/>
                    <a:pt x="325" y="22"/>
                  </a:cubicBezTo>
                  <a:cubicBezTo>
                    <a:pt x="326" y="22"/>
                    <a:pt x="327" y="23"/>
                    <a:pt x="327" y="24"/>
                  </a:cubicBezTo>
                  <a:cubicBezTo>
                    <a:pt x="328" y="24"/>
                    <a:pt x="328" y="27"/>
                    <a:pt x="328" y="27"/>
                  </a:cubicBezTo>
                  <a:cubicBezTo>
                    <a:pt x="329" y="28"/>
                    <a:pt x="331" y="27"/>
                    <a:pt x="331" y="28"/>
                  </a:cubicBezTo>
                  <a:cubicBezTo>
                    <a:pt x="332" y="29"/>
                    <a:pt x="332" y="31"/>
                    <a:pt x="331" y="32"/>
                  </a:cubicBezTo>
                  <a:cubicBezTo>
                    <a:pt x="331" y="33"/>
                    <a:pt x="329" y="34"/>
                    <a:pt x="328" y="35"/>
                  </a:cubicBezTo>
                  <a:cubicBezTo>
                    <a:pt x="328" y="36"/>
                    <a:pt x="330" y="39"/>
                    <a:pt x="330" y="40"/>
                  </a:cubicBezTo>
                  <a:cubicBezTo>
                    <a:pt x="330" y="41"/>
                    <a:pt x="328" y="42"/>
                    <a:pt x="327" y="43"/>
                  </a:cubicBezTo>
                  <a:cubicBezTo>
                    <a:pt x="327" y="43"/>
                    <a:pt x="325" y="43"/>
                    <a:pt x="325" y="43"/>
                  </a:cubicBezTo>
                  <a:cubicBezTo>
                    <a:pt x="323" y="43"/>
                    <a:pt x="322" y="46"/>
                    <a:pt x="321" y="46"/>
                  </a:cubicBezTo>
                  <a:cubicBezTo>
                    <a:pt x="321" y="47"/>
                    <a:pt x="319" y="47"/>
                    <a:pt x="319" y="48"/>
                  </a:cubicBezTo>
                  <a:cubicBezTo>
                    <a:pt x="318" y="48"/>
                    <a:pt x="316" y="50"/>
                    <a:pt x="315" y="50"/>
                  </a:cubicBezTo>
                  <a:cubicBezTo>
                    <a:pt x="313" y="51"/>
                    <a:pt x="311" y="52"/>
                    <a:pt x="309" y="53"/>
                  </a:cubicBezTo>
                  <a:cubicBezTo>
                    <a:pt x="308" y="53"/>
                    <a:pt x="306" y="54"/>
                    <a:pt x="305" y="54"/>
                  </a:cubicBezTo>
                  <a:cubicBezTo>
                    <a:pt x="305" y="55"/>
                    <a:pt x="303" y="56"/>
                    <a:pt x="303" y="57"/>
                  </a:cubicBezTo>
                  <a:cubicBezTo>
                    <a:pt x="303" y="58"/>
                    <a:pt x="303" y="60"/>
                    <a:pt x="304" y="60"/>
                  </a:cubicBezTo>
                  <a:cubicBezTo>
                    <a:pt x="305" y="61"/>
                    <a:pt x="308" y="60"/>
                    <a:pt x="308" y="60"/>
                  </a:cubicBezTo>
                  <a:cubicBezTo>
                    <a:pt x="309" y="61"/>
                    <a:pt x="310" y="64"/>
                    <a:pt x="310" y="65"/>
                  </a:cubicBezTo>
                  <a:cubicBezTo>
                    <a:pt x="309" y="66"/>
                    <a:pt x="307" y="65"/>
                    <a:pt x="306" y="66"/>
                  </a:cubicBezTo>
                  <a:cubicBezTo>
                    <a:pt x="306" y="66"/>
                    <a:pt x="306" y="68"/>
                    <a:pt x="305" y="69"/>
                  </a:cubicBezTo>
                  <a:cubicBezTo>
                    <a:pt x="305" y="69"/>
                    <a:pt x="304" y="70"/>
                    <a:pt x="304" y="71"/>
                  </a:cubicBezTo>
                  <a:cubicBezTo>
                    <a:pt x="303" y="71"/>
                    <a:pt x="301" y="72"/>
                    <a:pt x="300" y="72"/>
                  </a:cubicBezTo>
                  <a:cubicBezTo>
                    <a:pt x="300" y="73"/>
                    <a:pt x="300" y="75"/>
                    <a:pt x="300" y="76"/>
                  </a:cubicBezTo>
                  <a:cubicBezTo>
                    <a:pt x="299" y="76"/>
                    <a:pt x="298" y="77"/>
                    <a:pt x="297" y="77"/>
                  </a:cubicBezTo>
                  <a:cubicBezTo>
                    <a:pt x="297" y="77"/>
                    <a:pt x="295" y="79"/>
                    <a:pt x="295" y="80"/>
                  </a:cubicBezTo>
                  <a:cubicBezTo>
                    <a:pt x="295" y="81"/>
                    <a:pt x="295" y="83"/>
                    <a:pt x="296" y="84"/>
                  </a:cubicBezTo>
                  <a:cubicBezTo>
                    <a:pt x="296" y="85"/>
                    <a:pt x="299" y="86"/>
                    <a:pt x="299" y="87"/>
                  </a:cubicBezTo>
                  <a:cubicBezTo>
                    <a:pt x="300" y="88"/>
                    <a:pt x="301" y="90"/>
                    <a:pt x="301" y="91"/>
                  </a:cubicBezTo>
                  <a:cubicBezTo>
                    <a:pt x="302" y="91"/>
                    <a:pt x="302" y="93"/>
                    <a:pt x="301" y="94"/>
                  </a:cubicBezTo>
                  <a:cubicBezTo>
                    <a:pt x="301" y="94"/>
                    <a:pt x="299" y="94"/>
                    <a:pt x="298" y="94"/>
                  </a:cubicBezTo>
                  <a:cubicBezTo>
                    <a:pt x="298" y="94"/>
                    <a:pt x="296" y="94"/>
                    <a:pt x="295" y="94"/>
                  </a:cubicBezTo>
                  <a:cubicBezTo>
                    <a:pt x="294" y="96"/>
                    <a:pt x="296" y="100"/>
                    <a:pt x="297" y="101"/>
                  </a:cubicBezTo>
                  <a:cubicBezTo>
                    <a:pt x="298" y="102"/>
                    <a:pt x="300" y="105"/>
                    <a:pt x="301" y="106"/>
                  </a:cubicBezTo>
                  <a:cubicBezTo>
                    <a:pt x="302" y="106"/>
                    <a:pt x="304" y="107"/>
                    <a:pt x="305" y="107"/>
                  </a:cubicBezTo>
                  <a:cubicBezTo>
                    <a:pt x="306" y="107"/>
                    <a:pt x="308" y="105"/>
                    <a:pt x="308" y="105"/>
                  </a:cubicBezTo>
                  <a:cubicBezTo>
                    <a:pt x="309" y="105"/>
                    <a:pt x="311" y="105"/>
                    <a:pt x="311" y="105"/>
                  </a:cubicBezTo>
                  <a:cubicBezTo>
                    <a:pt x="312" y="104"/>
                    <a:pt x="312" y="103"/>
                    <a:pt x="313" y="102"/>
                  </a:cubicBezTo>
                  <a:cubicBezTo>
                    <a:pt x="313" y="102"/>
                    <a:pt x="313" y="100"/>
                    <a:pt x="312" y="100"/>
                  </a:cubicBezTo>
                  <a:cubicBezTo>
                    <a:pt x="312" y="99"/>
                    <a:pt x="311" y="99"/>
                    <a:pt x="311" y="99"/>
                  </a:cubicBezTo>
                  <a:cubicBezTo>
                    <a:pt x="310" y="98"/>
                    <a:pt x="309" y="97"/>
                    <a:pt x="309" y="96"/>
                  </a:cubicBezTo>
                  <a:cubicBezTo>
                    <a:pt x="309" y="95"/>
                    <a:pt x="310" y="95"/>
                    <a:pt x="311" y="94"/>
                  </a:cubicBezTo>
                  <a:cubicBezTo>
                    <a:pt x="312" y="94"/>
                    <a:pt x="315" y="95"/>
                    <a:pt x="316" y="96"/>
                  </a:cubicBezTo>
                  <a:cubicBezTo>
                    <a:pt x="317" y="96"/>
                    <a:pt x="317" y="99"/>
                    <a:pt x="318" y="99"/>
                  </a:cubicBezTo>
                  <a:cubicBezTo>
                    <a:pt x="318" y="100"/>
                    <a:pt x="320" y="101"/>
                    <a:pt x="321" y="101"/>
                  </a:cubicBezTo>
                  <a:cubicBezTo>
                    <a:pt x="322" y="101"/>
                    <a:pt x="325" y="100"/>
                    <a:pt x="326" y="100"/>
                  </a:cubicBezTo>
                  <a:cubicBezTo>
                    <a:pt x="327" y="100"/>
                    <a:pt x="330" y="100"/>
                    <a:pt x="332" y="101"/>
                  </a:cubicBezTo>
                  <a:cubicBezTo>
                    <a:pt x="333" y="101"/>
                    <a:pt x="335" y="103"/>
                    <a:pt x="336" y="104"/>
                  </a:cubicBezTo>
                  <a:cubicBezTo>
                    <a:pt x="337" y="105"/>
                    <a:pt x="341" y="108"/>
                    <a:pt x="342" y="110"/>
                  </a:cubicBezTo>
                  <a:cubicBezTo>
                    <a:pt x="344" y="112"/>
                    <a:pt x="348" y="116"/>
                    <a:pt x="350" y="118"/>
                  </a:cubicBezTo>
                  <a:cubicBezTo>
                    <a:pt x="352" y="119"/>
                    <a:pt x="354" y="121"/>
                    <a:pt x="355" y="122"/>
                  </a:cubicBezTo>
                  <a:cubicBezTo>
                    <a:pt x="356" y="123"/>
                    <a:pt x="357" y="125"/>
                    <a:pt x="357" y="126"/>
                  </a:cubicBezTo>
                  <a:cubicBezTo>
                    <a:pt x="357" y="127"/>
                    <a:pt x="356" y="131"/>
                    <a:pt x="356" y="132"/>
                  </a:cubicBezTo>
                  <a:cubicBezTo>
                    <a:pt x="356" y="133"/>
                    <a:pt x="355" y="134"/>
                    <a:pt x="355" y="134"/>
                  </a:cubicBezTo>
                  <a:cubicBezTo>
                    <a:pt x="355" y="135"/>
                    <a:pt x="356" y="137"/>
                    <a:pt x="356" y="138"/>
                  </a:cubicBezTo>
                  <a:cubicBezTo>
                    <a:pt x="356" y="138"/>
                    <a:pt x="355" y="139"/>
                    <a:pt x="354" y="140"/>
                  </a:cubicBezTo>
                  <a:cubicBezTo>
                    <a:pt x="353" y="140"/>
                    <a:pt x="352" y="138"/>
                    <a:pt x="351" y="139"/>
                  </a:cubicBezTo>
                  <a:cubicBezTo>
                    <a:pt x="351" y="139"/>
                    <a:pt x="350" y="140"/>
                    <a:pt x="351" y="141"/>
                  </a:cubicBezTo>
                  <a:cubicBezTo>
                    <a:pt x="351" y="142"/>
                    <a:pt x="354" y="142"/>
                    <a:pt x="355" y="143"/>
                  </a:cubicBezTo>
                  <a:cubicBezTo>
                    <a:pt x="356" y="143"/>
                    <a:pt x="357" y="145"/>
                    <a:pt x="358" y="145"/>
                  </a:cubicBezTo>
                  <a:cubicBezTo>
                    <a:pt x="359" y="146"/>
                    <a:pt x="362" y="146"/>
                    <a:pt x="364" y="146"/>
                  </a:cubicBezTo>
                  <a:cubicBezTo>
                    <a:pt x="364" y="147"/>
                    <a:pt x="366" y="147"/>
                    <a:pt x="366" y="146"/>
                  </a:cubicBezTo>
                  <a:cubicBezTo>
                    <a:pt x="367" y="146"/>
                    <a:pt x="368" y="145"/>
                    <a:pt x="369" y="145"/>
                  </a:cubicBezTo>
                  <a:cubicBezTo>
                    <a:pt x="369" y="145"/>
                    <a:pt x="370" y="144"/>
                    <a:pt x="371" y="144"/>
                  </a:cubicBezTo>
                  <a:cubicBezTo>
                    <a:pt x="373" y="144"/>
                    <a:pt x="375" y="146"/>
                    <a:pt x="376" y="147"/>
                  </a:cubicBezTo>
                  <a:cubicBezTo>
                    <a:pt x="377" y="148"/>
                    <a:pt x="379" y="150"/>
                    <a:pt x="379" y="151"/>
                  </a:cubicBezTo>
                  <a:cubicBezTo>
                    <a:pt x="380" y="153"/>
                    <a:pt x="381" y="155"/>
                    <a:pt x="382" y="156"/>
                  </a:cubicBezTo>
                  <a:cubicBezTo>
                    <a:pt x="382" y="158"/>
                    <a:pt x="381" y="161"/>
                    <a:pt x="381" y="162"/>
                  </a:cubicBezTo>
                  <a:cubicBezTo>
                    <a:pt x="381" y="163"/>
                    <a:pt x="383" y="165"/>
                    <a:pt x="383" y="166"/>
                  </a:cubicBezTo>
                  <a:cubicBezTo>
                    <a:pt x="385" y="167"/>
                    <a:pt x="389" y="169"/>
                    <a:pt x="391" y="169"/>
                  </a:cubicBezTo>
                  <a:cubicBezTo>
                    <a:pt x="393" y="170"/>
                    <a:pt x="397" y="171"/>
                    <a:pt x="399" y="171"/>
                  </a:cubicBezTo>
                  <a:cubicBezTo>
                    <a:pt x="400" y="171"/>
                    <a:pt x="403" y="171"/>
                    <a:pt x="404" y="171"/>
                  </a:cubicBezTo>
                  <a:cubicBezTo>
                    <a:pt x="406" y="171"/>
                    <a:pt x="409" y="169"/>
                    <a:pt x="411" y="168"/>
                  </a:cubicBezTo>
                  <a:cubicBezTo>
                    <a:pt x="412" y="168"/>
                    <a:pt x="416" y="168"/>
                    <a:pt x="418" y="168"/>
                  </a:cubicBezTo>
                  <a:cubicBezTo>
                    <a:pt x="419" y="168"/>
                    <a:pt x="421" y="170"/>
                    <a:pt x="422" y="170"/>
                  </a:cubicBezTo>
                  <a:cubicBezTo>
                    <a:pt x="422" y="170"/>
                    <a:pt x="423" y="168"/>
                    <a:pt x="424" y="168"/>
                  </a:cubicBezTo>
                  <a:cubicBezTo>
                    <a:pt x="424" y="167"/>
                    <a:pt x="425" y="165"/>
                    <a:pt x="426" y="164"/>
                  </a:cubicBezTo>
                  <a:cubicBezTo>
                    <a:pt x="427" y="163"/>
                    <a:pt x="429" y="161"/>
                    <a:pt x="430" y="161"/>
                  </a:cubicBezTo>
                  <a:cubicBezTo>
                    <a:pt x="431" y="160"/>
                    <a:pt x="434" y="159"/>
                    <a:pt x="435" y="159"/>
                  </a:cubicBezTo>
                  <a:cubicBezTo>
                    <a:pt x="437" y="157"/>
                    <a:pt x="440" y="155"/>
                    <a:pt x="442" y="153"/>
                  </a:cubicBezTo>
                  <a:cubicBezTo>
                    <a:pt x="443" y="152"/>
                    <a:pt x="445" y="150"/>
                    <a:pt x="446" y="149"/>
                  </a:cubicBezTo>
                  <a:cubicBezTo>
                    <a:pt x="447" y="148"/>
                    <a:pt x="448" y="145"/>
                    <a:pt x="448" y="143"/>
                  </a:cubicBezTo>
                  <a:cubicBezTo>
                    <a:pt x="447" y="141"/>
                    <a:pt x="445" y="138"/>
                    <a:pt x="444" y="136"/>
                  </a:cubicBezTo>
                  <a:cubicBezTo>
                    <a:pt x="444" y="135"/>
                    <a:pt x="444" y="133"/>
                    <a:pt x="443" y="132"/>
                  </a:cubicBezTo>
                  <a:cubicBezTo>
                    <a:pt x="443" y="132"/>
                    <a:pt x="441" y="132"/>
                    <a:pt x="440" y="132"/>
                  </a:cubicBezTo>
                  <a:cubicBezTo>
                    <a:pt x="440" y="131"/>
                    <a:pt x="440" y="130"/>
                    <a:pt x="440" y="129"/>
                  </a:cubicBezTo>
                  <a:cubicBezTo>
                    <a:pt x="440" y="129"/>
                    <a:pt x="439" y="127"/>
                    <a:pt x="438" y="127"/>
                  </a:cubicBezTo>
                  <a:cubicBezTo>
                    <a:pt x="437" y="128"/>
                    <a:pt x="436" y="130"/>
                    <a:pt x="436" y="130"/>
                  </a:cubicBezTo>
                  <a:cubicBezTo>
                    <a:pt x="436" y="131"/>
                    <a:pt x="438" y="133"/>
                    <a:pt x="438" y="133"/>
                  </a:cubicBezTo>
                  <a:cubicBezTo>
                    <a:pt x="438" y="134"/>
                    <a:pt x="438" y="136"/>
                    <a:pt x="438" y="136"/>
                  </a:cubicBezTo>
                  <a:cubicBezTo>
                    <a:pt x="437" y="137"/>
                    <a:pt x="436" y="137"/>
                    <a:pt x="436" y="137"/>
                  </a:cubicBezTo>
                  <a:cubicBezTo>
                    <a:pt x="434" y="137"/>
                    <a:pt x="434" y="134"/>
                    <a:pt x="433" y="132"/>
                  </a:cubicBezTo>
                  <a:cubicBezTo>
                    <a:pt x="433" y="131"/>
                    <a:pt x="433" y="129"/>
                    <a:pt x="432" y="127"/>
                  </a:cubicBezTo>
                  <a:cubicBezTo>
                    <a:pt x="432" y="125"/>
                    <a:pt x="431" y="120"/>
                    <a:pt x="430" y="118"/>
                  </a:cubicBezTo>
                  <a:cubicBezTo>
                    <a:pt x="429" y="117"/>
                    <a:pt x="429" y="114"/>
                    <a:pt x="428" y="113"/>
                  </a:cubicBezTo>
                  <a:cubicBezTo>
                    <a:pt x="427" y="111"/>
                    <a:pt x="424" y="110"/>
                    <a:pt x="422" y="110"/>
                  </a:cubicBezTo>
                  <a:cubicBezTo>
                    <a:pt x="421" y="109"/>
                    <a:pt x="417" y="108"/>
                    <a:pt x="416" y="109"/>
                  </a:cubicBezTo>
                  <a:cubicBezTo>
                    <a:pt x="415" y="109"/>
                    <a:pt x="414" y="111"/>
                    <a:pt x="413" y="112"/>
                  </a:cubicBezTo>
                  <a:cubicBezTo>
                    <a:pt x="413" y="113"/>
                    <a:pt x="414" y="115"/>
                    <a:pt x="414" y="116"/>
                  </a:cubicBezTo>
                  <a:cubicBezTo>
                    <a:pt x="414" y="116"/>
                    <a:pt x="414" y="119"/>
                    <a:pt x="413" y="119"/>
                  </a:cubicBezTo>
                  <a:cubicBezTo>
                    <a:pt x="412" y="120"/>
                    <a:pt x="410" y="118"/>
                    <a:pt x="409" y="117"/>
                  </a:cubicBezTo>
                  <a:cubicBezTo>
                    <a:pt x="408" y="116"/>
                    <a:pt x="407" y="114"/>
                    <a:pt x="406" y="114"/>
                  </a:cubicBezTo>
                  <a:cubicBezTo>
                    <a:pt x="406" y="113"/>
                    <a:pt x="404" y="112"/>
                    <a:pt x="404" y="111"/>
                  </a:cubicBezTo>
                  <a:cubicBezTo>
                    <a:pt x="403" y="110"/>
                    <a:pt x="405" y="108"/>
                    <a:pt x="406" y="107"/>
                  </a:cubicBezTo>
                  <a:cubicBezTo>
                    <a:pt x="407" y="106"/>
                    <a:pt x="410" y="105"/>
                    <a:pt x="412" y="104"/>
                  </a:cubicBezTo>
                  <a:cubicBezTo>
                    <a:pt x="414" y="104"/>
                    <a:pt x="419" y="104"/>
                    <a:pt x="422" y="104"/>
                  </a:cubicBezTo>
                  <a:cubicBezTo>
                    <a:pt x="424" y="105"/>
                    <a:pt x="427" y="106"/>
                    <a:pt x="429" y="107"/>
                  </a:cubicBezTo>
                  <a:cubicBezTo>
                    <a:pt x="432" y="109"/>
                    <a:pt x="437" y="113"/>
                    <a:pt x="439" y="115"/>
                  </a:cubicBezTo>
                  <a:cubicBezTo>
                    <a:pt x="441" y="117"/>
                    <a:pt x="444" y="121"/>
                    <a:pt x="446" y="123"/>
                  </a:cubicBezTo>
                  <a:cubicBezTo>
                    <a:pt x="447" y="125"/>
                    <a:pt x="451" y="128"/>
                    <a:pt x="453" y="130"/>
                  </a:cubicBezTo>
                  <a:cubicBezTo>
                    <a:pt x="455" y="133"/>
                    <a:pt x="457" y="140"/>
                    <a:pt x="459" y="143"/>
                  </a:cubicBezTo>
                  <a:cubicBezTo>
                    <a:pt x="460" y="145"/>
                    <a:pt x="462" y="150"/>
                    <a:pt x="463" y="153"/>
                  </a:cubicBezTo>
                  <a:cubicBezTo>
                    <a:pt x="464" y="155"/>
                    <a:pt x="464" y="160"/>
                    <a:pt x="464" y="162"/>
                  </a:cubicBezTo>
                  <a:cubicBezTo>
                    <a:pt x="465" y="164"/>
                    <a:pt x="464" y="166"/>
                    <a:pt x="464" y="167"/>
                  </a:cubicBezTo>
                  <a:cubicBezTo>
                    <a:pt x="464" y="168"/>
                    <a:pt x="463" y="171"/>
                    <a:pt x="464" y="172"/>
                  </a:cubicBezTo>
                  <a:cubicBezTo>
                    <a:pt x="464" y="173"/>
                    <a:pt x="465" y="176"/>
                    <a:pt x="465" y="176"/>
                  </a:cubicBezTo>
                  <a:cubicBezTo>
                    <a:pt x="465" y="176"/>
                    <a:pt x="466" y="180"/>
                    <a:pt x="465" y="181"/>
                  </a:cubicBezTo>
                  <a:cubicBezTo>
                    <a:pt x="465" y="183"/>
                    <a:pt x="465" y="186"/>
                    <a:pt x="465" y="187"/>
                  </a:cubicBezTo>
                  <a:cubicBezTo>
                    <a:pt x="465" y="188"/>
                    <a:pt x="466" y="192"/>
                    <a:pt x="464" y="193"/>
                  </a:cubicBezTo>
                  <a:cubicBezTo>
                    <a:pt x="463" y="193"/>
                    <a:pt x="462" y="190"/>
                    <a:pt x="462" y="189"/>
                  </a:cubicBezTo>
                  <a:cubicBezTo>
                    <a:pt x="461" y="188"/>
                    <a:pt x="460" y="186"/>
                    <a:pt x="460" y="185"/>
                  </a:cubicBezTo>
                  <a:cubicBezTo>
                    <a:pt x="459" y="183"/>
                    <a:pt x="460" y="181"/>
                    <a:pt x="460" y="180"/>
                  </a:cubicBezTo>
                  <a:cubicBezTo>
                    <a:pt x="460" y="178"/>
                    <a:pt x="461" y="176"/>
                    <a:pt x="461" y="175"/>
                  </a:cubicBezTo>
                  <a:cubicBezTo>
                    <a:pt x="461" y="174"/>
                    <a:pt x="461" y="173"/>
                    <a:pt x="461" y="172"/>
                  </a:cubicBezTo>
                  <a:cubicBezTo>
                    <a:pt x="460" y="171"/>
                    <a:pt x="459" y="170"/>
                    <a:pt x="458" y="169"/>
                  </a:cubicBezTo>
                  <a:cubicBezTo>
                    <a:pt x="457" y="168"/>
                    <a:pt x="455" y="168"/>
                    <a:pt x="454" y="169"/>
                  </a:cubicBezTo>
                  <a:cubicBezTo>
                    <a:pt x="452" y="169"/>
                    <a:pt x="451" y="171"/>
                    <a:pt x="449" y="172"/>
                  </a:cubicBezTo>
                  <a:cubicBezTo>
                    <a:pt x="448" y="173"/>
                    <a:pt x="444" y="175"/>
                    <a:pt x="442" y="176"/>
                  </a:cubicBezTo>
                  <a:cubicBezTo>
                    <a:pt x="441" y="177"/>
                    <a:pt x="437" y="179"/>
                    <a:pt x="436" y="181"/>
                  </a:cubicBezTo>
                  <a:cubicBezTo>
                    <a:pt x="434" y="182"/>
                    <a:pt x="431" y="183"/>
                    <a:pt x="430" y="185"/>
                  </a:cubicBezTo>
                  <a:cubicBezTo>
                    <a:pt x="429" y="186"/>
                    <a:pt x="429" y="188"/>
                    <a:pt x="429" y="189"/>
                  </a:cubicBezTo>
                  <a:cubicBezTo>
                    <a:pt x="428" y="190"/>
                    <a:pt x="427" y="191"/>
                    <a:pt x="427" y="191"/>
                  </a:cubicBezTo>
                  <a:cubicBezTo>
                    <a:pt x="426" y="190"/>
                    <a:pt x="426" y="189"/>
                    <a:pt x="426" y="188"/>
                  </a:cubicBezTo>
                  <a:cubicBezTo>
                    <a:pt x="425" y="188"/>
                    <a:pt x="425" y="187"/>
                    <a:pt x="425" y="186"/>
                  </a:cubicBezTo>
                  <a:cubicBezTo>
                    <a:pt x="424" y="186"/>
                    <a:pt x="423" y="186"/>
                    <a:pt x="423" y="186"/>
                  </a:cubicBezTo>
                  <a:cubicBezTo>
                    <a:pt x="422" y="187"/>
                    <a:pt x="421" y="188"/>
                    <a:pt x="420" y="188"/>
                  </a:cubicBezTo>
                  <a:cubicBezTo>
                    <a:pt x="419" y="188"/>
                    <a:pt x="417" y="188"/>
                    <a:pt x="416" y="188"/>
                  </a:cubicBezTo>
                  <a:cubicBezTo>
                    <a:pt x="414" y="189"/>
                    <a:pt x="414" y="192"/>
                    <a:pt x="414" y="193"/>
                  </a:cubicBezTo>
                  <a:cubicBezTo>
                    <a:pt x="413" y="194"/>
                    <a:pt x="411" y="195"/>
                    <a:pt x="410" y="195"/>
                  </a:cubicBezTo>
                  <a:cubicBezTo>
                    <a:pt x="409" y="196"/>
                    <a:pt x="407" y="196"/>
                    <a:pt x="407" y="196"/>
                  </a:cubicBezTo>
                  <a:cubicBezTo>
                    <a:pt x="406" y="197"/>
                    <a:pt x="406" y="199"/>
                    <a:pt x="405" y="200"/>
                  </a:cubicBezTo>
                  <a:cubicBezTo>
                    <a:pt x="405" y="202"/>
                    <a:pt x="405" y="204"/>
                    <a:pt x="404" y="206"/>
                  </a:cubicBezTo>
                  <a:cubicBezTo>
                    <a:pt x="403" y="207"/>
                    <a:pt x="401" y="208"/>
                    <a:pt x="401" y="208"/>
                  </a:cubicBezTo>
                  <a:cubicBezTo>
                    <a:pt x="400" y="208"/>
                    <a:pt x="396" y="211"/>
                    <a:pt x="395" y="211"/>
                  </a:cubicBezTo>
                  <a:cubicBezTo>
                    <a:pt x="393" y="212"/>
                    <a:pt x="390" y="212"/>
                    <a:pt x="389" y="213"/>
                  </a:cubicBezTo>
                  <a:cubicBezTo>
                    <a:pt x="387" y="214"/>
                    <a:pt x="386" y="218"/>
                    <a:pt x="385" y="220"/>
                  </a:cubicBezTo>
                  <a:cubicBezTo>
                    <a:pt x="384" y="222"/>
                    <a:pt x="381" y="225"/>
                    <a:pt x="379" y="227"/>
                  </a:cubicBezTo>
                  <a:cubicBezTo>
                    <a:pt x="378" y="229"/>
                    <a:pt x="375" y="232"/>
                    <a:pt x="373" y="234"/>
                  </a:cubicBezTo>
                  <a:cubicBezTo>
                    <a:pt x="372" y="235"/>
                    <a:pt x="370" y="238"/>
                    <a:pt x="369" y="239"/>
                  </a:cubicBezTo>
                  <a:cubicBezTo>
                    <a:pt x="368" y="241"/>
                    <a:pt x="365" y="243"/>
                    <a:pt x="364" y="244"/>
                  </a:cubicBezTo>
                  <a:cubicBezTo>
                    <a:pt x="362" y="245"/>
                    <a:pt x="360" y="247"/>
                    <a:pt x="358" y="248"/>
                  </a:cubicBezTo>
                  <a:cubicBezTo>
                    <a:pt x="357" y="248"/>
                    <a:pt x="356" y="250"/>
                    <a:pt x="355" y="250"/>
                  </a:cubicBezTo>
                  <a:cubicBezTo>
                    <a:pt x="354" y="249"/>
                    <a:pt x="353" y="248"/>
                    <a:pt x="353" y="248"/>
                  </a:cubicBezTo>
                  <a:cubicBezTo>
                    <a:pt x="352" y="247"/>
                    <a:pt x="353" y="245"/>
                    <a:pt x="354" y="245"/>
                  </a:cubicBezTo>
                  <a:cubicBezTo>
                    <a:pt x="355" y="244"/>
                    <a:pt x="358" y="243"/>
                    <a:pt x="359" y="242"/>
                  </a:cubicBezTo>
                  <a:cubicBezTo>
                    <a:pt x="361" y="241"/>
                    <a:pt x="363" y="239"/>
                    <a:pt x="364" y="238"/>
                  </a:cubicBezTo>
                  <a:cubicBezTo>
                    <a:pt x="366" y="236"/>
                    <a:pt x="369" y="232"/>
                    <a:pt x="370" y="230"/>
                  </a:cubicBezTo>
                  <a:cubicBezTo>
                    <a:pt x="372" y="229"/>
                    <a:pt x="374" y="225"/>
                    <a:pt x="376" y="224"/>
                  </a:cubicBezTo>
                  <a:cubicBezTo>
                    <a:pt x="377" y="222"/>
                    <a:pt x="379" y="220"/>
                    <a:pt x="380" y="218"/>
                  </a:cubicBezTo>
                  <a:cubicBezTo>
                    <a:pt x="380" y="218"/>
                    <a:pt x="382" y="216"/>
                    <a:pt x="382" y="215"/>
                  </a:cubicBezTo>
                  <a:cubicBezTo>
                    <a:pt x="383" y="214"/>
                    <a:pt x="384" y="212"/>
                    <a:pt x="384" y="210"/>
                  </a:cubicBezTo>
                  <a:cubicBezTo>
                    <a:pt x="384" y="209"/>
                    <a:pt x="383" y="207"/>
                    <a:pt x="382" y="206"/>
                  </a:cubicBezTo>
                  <a:cubicBezTo>
                    <a:pt x="381" y="206"/>
                    <a:pt x="379" y="205"/>
                    <a:pt x="379" y="204"/>
                  </a:cubicBezTo>
                  <a:cubicBezTo>
                    <a:pt x="378" y="203"/>
                    <a:pt x="378" y="201"/>
                    <a:pt x="378" y="199"/>
                  </a:cubicBezTo>
                  <a:cubicBezTo>
                    <a:pt x="379" y="198"/>
                    <a:pt x="380" y="197"/>
                    <a:pt x="380" y="196"/>
                  </a:cubicBezTo>
                  <a:cubicBezTo>
                    <a:pt x="379" y="195"/>
                    <a:pt x="378" y="193"/>
                    <a:pt x="377" y="193"/>
                  </a:cubicBezTo>
                  <a:cubicBezTo>
                    <a:pt x="377" y="192"/>
                    <a:pt x="376" y="191"/>
                    <a:pt x="376" y="191"/>
                  </a:cubicBezTo>
                  <a:cubicBezTo>
                    <a:pt x="376" y="190"/>
                    <a:pt x="377" y="189"/>
                    <a:pt x="377" y="189"/>
                  </a:cubicBezTo>
                  <a:cubicBezTo>
                    <a:pt x="377" y="188"/>
                    <a:pt x="378" y="187"/>
                    <a:pt x="378" y="186"/>
                  </a:cubicBezTo>
                  <a:cubicBezTo>
                    <a:pt x="377" y="185"/>
                    <a:pt x="374" y="186"/>
                    <a:pt x="373" y="186"/>
                  </a:cubicBezTo>
                  <a:cubicBezTo>
                    <a:pt x="372" y="186"/>
                    <a:pt x="370" y="187"/>
                    <a:pt x="369" y="187"/>
                  </a:cubicBezTo>
                  <a:cubicBezTo>
                    <a:pt x="368" y="187"/>
                    <a:pt x="366" y="186"/>
                    <a:pt x="365" y="187"/>
                  </a:cubicBezTo>
                  <a:cubicBezTo>
                    <a:pt x="365" y="187"/>
                    <a:pt x="364" y="189"/>
                    <a:pt x="364" y="189"/>
                  </a:cubicBezTo>
                  <a:cubicBezTo>
                    <a:pt x="364" y="190"/>
                    <a:pt x="366" y="191"/>
                    <a:pt x="366" y="192"/>
                  </a:cubicBezTo>
                  <a:cubicBezTo>
                    <a:pt x="366" y="193"/>
                    <a:pt x="366" y="194"/>
                    <a:pt x="366" y="195"/>
                  </a:cubicBezTo>
                  <a:cubicBezTo>
                    <a:pt x="365" y="195"/>
                    <a:pt x="364" y="195"/>
                    <a:pt x="364" y="196"/>
                  </a:cubicBezTo>
                  <a:cubicBezTo>
                    <a:pt x="363" y="196"/>
                    <a:pt x="363" y="197"/>
                    <a:pt x="363" y="198"/>
                  </a:cubicBezTo>
                  <a:cubicBezTo>
                    <a:pt x="363" y="199"/>
                    <a:pt x="365" y="200"/>
                    <a:pt x="365" y="200"/>
                  </a:cubicBezTo>
                  <a:cubicBezTo>
                    <a:pt x="364" y="201"/>
                    <a:pt x="363" y="203"/>
                    <a:pt x="362" y="203"/>
                  </a:cubicBezTo>
                  <a:cubicBezTo>
                    <a:pt x="361" y="203"/>
                    <a:pt x="359" y="202"/>
                    <a:pt x="358" y="202"/>
                  </a:cubicBezTo>
                  <a:cubicBezTo>
                    <a:pt x="358" y="203"/>
                    <a:pt x="358" y="204"/>
                    <a:pt x="358" y="204"/>
                  </a:cubicBezTo>
                  <a:cubicBezTo>
                    <a:pt x="358" y="205"/>
                    <a:pt x="360" y="205"/>
                    <a:pt x="360" y="206"/>
                  </a:cubicBezTo>
                  <a:cubicBezTo>
                    <a:pt x="361" y="206"/>
                    <a:pt x="360" y="208"/>
                    <a:pt x="359" y="209"/>
                  </a:cubicBezTo>
                  <a:cubicBezTo>
                    <a:pt x="358" y="209"/>
                    <a:pt x="356" y="209"/>
                    <a:pt x="355" y="210"/>
                  </a:cubicBezTo>
                  <a:cubicBezTo>
                    <a:pt x="355" y="210"/>
                    <a:pt x="357" y="212"/>
                    <a:pt x="357" y="212"/>
                  </a:cubicBezTo>
                  <a:cubicBezTo>
                    <a:pt x="358" y="213"/>
                    <a:pt x="360" y="212"/>
                    <a:pt x="360" y="212"/>
                  </a:cubicBezTo>
                  <a:cubicBezTo>
                    <a:pt x="361" y="213"/>
                    <a:pt x="360" y="215"/>
                    <a:pt x="360" y="215"/>
                  </a:cubicBezTo>
                  <a:cubicBezTo>
                    <a:pt x="359" y="216"/>
                    <a:pt x="358" y="216"/>
                    <a:pt x="357" y="216"/>
                  </a:cubicBezTo>
                  <a:cubicBezTo>
                    <a:pt x="357" y="216"/>
                    <a:pt x="355" y="216"/>
                    <a:pt x="354" y="216"/>
                  </a:cubicBezTo>
                  <a:cubicBezTo>
                    <a:pt x="354" y="215"/>
                    <a:pt x="353" y="214"/>
                    <a:pt x="353" y="213"/>
                  </a:cubicBezTo>
                  <a:cubicBezTo>
                    <a:pt x="352" y="212"/>
                    <a:pt x="352" y="211"/>
                    <a:pt x="352" y="210"/>
                  </a:cubicBezTo>
                  <a:cubicBezTo>
                    <a:pt x="351" y="210"/>
                    <a:pt x="349" y="210"/>
                    <a:pt x="348" y="210"/>
                  </a:cubicBezTo>
                  <a:cubicBezTo>
                    <a:pt x="348" y="210"/>
                    <a:pt x="346" y="211"/>
                    <a:pt x="346" y="212"/>
                  </a:cubicBezTo>
                  <a:cubicBezTo>
                    <a:pt x="346" y="213"/>
                    <a:pt x="348" y="214"/>
                    <a:pt x="348" y="215"/>
                  </a:cubicBezTo>
                  <a:cubicBezTo>
                    <a:pt x="348" y="216"/>
                    <a:pt x="348" y="217"/>
                    <a:pt x="348" y="217"/>
                  </a:cubicBezTo>
                  <a:cubicBezTo>
                    <a:pt x="348" y="218"/>
                    <a:pt x="346" y="218"/>
                    <a:pt x="346" y="219"/>
                  </a:cubicBezTo>
                  <a:cubicBezTo>
                    <a:pt x="346" y="219"/>
                    <a:pt x="346" y="221"/>
                    <a:pt x="346" y="222"/>
                  </a:cubicBezTo>
                  <a:cubicBezTo>
                    <a:pt x="346" y="222"/>
                    <a:pt x="347" y="223"/>
                    <a:pt x="347" y="223"/>
                  </a:cubicBezTo>
                  <a:cubicBezTo>
                    <a:pt x="348" y="224"/>
                    <a:pt x="349" y="226"/>
                    <a:pt x="348" y="227"/>
                  </a:cubicBezTo>
                  <a:cubicBezTo>
                    <a:pt x="348" y="228"/>
                    <a:pt x="347" y="228"/>
                    <a:pt x="346" y="229"/>
                  </a:cubicBezTo>
                  <a:cubicBezTo>
                    <a:pt x="345" y="229"/>
                    <a:pt x="344" y="230"/>
                    <a:pt x="343" y="230"/>
                  </a:cubicBezTo>
                  <a:cubicBezTo>
                    <a:pt x="342" y="231"/>
                    <a:pt x="341" y="234"/>
                    <a:pt x="341" y="236"/>
                  </a:cubicBezTo>
                  <a:cubicBezTo>
                    <a:pt x="340" y="236"/>
                    <a:pt x="338" y="238"/>
                    <a:pt x="337" y="238"/>
                  </a:cubicBezTo>
                  <a:cubicBezTo>
                    <a:pt x="336" y="239"/>
                    <a:pt x="332" y="238"/>
                    <a:pt x="331" y="238"/>
                  </a:cubicBezTo>
                  <a:cubicBezTo>
                    <a:pt x="330" y="238"/>
                    <a:pt x="328" y="239"/>
                    <a:pt x="327" y="239"/>
                  </a:cubicBezTo>
                  <a:cubicBezTo>
                    <a:pt x="327" y="239"/>
                    <a:pt x="327" y="240"/>
                    <a:pt x="326" y="240"/>
                  </a:cubicBezTo>
                  <a:cubicBezTo>
                    <a:pt x="318" y="223"/>
                    <a:pt x="318" y="223"/>
                    <a:pt x="318" y="223"/>
                  </a:cubicBezTo>
                  <a:cubicBezTo>
                    <a:pt x="318" y="215"/>
                    <a:pt x="318" y="215"/>
                    <a:pt x="318" y="215"/>
                  </a:cubicBezTo>
                  <a:cubicBezTo>
                    <a:pt x="309" y="215"/>
                    <a:pt x="309" y="215"/>
                    <a:pt x="309" y="215"/>
                  </a:cubicBezTo>
                  <a:cubicBezTo>
                    <a:pt x="296" y="202"/>
                    <a:pt x="296" y="202"/>
                    <a:pt x="296" y="202"/>
                  </a:cubicBezTo>
                  <a:cubicBezTo>
                    <a:pt x="287" y="202"/>
                    <a:pt x="287" y="202"/>
                    <a:pt x="287" y="202"/>
                  </a:cubicBezTo>
                  <a:cubicBezTo>
                    <a:pt x="283" y="198"/>
                    <a:pt x="283" y="198"/>
                    <a:pt x="283" y="198"/>
                  </a:cubicBezTo>
                  <a:cubicBezTo>
                    <a:pt x="281" y="184"/>
                    <a:pt x="281" y="184"/>
                    <a:pt x="281" y="184"/>
                  </a:cubicBezTo>
                  <a:cubicBezTo>
                    <a:pt x="273" y="184"/>
                    <a:pt x="273" y="184"/>
                    <a:pt x="273" y="184"/>
                  </a:cubicBezTo>
                  <a:cubicBezTo>
                    <a:pt x="269" y="163"/>
                    <a:pt x="269" y="163"/>
                    <a:pt x="269" y="163"/>
                  </a:cubicBezTo>
                  <a:cubicBezTo>
                    <a:pt x="222" y="180"/>
                    <a:pt x="222" y="180"/>
                    <a:pt x="222" y="180"/>
                  </a:cubicBezTo>
                  <a:cubicBezTo>
                    <a:pt x="218" y="180"/>
                    <a:pt x="218" y="180"/>
                    <a:pt x="218" y="180"/>
                  </a:cubicBezTo>
                  <a:cubicBezTo>
                    <a:pt x="214" y="180"/>
                    <a:pt x="214" y="180"/>
                    <a:pt x="214" y="180"/>
                  </a:cubicBezTo>
                  <a:cubicBezTo>
                    <a:pt x="119" y="208"/>
                    <a:pt x="119" y="208"/>
                    <a:pt x="119" y="208"/>
                  </a:cubicBezTo>
                  <a:cubicBezTo>
                    <a:pt x="97" y="212"/>
                    <a:pt x="97" y="212"/>
                    <a:pt x="97" y="212"/>
                  </a:cubicBezTo>
                  <a:cubicBezTo>
                    <a:pt x="97" y="218"/>
                    <a:pt x="97" y="218"/>
                    <a:pt x="97" y="218"/>
                  </a:cubicBezTo>
                  <a:cubicBezTo>
                    <a:pt x="91" y="222"/>
                    <a:pt x="91" y="222"/>
                    <a:pt x="91" y="222"/>
                  </a:cubicBezTo>
                  <a:cubicBezTo>
                    <a:pt x="89" y="214"/>
                    <a:pt x="89" y="214"/>
                    <a:pt x="89" y="214"/>
                  </a:cubicBezTo>
                  <a:cubicBezTo>
                    <a:pt x="6" y="238"/>
                    <a:pt x="6" y="238"/>
                    <a:pt x="6" y="238"/>
                  </a:cubicBezTo>
                  <a:cubicBezTo>
                    <a:pt x="2" y="232"/>
                    <a:pt x="2" y="232"/>
                    <a:pt x="2" y="232"/>
                  </a:cubicBezTo>
                  <a:cubicBezTo>
                    <a:pt x="0" y="112"/>
                    <a:pt x="0" y="112"/>
                    <a:pt x="0" y="112"/>
                  </a:cubicBezTo>
                  <a:lnTo>
                    <a:pt x="98" y="8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6169025" y="2601913"/>
              <a:ext cx="88900" cy="107950"/>
            </a:xfrm>
            <a:custGeom>
              <a:avLst/>
              <a:gdLst>
                <a:gd name="T0" fmla="*/ 94 w 106"/>
                <a:gd name="T1" fmla="*/ 51 h 129"/>
                <a:gd name="T2" fmla="*/ 76 w 106"/>
                <a:gd name="T3" fmla="*/ 37 h 129"/>
                <a:gd name="T4" fmla="*/ 60 w 106"/>
                <a:gd name="T5" fmla="*/ 30 h 129"/>
                <a:gd name="T6" fmla="*/ 51 w 106"/>
                <a:gd name="T7" fmla="*/ 20 h 129"/>
                <a:gd name="T8" fmla="*/ 4 w 106"/>
                <a:gd name="T9" fmla="*/ 15 h 129"/>
                <a:gd name="T10" fmla="*/ 0 w 106"/>
                <a:gd name="T11" fmla="*/ 16 h 129"/>
                <a:gd name="T12" fmla="*/ 29 w 106"/>
                <a:gd name="T13" fmla="*/ 109 h 129"/>
                <a:gd name="T14" fmla="*/ 29 w 106"/>
                <a:gd name="T15" fmla="*/ 119 h 129"/>
                <a:gd name="T16" fmla="*/ 28 w 106"/>
                <a:gd name="T17" fmla="*/ 129 h 129"/>
                <a:gd name="T18" fmla="*/ 34 w 106"/>
                <a:gd name="T19" fmla="*/ 128 h 129"/>
                <a:gd name="T20" fmla="*/ 44 w 106"/>
                <a:gd name="T21" fmla="*/ 123 h 129"/>
                <a:gd name="T22" fmla="*/ 54 w 106"/>
                <a:gd name="T23" fmla="*/ 115 h 129"/>
                <a:gd name="T24" fmla="*/ 65 w 106"/>
                <a:gd name="T25" fmla="*/ 108 h 129"/>
                <a:gd name="T26" fmla="*/ 73 w 106"/>
                <a:gd name="T27" fmla="*/ 104 h 129"/>
                <a:gd name="T28" fmla="*/ 72 w 106"/>
                <a:gd name="T29" fmla="*/ 96 h 129"/>
                <a:gd name="T30" fmla="*/ 72 w 106"/>
                <a:gd name="T31" fmla="*/ 89 h 129"/>
                <a:gd name="T32" fmla="*/ 74 w 106"/>
                <a:gd name="T33" fmla="*/ 81 h 129"/>
                <a:gd name="T34" fmla="*/ 67 w 106"/>
                <a:gd name="T35" fmla="*/ 75 h 129"/>
                <a:gd name="T36" fmla="*/ 68 w 106"/>
                <a:gd name="T37" fmla="*/ 69 h 129"/>
                <a:gd name="T38" fmla="*/ 68 w 106"/>
                <a:gd name="T39" fmla="*/ 61 h 129"/>
                <a:gd name="T40" fmla="*/ 63 w 106"/>
                <a:gd name="T41" fmla="*/ 56 h 129"/>
                <a:gd name="T42" fmla="*/ 59 w 106"/>
                <a:gd name="T43" fmla="*/ 54 h 129"/>
                <a:gd name="T44" fmla="*/ 65 w 106"/>
                <a:gd name="T45" fmla="*/ 51 h 129"/>
                <a:gd name="T46" fmla="*/ 69 w 106"/>
                <a:gd name="T47" fmla="*/ 50 h 129"/>
                <a:gd name="T48" fmla="*/ 68 w 106"/>
                <a:gd name="T49" fmla="*/ 44 h 129"/>
                <a:gd name="T50" fmla="*/ 73 w 106"/>
                <a:gd name="T51" fmla="*/ 42 h 129"/>
                <a:gd name="T52" fmla="*/ 78 w 106"/>
                <a:gd name="T53" fmla="*/ 40 h 129"/>
                <a:gd name="T54" fmla="*/ 77 w 106"/>
                <a:gd name="T55" fmla="*/ 46 h 129"/>
                <a:gd name="T56" fmla="*/ 82 w 106"/>
                <a:gd name="T57" fmla="*/ 50 h 129"/>
                <a:gd name="T58" fmla="*/ 85 w 106"/>
                <a:gd name="T59" fmla="*/ 54 h 129"/>
                <a:gd name="T60" fmla="*/ 85 w 106"/>
                <a:gd name="T61" fmla="*/ 65 h 129"/>
                <a:gd name="T62" fmla="*/ 83 w 106"/>
                <a:gd name="T63" fmla="*/ 72 h 129"/>
                <a:gd name="T64" fmla="*/ 84 w 106"/>
                <a:gd name="T65" fmla="*/ 79 h 129"/>
                <a:gd name="T66" fmla="*/ 84 w 106"/>
                <a:gd name="T67" fmla="*/ 84 h 129"/>
                <a:gd name="T68" fmla="*/ 83 w 106"/>
                <a:gd name="T69" fmla="*/ 89 h 129"/>
                <a:gd name="T70" fmla="*/ 89 w 106"/>
                <a:gd name="T71" fmla="*/ 80 h 129"/>
                <a:gd name="T72" fmla="*/ 94 w 106"/>
                <a:gd name="T73" fmla="*/ 79 h 129"/>
                <a:gd name="T74" fmla="*/ 94 w 106"/>
                <a:gd name="T75" fmla="*/ 71 h 129"/>
                <a:gd name="T76" fmla="*/ 92 w 106"/>
                <a:gd name="T77" fmla="*/ 64 h 129"/>
                <a:gd name="T78" fmla="*/ 88 w 106"/>
                <a:gd name="T79" fmla="*/ 58 h 129"/>
                <a:gd name="T80" fmla="*/ 92 w 106"/>
                <a:gd name="T81" fmla="*/ 55 h 129"/>
                <a:gd name="T82" fmla="*/ 95 w 106"/>
                <a:gd name="T83" fmla="*/ 63 h 129"/>
                <a:gd name="T84" fmla="*/ 98 w 106"/>
                <a:gd name="T85" fmla="*/ 70 h 129"/>
                <a:gd name="T86" fmla="*/ 102 w 106"/>
                <a:gd name="T87" fmla="*/ 77 h 129"/>
                <a:gd name="T88" fmla="*/ 102 w 106"/>
                <a:gd name="T89" fmla="*/ 82 h 129"/>
                <a:gd name="T90" fmla="*/ 106 w 106"/>
                <a:gd name="T91" fmla="*/ 78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6" h="129">
                  <a:moveTo>
                    <a:pt x="94" y="54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76" y="37"/>
                    <a:pt x="76" y="37"/>
                    <a:pt x="76" y="37"/>
                  </a:cubicBezTo>
                  <a:cubicBezTo>
                    <a:pt x="66" y="37"/>
                    <a:pt x="66" y="37"/>
                    <a:pt x="66" y="37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23" y="114"/>
                    <a:pt x="23" y="114"/>
                    <a:pt x="23" y="114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27"/>
                    <a:pt x="29" y="127"/>
                    <a:pt x="29" y="127"/>
                  </a:cubicBezTo>
                  <a:cubicBezTo>
                    <a:pt x="28" y="129"/>
                    <a:pt x="28" y="129"/>
                    <a:pt x="28" y="129"/>
                  </a:cubicBezTo>
                  <a:cubicBezTo>
                    <a:pt x="28" y="128"/>
                    <a:pt x="29" y="128"/>
                    <a:pt x="30" y="128"/>
                  </a:cubicBezTo>
                  <a:cubicBezTo>
                    <a:pt x="31" y="128"/>
                    <a:pt x="33" y="128"/>
                    <a:pt x="34" y="128"/>
                  </a:cubicBezTo>
                  <a:cubicBezTo>
                    <a:pt x="36" y="127"/>
                    <a:pt x="39" y="126"/>
                    <a:pt x="40" y="125"/>
                  </a:cubicBezTo>
                  <a:cubicBezTo>
                    <a:pt x="41" y="124"/>
                    <a:pt x="43" y="123"/>
                    <a:pt x="44" y="123"/>
                  </a:cubicBezTo>
                  <a:cubicBezTo>
                    <a:pt x="46" y="122"/>
                    <a:pt x="48" y="119"/>
                    <a:pt x="49" y="118"/>
                  </a:cubicBezTo>
                  <a:cubicBezTo>
                    <a:pt x="50" y="117"/>
                    <a:pt x="53" y="116"/>
                    <a:pt x="54" y="115"/>
                  </a:cubicBezTo>
                  <a:cubicBezTo>
                    <a:pt x="55" y="114"/>
                    <a:pt x="57" y="112"/>
                    <a:pt x="58" y="112"/>
                  </a:cubicBezTo>
                  <a:cubicBezTo>
                    <a:pt x="60" y="111"/>
                    <a:pt x="63" y="108"/>
                    <a:pt x="65" y="108"/>
                  </a:cubicBezTo>
                  <a:cubicBezTo>
                    <a:pt x="66" y="107"/>
                    <a:pt x="69" y="107"/>
                    <a:pt x="70" y="107"/>
                  </a:cubicBezTo>
                  <a:cubicBezTo>
                    <a:pt x="71" y="106"/>
                    <a:pt x="73" y="105"/>
                    <a:pt x="73" y="104"/>
                  </a:cubicBezTo>
                  <a:cubicBezTo>
                    <a:pt x="74" y="103"/>
                    <a:pt x="74" y="100"/>
                    <a:pt x="74" y="99"/>
                  </a:cubicBezTo>
                  <a:cubicBezTo>
                    <a:pt x="74" y="98"/>
                    <a:pt x="72" y="97"/>
                    <a:pt x="72" y="96"/>
                  </a:cubicBezTo>
                  <a:cubicBezTo>
                    <a:pt x="71" y="96"/>
                    <a:pt x="73" y="94"/>
                    <a:pt x="73" y="94"/>
                  </a:cubicBezTo>
                  <a:cubicBezTo>
                    <a:pt x="73" y="93"/>
                    <a:pt x="72" y="90"/>
                    <a:pt x="72" y="89"/>
                  </a:cubicBezTo>
                  <a:cubicBezTo>
                    <a:pt x="72" y="88"/>
                    <a:pt x="73" y="86"/>
                    <a:pt x="74" y="85"/>
                  </a:cubicBezTo>
                  <a:cubicBezTo>
                    <a:pt x="74" y="84"/>
                    <a:pt x="74" y="82"/>
                    <a:pt x="74" y="81"/>
                  </a:cubicBezTo>
                  <a:cubicBezTo>
                    <a:pt x="73" y="80"/>
                    <a:pt x="72" y="78"/>
                    <a:pt x="71" y="77"/>
                  </a:cubicBezTo>
                  <a:cubicBezTo>
                    <a:pt x="70" y="76"/>
                    <a:pt x="68" y="76"/>
                    <a:pt x="67" y="75"/>
                  </a:cubicBezTo>
                  <a:cubicBezTo>
                    <a:pt x="67" y="74"/>
                    <a:pt x="65" y="73"/>
                    <a:pt x="65" y="72"/>
                  </a:cubicBezTo>
                  <a:cubicBezTo>
                    <a:pt x="66" y="71"/>
                    <a:pt x="68" y="70"/>
                    <a:pt x="68" y="69"/>
                  </a:cubicBezTo>
                  <a:cubicBezTo>
                    <a:pt x="69" y="69"/>
                    <a:pt x="70" y="67"/>
                    <a:pt x="70" y="66"/>
                  </a:cubicBezTo>
                  <a:cubicBezTo>
                    <a:pt x="70" y="65"/>
                    <a:pt x="69" y="63"/>
                    <a:pt x="68" y="61"/>
                  </a:cubicBezTo>
                  <a:cubicBezTo>
                    <a:pt x="68" y="60"/>
                    <a:pt x="66" y="58"/>
                    <a:pt x="66" y="57"/>
                  </a:cubicBezTo>
                  <a:cubicBezTo>
                    <a:pt x="65" y="57"/>
                    <a:pt x="63" y="56"/>
                    <a:pt x="63" y="56"/>
                  </a:cubicBezTo>
                  <a:cubicBezTo>
                    <a:pt x="62" y="56"/>
                    <a:pt x="61" y="57"/>
                    <a:pt x="60" y="56"/>
                  </a:cubicBezTo>
                  <a:cubicBezTo>
                    <a:pt x="60" y="56"/>
                    <a:pt x="59" y="55"/>
                    <a:pt x="59" y="54"/>
                  </a:cubicBezTo>
                  <a:cubicBezTo>
                    <a:pt x="59" y="53"/>
                    <a:pt x="61" y="52"/>
                    <a:pt x="62" y="51"/>
                  </a:cubicBezTo>
                  <a:cubicBezTo>
                    <a:pt x="62" y="51"/>
                    <a:pt x="64" y="50"/>
                    <a:pt x="65" y="51"/>
                  </a:cubicBezTo>
                  <a:cubicBezTo>
                    <a:pt x="66" y="51"/>
                    <a:pt x="67" y="52"/>
                    <a:pt x="67" y="52"/>
                  </a:cubicBezTo>
                  <a:cubicBezTo>
                    <a:pt x="68" y="52"/>
                    <a:pt x="69" y="51"/>
                    <a:pt x="69" y="50"/>
                  </a:cubicBezTo>
                  <a:cubicBezTo>
                    <a:pt x="70" y="50"/>
                    <a:pt x="70" y="48"/>
                    <a:pt x="70" y="47"/>
                  </a:cubicBezTo>
                  <a:cubicBezTo>
                    <a:pt x="70" y="46"/>
                    <a:pt x="68" y="45"/>
                    <a:pt x="68" y="44"/>
                  </a:cubicBezTo>
                  <a:cubicBezTo>
                    <a:pt x="69" y="44"/>
                    <a:pt x="69" y="42"/>
                    <a:pt x="70" y="42"/>
                  </a:cubicBezTo>
                  <a:cubicBezTo>
                    <a:pt x="70" y="42"/>
                    <a:pt x="72" y="42"/>
                    <a:pt x="73" y="42"/>
                  </a:cubicBezTo>
                  <a:cubicBezTo>
                    <a:pt x="74" y="42"/>
                    <a:pt x="75" y="40"/>
                    <a:pt x="76" y="39"/>
                  </a:cubicBezTo>
                  <a:cubicBezTo>
                    <a:pt x="76" y="39"/>
                    <a:pt x="77" y="39"/>
                    <a:pt x="78" y="40"/>
                  </a:cubicBezTo>
                  <a:cubicBezTo>
                    <a:pt x="78" y="40"/>
                    <a:pt x="78" y="42"/>
                    <a:pt x="78" y="42"/>
                  </a:cubicBezTo>
                  <a:cubicBezTo>
                    <a:pt x="78" y="43"/>
                    <a:pt x="77" y="45"/>
                    <a:pt x="77" y="46"/>
                  </a:cubicBezTo>
                  <a:cubicBezTo>
                    <a:pt x="78" y="47"/>
                    <a:pt x="80" y="48"/>
                    <a:pt x="80" y="49"/>
                  </a:cubicBezTo>
                  <a:cubicBezTo>
                    <a:pt x="81" y="49"/>
                    <a:pt x="82" y="50"/>
                    <a:pt x="82" y="50"/>
                  </a:cubicBezTo>
                  <a:cubicBezTo>
                    <a:pt x="83" y="51"/>
                    <a:pt x="81" y="53"/>
                    <a:pt x="82" y="54"/>
                  </a:cubicBezTo>
                  <a:cubicBezTo>
                    <a:pt x="82" y="54"/>
                    <a:pt x="84" y="54"/>
                    <a:pt x="85" y="54"/>
                  </a:cubicBezTo>
                  <a:cubicBezTo>
                    <a:pt x="85" y="55"/>
                    <a:pt x="84" y="57"/>
                    <a:pt x="84" y="58"/>
                  </a:cubicBezTo>
                  <a:cubicBezTo>
                    <a:pt x="84" y="60"/>
                    <a:pt x="85" y="63"/>
                    <a:pt x="85" y="65"/>
                  </a:cubicBezTo>
                  <a:cubicBezTo>
                    <a:pt x="84" y="66"/>
                    <a:pt x="84" y="67"/>
                    <a:pt x="84" y="67"/>
                  </a:cubicBezTo>
                  <a:cubicBezTo>
                    <a:pt x="83" y="68"/>
                    <a:pt x="83" y="71"/>
                    <a:pt x="83" y="72"/>
                  </a:cubicBezTo>
                  <a:cubicBezTo>
                    <a:pt x="83" y="73"/>
                    <a:pt x="83" y="75"/>
                    <a:pt x="83" y="77"/>
                  </a:cubicBezTo>
                  <a:cubicBezTo>
                    <a:pt x="83" y="77"/>
                    <a:pt x="84" y="79"/>
                    <a:pt x="84" y="79"/>
                  </a:cubicBezTo>
                  <a:cubicBezTo>
                    <a:pt x="84" y="80"/>
                    <a:pt x="85" y="81"/>
                    <a:pt x="85" y="82"/>
                  </a:cubicBezTo>
                  <a:cubicBezTo>
                    <a:pt x="85" y="82"/>
                    <a:pt x="85" y="83"/>
                    <a:pt x="84" y="84"/>
                  </a:cubicBezTo>
                  <a:cubicBezTo>
                    <a:pt x="84" y="84"/>
                    <a:pt x="83" y="86"/>
                    <a:pt x="83" y="86"/>
                  </a:cubicBezTo>
                  <a:cubicBezTo>
                    <a:pt x="83" y="87"/>
                    <a:pt x="83" y="89"/>
                    <a:pt x="83" y="89"/>
                  </a:cubicBezTo>
                  <a:cubicBezTo>
                    <a:pt x="85" y="89"/>
                    <a:pt x="88" y="88"/>
                    <a:pt x="89" y="86"/>
                  </a:cubicBezTo>
                  <a:cubicBezTo>
                    <a:pt x="89" y="85"/>
                    <a:pt x="88" y="82"/>
                    <a:pt x="89" y="80"/>
                  </a:cubicBezTo>
                  <a:cubicBezTo>
                    <a:pt x="90" y="80"/>
                    <a:pt x="91" y="79"/>
                    <a:pt x="92" y="79"/>
                  </a:cubicBezTo>
                  <a:cubicBezTo>
                    <a:pt x="93" y="79"/>
                    <a:pt x="94" y="79"/>
                    <a:pt x="94" y="79"/>
                  </a:cubicBezTo>
                  <a:cubicBezTo>
                    <a:pt x="95" y="79"/>
                    <a:pt x="95" y="77"/>
                    <a:pt x="96" y="76"/>
                  </a:cubicBezTo>
                  <a:cubicBezTo>
                    <a:pt x="96" y="75"/>
                    <a:pt x="95" y="72"/>
                    <a:pt x="94" y="71"/>
                  </a:cubicBezTo>
                  <a:cubicBezTo>
                    <a:pt x="94" y="70"/>
                    <a:pt x="92" y="69"/>
                    <a:pt x="92" y="68"/>
                  </a:cubicBezTo>
                  <a:cubicBezTo>
                    <a:pt x="91" y="67"/>
                    <a:pt x="92" y="65"/>
                    <a:pt x="92" y="64"/>
                  </a:cubicBezTo>
                  <a:cubicBezTo>
                    <a:pt x="91" y="63"/>
                    <a:pt x="90" y="62"/>
                    <a:pt x="89" y="61"/>
                  </a:cubicBezTo>
                  <a:cubicBezTo>
                    <a:pt x="89" y="60"/>
                    <a:pt x="88" y="59"/>
                    <a:pt x="88" y="58"/>
                  </a:cubicBezTo>
                  <a:cubicBezTo>
                    <a:pt x="88" y="57"/>
                    <a:pt x="89" y="55"/>
                    <a:pt x="90" y="55"/>
                  </a:cubicBezTo>
                  <a:cubicBezTo>
                    <a:pt x="90" y="55"/>
                    <a:pt x="91" y="55"/>
                    <a:pt x="92" y="55"/>
                  </a:cubicBezTo>
                  <a:cubicBezTo>
                    <a:pt x="93" y="56"/>
                    <a:pt x="95" y="57"/>
                    <a:pt x="95" y="58"/>
                  </a:cubicBezTo>
                  <a:cubicBezTo>
                    <a:pt x="95" y="59"/>
                    <a:pt x="95" y="61"/>
                    <a:pt x="95" y="63"/>
                  </a:cubicBezTo>
                  <a:cubicBezTo>
                    <a:pt x="95" y="64"/>
                    <a:pt x="96" y="67"/>
                    <a:pt x="96" y="68"/>
                  </a:cubicBezTo>
                  <a:cubicBezTo>
                    <a:pt x="97" y="69"/>
                    <a:pt x="98" y="70"/>
                    <a:pt x="98" y="70"/>
                  </a:cubicBezTo>
                  <a:cubicBezTo>
                    <a:pt x="98" y="71"/>
                    <a:pt x="99" y="72"/>
                    <a:pt x="100" y="73"/>
                  </a:cubicBezTo>
                  <a:cubicBezTo>
                    <a:pt x="100" y="74"/>
                    <a:pt x="102" y="75"/>
                    <a:pt x="102" y="77"/>
                  </a:cubicBezTo>
                  <a:cubicBezTo>
                    <a:pt x="102" y="77"/>
                    <a:pt x="101" y="79"/>
                    <a:pt x="101" y="80"/>
                  </a:cubicBezTo>
                  <a:cubicBezTo>
                    <a:pt x="101" y="80"/>
                    <a:pt x="101" y="82"/>
                    <a:pt x="102" y="82"/>
                  </a:cubicBezTo>
                  <a:cubicBezTo>
                    <a:pt x="103" y="82"/>
                    <a:pt x="104" y="81"/>
                    <a:pt x="105" y="81"/>
                  </a:cubicBezTo>
                  <a:cubicBezTo>
                    <a:pt x="105" y="80"/>
                    <a:pt x="106" y="79"/>
                    <a:pt x="106" y="78"/>
                  </a:cubicBezTo>
                  <a:lnTo>
                    <a:pt x="94" y="5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5718175" y="3195638"/>
              <a:ext cx="23812" cy="28575"/>
            </a:xfrm>
            <a:custGeom>
              <a:avLst/>
              <a:gdLst>
                <a:gd name="T0" fmla="*/ 29 w 29"/>
                <a:gd name="T1" fmla="*/ 14 h 34"/>
                <a:gd name="T2" fmla="*/ 17 w 29"/>
                <a:gd name="T3" fmla="*/ 34 h 34"/>
                <a:gd name="T4" fmla="*/ 17 w 29"/>
                <a:gd name="T5" fmla="*/ 34 h 34"/>
                <a:gd name="T6" fmla="*/ 17 w 29"/>
                <a:gd name="T7" fmla="*/ 29 h 34"/>
                <a:gd name="T8" fmla="*/ 13 w 29"/>
                <a:gd name="T9" fmla="*/ 22 h 34"/>
                <a:gd name="T10" fmla="*/ 9 w 29"/>
                <a:gd name="T11" fmla="*/ 20 h 34"/>
                <a:gd name="T12" fmla="*/ 3 w 29"/>
                <a:gd name="T13" fmla="*/ 17 h 34"/>
                <a:gd name="T14" fmla="*/ 0 w 29"/>
                <a:gd name="T15" fmla="*/ 14 h 34"/>
                <a:gd name="T16" fmla="*/ 0 w 29"/>
                <a:gd name="T17" fmla="*/ 14 h 34"/>
                <a:gd name="T18" fmla="*/ 9 w 29"/>
                <a:gd name="T19" fmla="*/ 0 h 34"/>
                <a:gd name="T20" fmla="*/ 29 w 29"/>
                <a:gd name="T21" fmla="*/ 1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34">
                  <a:moveTo>
                    <a:pt x="29" y="14"/>
                  </a:move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0"/>
                    <a:pt x="17" y="29"/>
                  </a:cubicBezTo>
                  <a:cubicBezTo>
                    <a:pt x="16" y="28"/>
                    <a:pt x="15" y="24"/>
                    <a:pt x="13" y="22"/>
                  </a:cubicBezTo>
                  <a:cubicBezTo>
                    <a:pt x="13" y="21"/>
                    <a:pt x="10" y="20"/>
                    <a:pt x="9" y="20"/>
                  </a:cubicBezTo>
                  <a:cubicBezTo>
                    <a:pt x="8" y="19"/>
                    <a:pt x="4" y="18"/>
                    <a:pt x="3" y="17"/>
                  </a:cubicBezTo>
                  <a:cubicBezTo>
                    <a:pt x="2" y="16"/>
                    <a:pt x="1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9" y="0"/>
                    <a:pt x="9" y="0"/>
                    <a:pt x="9" y="0"/>
                  </a:cubicBezTo>
                  <a:lnTo>
                    <a:pt x="29" y="1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5030788" y="4737100"/>
              <a:ext cx="15875" cy="9525"/>
            </a:xfrm>
            <a:custGeom>
              <a:avLst/>
              <a:gdLst>
                <a:gd name="T0" fmla="*/ 8 w 18"/>
                <a:gd name="T1" fmla="*/ 1 h 11"/>
                <a:gd name="T2" fmla="*/ 7 w 18"/>
                <a:gd name="T3" fmla="*/ 3 h 11"/>
                <a:gd name="T4" fmla="*/ 3 w 18"/>
                <a:gd name="T5" fmla="*/ 3 h 11"/>
                <a:gd name="T6" fmla="*/ 0 w 18"/>
                <a:gd name="T7" fmla="*/ 4 h 11"/>
                <a:gd name="T8" fmla="*/ 2 w 18"/>
                <a:gd name="T9" fmla="*/ 6 h 11"/>
                <a:gd name="T10" fmla="*/ 4 w 18"/>
                <a:gd name="T11" fmla="*/ 10 h 11"/>
                <a:gd name="T12" fmla="*/ 10 w 18"/>
                <a:gd name="T13" fmla="*/ 11 h 11"/>
                <a:gd name="T14" fmla="*/ 14 w 18"/>
                <a:gd name="T15" fmla="*/ 11 h 11"/>
                <a:gd name="T16" fmla="*/ 17 w 18"/>
                <a:gd name="T17" fmla="*/ 8 h 11"/>
                <a:gd name="T18" fmla="*/ 17 w 18"/>
                <a:gd name="T19" fmla="*/ 4 h 11"/>
                <a:gd name="T20" fmla="*/ 17 w 18"/>
                <a:gd name="T21" fmla="*/ 1 h 11"/>
                <a:gd name="T22" fmla="*/ 12 w 18"/>
                <a:gd name="T23" fmla="*/ 0 h 11"/>
                <a:gd name="T24" fmla="*/ 8 w 18"/>
                <a:gd name="T2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" h="11">
                  <a:moveTo>
                    <a:pt x="8" y="1"/>
                  </a:moveTo>
                  <a:cubicBezTo>
                    <a:pt x="8" y="2"/>
                    <a:pt x="7" y="3"/>
                    <a:pt x="7" y="3"/>
                  </a:cubicBezTo>
                  <a:cubicBezTo>
                    <a:pt x="6" y="4"/>
                    <a:pt x="4" y="3"/>
                    <a:pt x="3" y="3"/>
                  </a:cubicBezTo>
                  <a:cubicBezTo>
                    <a:pt x="3" y="3"/>
                    <a:pt x="0" y="4"/>
                    <a:pt x="0" y="4"/>
                  </a:cubicBezTo>
                  <a:cubicBezTo>
                    <a:pt x="0" y="5"/>
                    <a:pt x="2" y="6"/>
                    <a:pt x="2" y="6"/>
                  </a:cubicBezTo>
                  <a:cubicBezTo>
                    <a:pt x="3" y="7"/>
                    <a:pt x="4" y="9"/>
                    <a:pt x="4" y="10"/>
                  </a:cubicBezTo>
                  <a:cubicBezTo>
                    <a:pt x="6" y="10"/>
                    <a:pt x="8" y="11"/>
                    <a:pt x="10" y="11"/>
                  </a:cubicBezTo>
                  <a:cubicBezTo>
                    <a:pt x="11" y="11"/>
                    <a:pt x="13" y="11"/>
                    <a:pt x="14" y="11"/>
                  </a:cubicBezTo>
                  <a:cubicBezTo>
                    <a:pt x="15" y="10"/>
                    <a:pt x="17" y="9"/>
                    <a:pt x="17" y="8"/>
                  </a:cubicBezTo>
                  <a:cubicBezTo>
                    <a:pt x="18" y="7"/>
                    <a:pt x="18" y="5"/>
                    <a:pt x="17" y="4"/>
                  </a:cubicBezTo>
                  <a:cubicBezTo>
                    <a:pt x="17" y="3"/>
                    <a:pt x="17" y="2"/>
                    <a:pt x="17" y="1"/>
                  </a:cubicBezTo>
                  <a:cubicBezTo>
                    <a:pt x="16" y="0"/>
                    <a:pt x="13" y="0"/>
                    <a:pt x="12" y="0"/>
                  </a:cubicBezTo>
                  <a:cubicBezTo>
                    <a:pt x="11" y="0"/>
                    <a:pt x="9" y="1"/>
                    <a:pt x="8" y="1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5048250" y="4716463"/>
              <a:ext cx="44450" cy="34925"/>
            </a:xfrm>
            <a:custGeom>
              <a:avLst/>
              <a:gdLst>
                <a:gd name="T0" fmla="*/ 1 w 54"/>
                <a:gd name="T1" fmla="*/ 36 h 43"/>
                <a:gd name="T2" fmla="*/ 0 w 54"/>
                <a:gd name="T3" fmla="*/ 38 h 43"/>
                <a:gd name="T4" fmla="*/ 1 w 54"/>
                <a:gd name="T5" fmla="*/ 41 h 43"/>
                <a:gd name="T6" fmla="*/ 5 w 54"/>
                <a:gd name="T7" fmla="*/ 42 h 43"/>
                <a:gd name="T8" fmla="*/ 10 w 54"/>
                <a:gd name="T9" fmla="*/ 39 h 43"/>
                <a:gd name="T10" fmla="*/ 15 w 54"/>
                <a:gd name="T11" fmla="*/ 37 h 43"/>
                <a:gd name="T12" fmla="*/ 19 w 54"/>
                <a:gd name="T13" fmla="*/ 34 h 43"/>
                <a:gd name="T14" fmla="*/ 24 w 54"/>
                <a:gd name="T15" fmla="*/ 29 h 43"/>
                <a:gd name="T16" fmla="*/ 30 w 54"/>
                <a:gd name="T17" fmla="*/ 26 h 43"/>
                <a:gd name="T18" fmla="*/ 34 w 54"/>
                <a:gd name="T19" fmla="*/ 23 h 43"/>
                <a:gd name="T20" fmla="*/ 39 w 54"/>
                <a:gd name="T21" fmla="*/ 20 h 43"/>
                <a:gd name="T22" fmla="*/ 46 w 54"/>
                <a:gd name="T23" fmla="*/ 12 h 43"/>
                <a:gd name="T24" fmla="*/ 50 w 54"/>
                <a:gd name="T25" fmla="*/ 8 h 43"/>
                <a:gd name="T26" fmla="*/ 53 w 54"/>
                <a:gd name="T27" fmla="*/ 4 h 43"/>
                <a:gd name="T28" fmla="*/ 53 w 54"/>
                <a:gd name="T29" fmla="*/ 1 h 43"/>
                <a:gd name="T30" fmla="*/ 50 w 54"/>
                <a:gd name="T31" fmla="*/ 1 h 43"/>
                <a:gd name="T32" fmla="*/ 48 w 54"/>
                <a:gd name="T33" fmla="*/ 5 h 43"/>
                <a:gd name="T34" fmla="*/ 44 w 54"/>
                <a:gd name="T35" fmla="*/ 9 h 43"/>
                <a:gd name="T36" fmla="*/ 40 w 54"/>
                <a:gd name="T37" fmla="*/ 12 h 43"/>
                <a:gd name="T38" fmla="*/ 36 w 54"/>
                <a:gd name="T39" fmla="*/ 15 h 43"/>
                <a:gd name="T40" fmla="*/ 33 w 54"/>
                <a:gd name="T41" fmla="*/ 18 h 43"/>
                <a:gd name="T42" fmla="*/ 27 w 54"/>
                <a:gd name="T43" fmla="*/ 22 h 43"/>
                <a:gd name="T44" fmla="*/ 21 w 54"/>
                <a:gd name="T45" fmla="*/ 24 h 43"/>
                <a:gd name="T46" fmla="*/ 19 w 54"/>
                <a:gd name="T47" fmla="*/ 27 h 43"/>
                <a:gd name="T48" fmla="*/ 16 w 54"/>
                <a:gd name="T49" fmla="*/ 31 h 43"/>
                <a:gd name="T50" fmla="*/ 13 w 54"/>
                <a:gd name="T51" fmla="*/ 34 h 43"/>
                <a:gd name="T52" fmla="*/ 8 w 54"/>
                <a:gd name="T53" fmla="*/ 37 h 43"/>
                <a:gd name="T54" fmla="*/ 4 w 54"/>
                <a:gd name="T55" fmla="*/ 38 h 43"/>
                <a:gd name="T56" fmla="*/ 1 w 54"/>
                <a:gd name="T57" fmla="*/ 3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4" h="43">
                  <a:moveTo>
                    <a:pt x="1" y="36"/>
                  </a:moveTo>
                  <a:cubicBezTo>
                    <a:pt x="0" y="36"/>
                    <a:pt x="0" y="37"/>
                    <a:pt x="0" y="38"/>
                  </a:cubicBezTo>
                  <a:cubicBezTo>
                    <a:pt x="0" y="39"/>
                    <a:pt x="1" y="40"/>
                    <a:pt x="1" y="41"/>
                  </a:cubicBezTo>
                  <a:cubicBezTo>
                    <a:pt x="2" y="41"/>
                    <a:pt x="4" y="43"/>
                    <a:pt x="5" y="42"/>
                  </a:cubicBezTo>
                  <a:cubicBezTo>
                    <a:pt x="7" y="42"/>
                    <a:pt x="8" y="40"/>
                    <a:pt x="10" y="39"/>
                  </a:cubicBezTo>
                  <a:cubicBezTo>
                    <a:pt x="11" y="38"/>
                    <a:pt x="14" y="38"/>
                    <a:pt x="15" y="37"/>
                  </a:cubicBezTo>
                  <a:cubicBezTo>
                    <a:pt x="16" y="36"/>
                    <a:pt x="18" y="35"/>
                    <a:pt x="19" y="34"/>
                  </a:cubicBezTo>
                  <a:cubicBezTo>
                    <a:pt x="20" y="33"/>
                    <a:pt x="22" y="30"/>
                    <a:pt x="24" y="29"/>
                  </a:cubicBezTo>
                  <a:cubicBezTo>
                    <a:pt x="25" y="28"/>
                    <a:pt x="28" y="27"/>
                    <a:pt x="30" y="26"/>
                  </a:cubicBezTo>
                  <a:cubicBezTo>
                    <a:pt x="31" y="25"/>
                    <a:pt x="33" y="24"/>
                    <a:pt x="34" y="23"/>
                  </a:cubicBezTo>
                  <a:cubicBezTo>
                    <a:pt x="35" y="22"/>
                    <a:pt x="38" y="21"/>
                    <a:pt x="39" y="20"/>
                  </a:cubicBezTo>
                  <a:cubicBezTo>
                    <a:pt x="41" y="19"/>
                    <a:pt x="44" y="14"/>
                    <a:pt x="46" y="12"/>
                  </a:cubicBezTo>
                  <a:cubicBezTo>
                    <a:pt x="47" y="11"/>
                    <a:pt x="49" y="9"/>
                    <a:pt x="50" y="8"/>
                  </a:cubicBezTo>
                  <a:cubicBezTo>
                    <a:pt x="51" y="7"/>
                    <a:pt x="53" y="6"/>
                    <a:pt x="53" y="4"/>
                  </a:cubicBezTo>
                  <a:cubicBezTo>
                    <a:pt x="53" y="3"/>
                    <a:pt x="54" y="1"/>
                    <a:pt x="53" y="1"/>
                  </a:cubicBezTo>
                  <a:cubicBezTo>
                    <a:pt x="52" y="0"/>
                    <a:pt x="50" y="1"/>
                    <a:pt x="50" y="1"/>
                  </a:cubicBezTo>
                  <a:cubicBezTo>
                    <a:pt x="49" y="2"/>
                    <a:pt x="49" y="4"/>
                    <a:pt x="48" y="5"/>
                  </a:cubicBezTo>
                  <a:cubicBezTo>
                    <a:pt x="47" y="6"/>
                    <a:pt x="45" y="8"/>
                    <a:pt x="44" y="9"/>
                  </a:cubicBezTo>
                  <a:cubicBezTo>
                    <a:pt x="43" y="10"/>
                    <a:pt x="41" y="11"/>
                    <a:pt x="40" y="12"/>
                  </a:cubicBezTo>
                  <a:cubicBezTo>
                    <a:pt x="39" y="13"/>
                    <a:pt x="37" y="14"/>
                    <a:pt x="36" y="15"/>
                  </a:cubicBezTo>
                  <a:cubicBezTo>
                    <a:pt x="35" y="16"/>
                    <a:pt x="34" y="17"/>
                    <a:pt x="33" y="18"/>
                  </a:cubicBezTo>
                  <a:cubicBezTo>
                    <a:pt x="31" y="19"/>
                    <a:pt x="28" y="21"/>
                    <a:pt x="27" y="22"/>
                  </a:cubicBezTo>
                  <a:cubicBezTo>
                    <a:pt x="25" y="22"/>
                    <a:pt x="23" y="23"/>
                    <a:pt x="21" y="24"/>
                  </a:cubicBezTo>
                  <a:cubicBezTo>
                    <a:pt x="21" y="25"/>
                    <a:pt x="19" y="26"/>
                    <a:pt x="19" y="27"/>
                  </a:cubicBezTo>
                  <a:cubicBezTo>
                    <a:pt x="18" y="28"/>
                    <a:pt x="17" y="30"/>
                    <a:pt x="16" y="31"/>
                  </a:cubicBezTo>
                  <a:cubicBezTo>
                    <a:pt x="15" y="32"/>
                    <a:pt x="14" y="33"/>
                    <a:pt x="13" y="34"/>
                  </a:cubicBezTo>
                  <a:cubicBezTo>
                    <a:pt x="12" y="35"/>
                    <a:pt x="9" y="36"/>
                    <a:pt x="8" y="37"/>
                  </a:cubicBezTo>
                  <a:cubicBezTo>
                    <a:pt x="7" y="37"/>
                    <a:pt x="5" y="38"/>
                    <a:pt x="4" y="38"/>
                  </a:cubicBezTo>
                  <a:cubicBezTo>
                    <a:pt x="3" y="38"/>
                    <a:pt x="2" y="36"/>
                    <a:pt x="1" y="36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5480050" y="5102225"/>
              <a:ext cx="41275" cy="36513"/>
            </a:xfrm>
            <a:custGeom>
              <a:avLst/>
              <a:gdLst>
                <a:gd name="T0" fmla="*/ 45 w 48"/>
                <a:gd name="T1" fmla="*/ 36 h 44"/>
                <a:gd name="T2" fmla="*/ 47 w 48"/>
                <a:gd name="T3" fmla="*/ 37 h 44"/>
                <a:gd name="T4" fmla="*/ 44 w 48"/>
                <a:gd name="T5" fmla="*/ 41 h 44"/>
                <a:gd name="T6" fmla="*/ 40 w 48"/>
                <a:gd name="T7" fmla="*/ 44 h 44"/>
                <a:gd name="T8" fmla="*/ 33 w 48"/>
                <a:gd name="T9" fmla="*/ 44 h 44"/>
                <a:gd name="T10" fmla="*/ 26 w 48"/>
                <a:gd name="T11" fmla="*/ 40 h 44"/>
                <a:gd name="T12" fmla="*/ 21 w 48"/>
                <a:gd name="T13" fmla="*/ 39 h 44"/>
                <a:gd name="T14" fmla="*/ 19 w 48"/>
                <a:gd name="T15" fmla="*/ 36 h 44"/>
                <a:gd name="T16" fmla="*/ 17 w 48"/>
                <a:gd name="T17" fmla="*/ 31 h 44"/>
                <a:gd name="T18" fmla="*/ 14 w 48"/>
                <a:gd name="T19" fmla="*/ 24 h 44"/>
                <a:gd name="T20" fmla="*/ 9 w 48"/>
                <a:gd name="T21" fmla="*/ 19 h 44"/>
                <a:gd name="T22" fmla="*/ 7 w 48"/>
                <a:gd name="T23" fmla="*/ 15 h 44"/>
                <a:gd name="T24" fmla="*/ 3 w 48"/>
                <a:gd name="T25" fmla="*/ 11 h 44"/>
                <a:gd name="T26" fmla="*/ 1 w 48"/>
                <a:gd name="T27" fmla="*/ 7 h 44"/>
                <a:gd name="T28" fmla="*/ 0 w 48"/>
                <a:gd name="T29" fmla="*/ 3 h 44"/>
                <a:gd name="T30" fmla="*/ 2 w 48"/>
                <a:gd name="T31" fmla="*/ 0 h 44"/>
                <a:gd name="T32" fmla="*/ 4 w 48"/>
                <a:gd name="T33" fmla="*/ 1 h 44"/>
                <a:gd name="T34" fmla="*/ 7 w 48"/>
                <a:gd name="T35" fmla="*/ 4 h 44"/>
                <a:gd name="T36" fmla="*/ 8 w 48"/>
                <a:gd name="T37" fmla="*/ 7 h 44"/>
                <a:gd name="T38" fmla="*/ 11 w 48"/>
                <a:gd name="T39" fmla="*/ 11 h 44"/>
                <a:gd name="T40" fmla="*/ 12 w 48"/>
                <a:gd name="T41" fmla="*/ 14 h 44"/>
                <a:gd name="T42" fmla="*/ 14 w 48"/>
                <a:gd name="T43" fmla="*/ 19 h 44"/>
                <a:gd name="T44" fmla="*/ 17 w 48"/>
                <a:gd name="T45" fmla="*/ 21 h 44"/>
                <a:gd name="T46" fmla="*/ 20 w 48"/>
                <a:gd name="T47" fmla="*/ 26 h 44"/>
                <a:gd name="T48" fmla="*/ 21 w 48"/>
                <a:gd name="T49" fmla="*/ 31 h 44"/>
                <a:gd name="T50" fmla="*/ 25 w 48"/>
                <a:gd name="T51" fmla="*/ 35 h 44"/>
                <a:gd name="T52" fmla="*/ 28 w 48"/>
                <a:gd name="T53" fmla="*/ 36 h 44"/>
                <a:gd name="T54" fmla="*/ 33 w 48"/>
                <a:gd name="T55" fmla="*/ 37 h 44"/>
                <a:gd name="T56" fmla="*/ 37 w 48"/>
                <a:gd name="T57" fmla="*/ 37 h 44"/>
                <a:gd name="T58" fmla="*/ 40 w 48"/>
                <a:gd name="T59" fmla="*/ 35 h 44"/>
                <a:gd name="T60" fmla="*/ 42 w 48"/>
                <a:gd name="T61" fmla="*/ 35 h 44"/>
                <a:gd name="T62" fmla="*/ 45 w 48"/>
                <a:gd name="T63" fmla="*/ 3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" h="44">
                  <a:moveTo>
                    <a:pt x="45" y="36"/>
                  </a:moveTo>
                  <a:cubicBezTo>
                    <a:pt x="45" y="36"/>
                    <a:pt x="47" y="36"/>
                    <a:pt x="47" y="37"/>
                  </a:cubicBezTo>
                  <a:cubicBezTo>
                    <a:pt x="48" y="38"/>
                    <a:pt x="45" y="40"/>
                    <a:pt x="44" y="41"/>
                  </a:cubicBezTo>
                  <a:cubicBezTo>
                    <a:pt x="43" y="42"/>
                    <a:pt x="41" y="43"/>
                    <a:pt x="40" y="44"/>
                  </a:cubicBezTo>
                  <a:cubicBezTo>
                    <a:pt x="38" y="44"/>
                    <a:pt x="34" y="44"/>
                    <a:pt x="33" y="44"/>
                  </a:cubicBezTo>
                  <a:cubicBezTo>
                    <a:pt x="31" y="43"/>
                    <a:pt x="28" y="41"/>
                    <a:pt x="26" y="40"/>
                  </a:cubicBezTo>
                  <a:cubicBezTo>
                    <a:pt x="25" y="40"/>
                    <a:pt x="22" y="40"/>
                    <a:pt x="21" y="39"/>
                  </a:cubicBezTo>
                  <a:cubicBezTo>
                    <a:pt x="21" y="39"/>
                    <a:pt x="20" y="37"/>
                    <a:pt x="19" y="36"/>
                  </a:cubicBezTo>
                  <a:cubicBezTo>
                    <a:pt x="18" y="35"/>
                    <a:pt x="17" y="32"/>
                    <a:pt x="17" y="31"/>
                  </a:cubicBezTo>
                  <a:cubicBezTo>
                    <a:pt x="16" y="29"/>
                    <a:pt x="15" y="25"/>
                    <a:pt x="14" y="24"/>
                  </a:cubicBezTo>
                  <a:cubicBezTo>
                    <a:pt x="13" y="22"/>
                    <a:pt x="10" y="21"/>
                    <a:pt x="9" y="19"/>
                  </a:cubicBezTo>
                  <a:cubicBezTo>
                    <a:pt x="8" y="18"/>
                    <a:pt x="8" y="16"/>
                    <a:pt x="7" y="15"/>
                  </a:cubicBezTo>
                  <a:cubicBezTo>
                    <a:pt x="6" y="14"/>
                    <a:pt x="4" y="12"/>
                    <a:pt x="3" y="11"/>
                  </a:cubicBezTo>
                  <a:cubicBezTo>
                    <a:pt x="3" y="10"/>
                    <a:pt x="1" y="9"/>
                    <a:pt x="1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2" y="0"/>
                    <a:pt x="4" y="0"/>
                    <a:pt x="4" y="1"/>
                  </a:cubicBezTo>
                  <a:cubicBezTo>
                    <a:pt x="5" y="1"/>
                    <a:pt x="7" y="3"/>
                    <a:pt x="7" y="4"/>
                  </a:cubicBezTo>
                  <a:cubicBezTo>
                    <a:pt x="8" y="5"/>
                    <a:pt x="7" y="6"/>
                    <a:pt x="8" y="7"/>
                  </a:cubicBezTo>
                  <a:cubicBezTo>
                    <a:pt x="8" y="8"/>
                    <a:pt x="10" y="10"/>
                    <a:pt x="11" y="11"/>
                  </a:cubicBezTo>
                  <a:cubicBezTo>
                    <a:pt x="11" y="12"/>
                    <a:pt x="12" y="14"/>
                    <a:pt x="12" y="14"/>
                  </a:cubicBezTo>
                  <a:cubicBezTo>
                    <a:pt x="12" y="16"/>
                    <a:pt x="13" y="18"/>
                    <a:pt x="14" y="19"/>
                  </a:cubicBezTo>
                  <a:cubicBezTo>
                    <a:pt x="14" y="20"/>
                    <a:pt x="16" y="20"/>
                    <a:pt x="17" y="21"/>
                  </a:cubicBezTo>
                  <a:cubicBezTo>
                    <a:pt x="18" y="22"/>
                    <a:pt x="19" y="25"/>
                    <a:pt x="20" y="26"/>
                  </a:cubicBezTo>
                  <a:cubicBezTo>
                    <a:pt x="20" y="28"/>
                    <a:pt x="20" y="30"/>
                    <a:pt x="21" y="31"/>
                  </a:cubicBezTo>
                  <a:cubicBezTo>
                    <a:pt x="22" y="32"/>
                    <a:pt x="24" y="35"/>
                    <a:pt x="25" y="35"/>
                  </a:cubicBezTo>
                  <a:cubicBezTo>
                    <a:pt x="26" y="36"/>
                    <a:pt x="28" y="36"/>
                    <a:pt x="28" y="36"/>
                  </a:cubicBezTo>
                  <a:cubicBezTo>
                    <a:pt x="30" y="36"/>
                    <a:pt x="32" y="37"/>
                    <a:pt x="33" y="37"/>
                  </a:cubicBezTo>
                  <a:cubicBezTo>
                    <a:pt x="34" y="37"/>
                    <a:pt x="36" y="38"/>
                    <a:pt x="37" y="37"/>
                  </a:cubicBezTo>
                  <a:cubicBezTo>
                    <a:pt x="38" y="37"/>
                    <a:pt x="39" y="35"/>
                    <a:pt x="40" y="35"/>
                  </a:cubicBezTo>
                  <a:cubicBezTo>
                    <a:pt x="41" y="35"/>
                    <a:pt x="42" y="35"/>
                    <a:pt x="42" y="35"/>
                  </a:cubicBezTo>
                  <a:cubicBezTo>
                    <a:pt x="43" y="35"/>
                    <a:pt x="44" y="36"/>
                    <a:pt x="45" y="36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925513" y="1831975"/>
              <a:ext cx="7937" cy="9525"/>
            </a:xfrm>
            <a:custGeom>
              <a:avLst/>
              <a:gdLst>
                <a:gd name="T0" fmla="*/ 8 w 10"/>
                <a:gd name="T1" fmla="*/ 10 h 10"/>
                <a:gd name="T2" fmla="*/ 10 w 10"/>
                <a:gd name="T3" fmla="*/ 8 h 10"/>
                <a:gd name="T4" fmla="*/ 8 w 10"/>
                <a:gd name="T5" fmla="*/ 5 h 10"/>
                <a:gd name="T6" fmla="*/ 6 w 10"/>
                <a:gd name="T7" fmla="*/ 4 h 10"/>
                <a:gd name="T8" fmla="*/ 4 w 10"/>
                <a:gd name="T9" fmla="*/ 0 h 10"/>
                <a:gd name="T10" fmla="*/ 3 w 10"/>
                <a:gd name="T11" fmla="*/ 1 h 10"/>
                <a:gd name="T12" fmla="*/ 2 w 10"/>
                <a:gd name="T13" fmla="*/ 5 h 10"/>
                <a:gd name="T14" fmla="*/ 1 w 10"/>
                <a:gd name="T15" fmla="*/ 6 h 10"/>
                <a:gd name="T16" fmla="*/ 3 w 10"/>
                <a:gd name="T17" fmla="*/ 9 h 10"/>
                <a:gd name="T18" fmla="*/ 5 w 10"/>
                <a:gd name="T19" fmla="*/ 9 h 10"/>
                <a:gd name="T20" fmla="*/ 8 w 10"/>
                <a:gd name="T2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0">
                  <a:moveTo>
                    <a:pt x="8" y="10"/>
                  </a:moveTo>
                  <a:cubicBezTo>
                    <a:pt x="9" y="10"/>
                    <a:pt x="10" y="8"/>
                    <a:pt x="10" y="8"/>
                  </a:cubicBezTo>
                  <a:cubicBezTo>
                    <a:pt x="10" y="7"/>
                    <a:pt x="9" y="5"/>
                    <a:pt x="8" y="5"/>
                  </a:cubicBezTo>
                  <a:cubicBezTo>
                    <a:pt x="7" y="4"/>
                    <a:pt x="6" y="4"/>
                    <a:pt x="6" y="4"/>
                  </a:cubicBezTo>
                  <a:cubicBezTo>
                    <a:pt x="5" y="3"/>
                    <a:pt x="5" y="1"/>
                    <a:pt x="4" y="0"/>
                  </a:cubicBezTo>
                  <a:cubicBezTo>
                    <a:pt x="4" y="0"/>
                    <a:pt x="3" y="0"/>
                    <a:pt x="3" y="1"/>
                  </a:cubicBezTo>
                  <a:cubicBezTo>
                    <a:pt x="2" y="2"/>
                    <a:pt x="2" y="4"/>
                    <a:pt x="2" y="5"/>
                  </a:cubicBezTo>
                  <a:cubicBezTo>
                    <a:pt x="2" y="5"/>
                    <a:pt x="1" y="6"/>
                    <a:pt x="1" y="6"/>
                  </a:cubicBezTo>
                  <a:cubicBezTo>
                    <a:pt x="0" y="7"/>
                    <a:pt x="2" y="8"/>
                    <a:pt x="3" y="9"/>
                  </a:cubicBezTo>
                  <a:cubicBezTo>
                    <a:pt x="3" y="9"/>
                    <a:pt x="4" y="9"/>
                    <a:pt x="5" y="9"/>
                  </a:cubicBezTo>
                  <a:cubicBezTo>
                    <a:pt x="5" y="9"/>
                    <a:pt x="7" y="10"/>
                    <a:pt x="8" y="10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917575" y="1827213"/>
              <a:ext cx="7937" cy="9525"/>
            </a:xfrm>
            <a:custGeom>
              <a:avLst/>
              <a:gdLst>
                <a:gd name="T0" fmla="*/ 8 w 9"/>
                <a:gd name="T1" fmla="*/ 9 h 11"/>
                <a:gd name="T2" fmla="*/ 6 w 9"/>
                <a:gd name="T3" fmla="*/ 11 h 11"/>
                <a:gd name="T4" fmla="*/ 2 w 9"/>
                <a:gd name="T5" fmla="*/ 11 h 11"/>
                <a:gd name="T6" fmla="*/ 1 w 9"/>
                <a:gd name="T7" fmla="*/ 7 h 11"/>
                <a:gd name="T8" fmla="*/ 0 w 9"/>
                <a:gd name="T9" fmla="*/ 3 h 11"/>
                <a:gd name="T10" fmla="*/ 3 w 9"/>
                <a:gd name="T11" fmla="*/ 1 h 11"/>
                <a:gd name="T12" fmla="*/ 5 w 9"/>
                <a:gd name="T13" fmla="*/ 0 h 11"/>
                <a:gd name="T14" fmla="*/ 6 w 9"/>
                <a:gd name="T15" fmla="*/ 1 h 11"/>
                <a:gd name="T16" fmla="*/ 6 w 9"/>
                <a:gd name="T17" fmla="*/ 4 h 11"/>
                <a:gd name="T18" fmla="*/ 8 w 9"/>
                <a:gd name="T19" fmla="*/ 6 h 11"/>
                <a:gd name="T20" fmla="*/ 8 w 9"/>
                <a:gd name="T21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11">
                  <a:moveTo>
                    <a:pt x="8" y="9"/>
                  </a:moveTo>
                  <a:cubicBezTo>
                    <a:pt x="8" y="10"/>
                    <a:pt x="7" y="11"/>
                    <a:pt x="6" y="11"/>
                  </a:cubicBezTo>
                  <a:cubicBezTo>
                    <a:pt x="5" y="11"/>
                    <a:pt x="3" y="11"/>
                    <a:pt x="2" y="11"/>
                  </a:cubicBezTo>
                  <a:cubicBezTo>
                    <a:pt x="1" y="10"/>
                    <a:pt x="1" y="8"/>
                    <a:pt x="1" y="7"/>
                  </a:cubicBezTo>
                  <a:cubicBezTo>
                    <a:pt x="1" y="6"/>
                    <a:pt x="0" y="4"/>
                    <a:pt x="0" y="3"/>
                  </a:cubicBezTo>
                  <a:cubicBezTo>
                    <a:pt x="0" y="3"/>
                    <a:pt x="2" y="2"/>
                    <a:pt x="3" y="1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6" y="4"/>
                  </a:cubicBezTo>
                  <a:cubicBezTo>
                    <a:pt x="7" y="5"/>
                    <a:pt x="8" y="5"/>
                    <a:pt x="8" y="6"/>
                  </a:cubicBezTo>
                  <a:cubicBezTo>
                    <a:pt x="9" y="7"/>
                    <a:pt x="8" y="8"/>
                    <a:pt x="8" y="9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925513" y="1824038"/>
              <a:ext cx="4762" cy="4763"/>
            </a:xfrm>
            <a:custGeom>
              <a:avLst/>
              <a:gdLst>
                <a:gd name="T0" fmla="*/ 5 w 5"/>
                <a:gd name="T1" fmla="*/ 2 h 5"/>
                <a:gd name="T2" fmla="*/ 3 w 5"/>
                <a:gd name="T3" fmla="*/ 0 h 5"/>
                <a:gd name="T4" fmla="*/ 0 w 5"/>
                <a:gd name="T5" fmla="*/ 1 h 5"/>
                <a:gd name="T6" fmla="*/ 0 w 5"/>
                <a:gd name="T7" fmla="*/ 3 h 5"/>
                <a:gd name="T8" fmla="*/ 2 w 5"/>
                <a:gd name="T9" fmla="*/ 5 h 5"/>
                <a:gd name="T10" fmla="*/ 3 w 5"/>
                <a:gd name="T11" fmla="*/ 5 h 5"/>
                <a:gd name="T12" fmla="*/ 5 w 5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5" y="2"/>
                  </a:moveTo>
                  <a:cubicBezTo>
                    <a:pt x="5" y="2"/>
                    <a:pt x="4" y="0"/>
                    <a:pt x="3" y="0"/>
                  </a:cubicBezTo>
                  <a:cubicBezTo>
                    <a:pt x="2" y="0"/>
                    <a:pt x="1" y="0"/>
                    <a:pt x="0" y="1"/>
                  </a:cubicBezTo>
                  <a:cubicBezTo>
                    <a:pt x="0" y="1"/>
                    <a:pt x="0" y="3"/>
                    <a:pt x="0" y="3"/>
                  </a:cubicBezTo>
                  <a:cubicBezTo>
                    <a:pt x="1" y="4"/>
                    <a:pt x="2" y="5"/>
                    <a:pt x="2" y="5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4" y="4"/>
                    <a:pt x="5" y="3"/>
                    <a:pt x="5" y="2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876300" y="1803400"/>
              <a:ext cx="44450" cy="47625"/>
            </a:xfrm>
            <a:custGeom>
              <a:avLst/>
              <a:gdLst>
                <a:gd name="T0" fmla="*/ 48 w 53"/>
                <a:gd name="T1" fmla="*/ 22 h 58"/>
                <a:gd name="T2" fmla="*/ 53 w 53"/>
                <a:gd name="T3" fmla="*/ 21 h 58"/>
                <a:gd name="T4" fmla="*/ 53 w 53"/>
                <a:gd name="T5" fmla="*/ 17 h 58"/>
                <a:gd name="T6" fmla="*/ 48 w 53"/>
                <a:gd name="T7" fmla="*/ 13 h 58"/>
                <a:gd name="T8" fmla="*/ 43 w 53"/>
                <a:gd name="T9" fmla="*/ 7 h 58"/>
                <a:gd name="T10" fmla="*/ 38 w 53"/>
                <a:gd name="T11" fmla="*/ 5 h 58"/>
                <a:gd name="T12" fmla="*/ 32 w 53"/>
                <a:gd name="T13" fmla="*/ 6 h 58"/>
                <a:gd name="T14" fmla="*/ 30 w 53"/>
                <a:gd name="T15" fmla="*/ 8 h 58"/>
                <a:gd name="T16" fmla="*/ 27 w 53"/>
                <a:gd name="T17" fmla="*/ 11 h 58"/>
                <a:gd name="T18" fmla="*/ 23 w 53"/>
                <a:gd name="T19" fmla="*/ 13 h 58"/>
                <a:gd name="T20" fmla="*/ 19 w 53"/>
                <a:gd name="T21" fmla="*/ 15 h 58"/>
                <a:gd name="T22" fmla="*/ 18 w 53"/>
                <a:gd name="T23" fmla="*/ 18 h 58"/>
                <a:gd name="T24" fmla="*/ 19 w 53"/>
                <a:gd name="T25" fmla="*/ 21 h 58"/>
                <a:gd name="T26" fmla="*/ 22 w 53"/>
                <a:gd name="T27" fmla="*/ 24 h 58"/>
                <a:gd name="T28" fmla="*/ 24 w 53"/>
                <a:gd name="T29" fmla="*/ 27 h 58"/>
                <a:gd name="T30" fmla="*/ 23 w 53"/>
                <a:gd name="T31" fmla="*/ 28 h 58"/>
                <a:gd name="T32" fmla="*/ 16 w 53"/>
                <a:gd name="T33" fmla="*/ 29 h 58"/>
                <a:gd name="T34" fmla="*/ 15 w 53"/>
                <a:gd name="T35" fmla="*/ 25 h 58"/>
                <a:gd name="T36" fmla="*/ 13 w 53"/>
                <a:gd name="T37" fmla="*/ 20 h 58"/>
                <a:gd name="T38" fmla="*/ 10 w 53"/>
                <a:gd name="T39" fmla="*/ 17 h 58"/>
                <a:gd name="T40" fmla="*/ 11 w 53"/>
                <a:gd name="T41" fmla="*/ 12 h 58"/>
                <a:gd name="T42" fmla="*/ 10 w 53"/>
                <a:gd name="T43" fmla="*/ 8 h 58"/>
                <a:gd name="T44" fmla="*/ 8 w 53"/>
                <a:gd name="T45" fmla="*/ 5 h 58"/>
                <a:gd name="T46" fmla="*/ 4 w 53"/>
                <a:gd name="T47" fmla="*/ 2 h 58"/>
                <a:gd name="T48" fmla="*/ 1 w 53"/>
                <a:gd name="T49" fmla="*/ 1 h 58"/>
                <a:gd name="T50" fmla="*/ 1 w 53"/>
                <a:gd name="T51" fmla="*/ 3 h 58"/>
                <a:gd name="T52" fmla="*/ 3 w 53"/>
                <a:gd name="T53" fmla="*/ 7 h 58"/>
                <a:gd name="T54" fmla="*/ 6 w 53"/>
                <a:gd name="T55" fmla="*/ 10 h 58"/>
                <a:gd name="T56" fmla="*/ 7 w 53"/>
                <a:gd name="T57" fmla="*/ 12 h 58"/>
                <a:gd name="T58" fmla="*/ 6 w 53"/>
                <a:gd name="T59" fmla="*/ 14 h 58"/>
                <a:gd name="T60" fmla="*/ 3 w 53"/>
                <a:gd name="T61" fmla="*/ 14 h 58"/>
                <a:gd name="T62" fmla="*/ 2 w 53"/>
                <a:gd name="T63" fmla="*/ 15 h 58"/>
                <a:gd name="T64" fmla="*/ 1 w 53"/>
                <a:gd name="T65" fmla="*/ 18 h 58"/>
                <a:gd name="T66" fmla="*/ 1 w 53"/>
                <a:gd name="T67" fmla="*/ 22 h 58"/>
                <a:gd name="T68" fmla="*/ 0 w 53"/>
                <a:gd name="T69" fmla="*/ 27 h 58"/>
                <a:gd name="T70" fmla="*/ 2 w 53"/>
                <a:gd name="T71" fmla="*/ 34 h 58"/>
                <a:gd name="T72" fmla="*/ 6 w 53"/>
                <a:gd name="T73" fmla="*/ 37 h 58"/>
                <a:gd name="T74" fmla="*/ 10 w 53"/>
                <a:gd name="T75" fmla="*/ 41 h 58"/>
                <a:gd name="T76" fmla="*/ 12 w 53"/>
                <a:gd name="T77" fmla="*/ 44 h 58"/>
                <a:gd name="T78" fmla="*/ 15 w 53"/>
                <a:gd name="T79" fmla="*/ 47 h 58"/>
                <a:gd name="T80" fmla="*/ 20 w 53"/>
                <a:gd name="T81" fmla="*/ 48 h 58"/>
                <a:gd name="T82" fmla="*/ 26 w 53"/>
                <a:gd name="T83" fmla="*/ 48 h 58"/>
                <a:gd name="T84" fmla="*/ 27 w 53"/>
                <a:gd name="T85" fmla="*/ 51 h 58"/>
                <a:gd name="T86" fmla="*/ 27 w 53"/>
                <a:gd name="T87" fmla="*/ 55 h 58"/>
                <a:gd name="T88" fmla="*/ 30 w 53"/>
                <a:gd name="T89" fmla="*/ 57 h 58"/>
                <a:gd name="T90" fmla="*/ 33 w 53"/>
                <a:gd name="T91" fmla="*/ 58 h 58"/>
                <a:gd name="T92" fmla="*/ 37 w 53"/>
                <a:gd name="T93" fmla="*/ 56 h 58"/>
                <a:gd name="T94" fmla="*/ 38 w 53"/>
                <a:gd name="T95" fmla="*/ 51 h 58"/>
                <a:gd name="T96" fmla="*/ 37 w 53"/>
                <a:gd name="T97" fmla="*/ 48 h 58"/>
                <a:gd name="T98" fmla="*/ 39 w 53"/>
                <a:gd name="T99" fmla="*/ 46 h 58"/>
                <a:gd name="T100" fmla="*/ 41 w 53"/>
                <a:gd name="T101" fmla="*/ 45 h 58"/>
                <a:gd name="T102" fmla="*/ 43 w 53"/>
                <a:gd name="T103" fmla="*/ 44 h 58"/>
                <a:gd name="T104" fmla="*/ 43 w 53"/>
                <a:gd name="T105" fmla="*/ 40 h 58"/>
                <a:gd name="T106" fmla="*/ 43 w 53"/>
                <a:gd name="T107" fmla="*/ 38 h 58"/>
                <a:gd name="T108" fmla="*/ 46 w 53"/>
                <a:gd name="T109" fmla="*/ 36 h 58"/>
                <a:gd name="T110" fmla="*/ 44 w 53"/>
                <a:gd name="T111" fmla="*/ 32 h 58"/>
                <a:gd name="T112" fmla="*/ 44 w 53"/>
                <a:gd name="T113" fmla="*/ 28 h 58"/>
                <a:gd name="T114" fmla="*/ 45 w 53"/>
                <a:gd name="T115" fmla="*/ 23 h 58"/>
                <a:gd name="T116" fmla="*/ 48 w 53"/>
                <a:gd name="T117" fmla="*/ 2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" h="58">
                  <a:moveTo>
                    <a:pt x="48" y="22"/>
                  </a:moveTo>
                  <a:cubicBezTo>
                    <a:pt x="49" y="22"/>
                    <a:pt x="52" y="22"/>
                    <a:pt x="53" y="21"/>
                  </a:cubicBezTo>
                  <a:cubicBezTo>
                    <a:pt x="53" y="20"/>
                    <a:pt x="53" y="18"/>
                    <a:pt x="53" y="17"/>
                  </a:cubicBezTo>
                  <a:cubicBezTo>
                    <a:pt x="52" y="15"/>
                    <a:pt x="49" y="14"/>
                    <a:pt x="48" y="13"/>
                  </a:cubicBezTo>
                  <a:cubicBezTo>
                    <a:pt x="47" y="12"/>
                    <a:pt x="45" y="8"/>
                    <a:pt x="43" y="7"/>
                  </a:cubicBezTo>
                  <a:cubicBezTo>
                    <a:pt x="42" y="6"/>
                    <a:pt x="40" y="5"/>
                    <a:pt x="38" y="5"/>
                  </a:cubicBezTo>
                  <a:cubicBezTo>
                    <a:pt x="37" y="5"/>
                    <a:pt x="34" y="5"/>
                    <a:pt x="32" y="6"/>
                  </a:cubicBezTo>
                  <a:cubicBezTo>
                    <a:pt x="32" y="6"/>
                    <a:pt x="30" y="8"/>
                    <a:pt x="30" y="8"/>
                  </a:cubicBezTo>
                  <a:cubicBezTo>
                    <a:pt x="29" y="9"/>
                    <a:pt x="28" y="10"/>
                    <a:pt x="27" y="11"/>
                  </a:cubicBezTo>
                  <a:cubicBezTo>
                    <a:pt x="26" y="11"/>
                    <a:pt x="24" y="13"/>
                    <a:pt x="23" y="13"/>
                  </a:cubicBezTo>
                  <a:cubicBezTo>
                    <a:pt x="22" y="14"/>
                    <a:pt x="20" y="14"/>
                    <a:pt x="19" y="15"/>
                  </a:cubicBezTo>
                  <a:cubicBezTo>
                    <a:pt x="19" y="16"/>
                    <a:pt x="18" y="17"/>
                    <a:pt x="18" y="18"/>
                  </a:cubicBezTo>
                  <a:cubicBezTo>
                    <a:pt x="18" y="19"/>
                    <a:pt x="18" y="21"/>
                    <a:pt x="19" y="21"/>
                  </a:cubicBezTo>
                  <a:cubicBezTo>
                    <a:pt x="19" y="22"/>
                    <a:pt x="21" y="23"/>
                    <a:pt x="22" y="24"/>
                  </a:cubicBezTo>
                  <a:cubicBezTo>
                    <a:pt x="22" y="24"/>
                    <a:pt x="24" y="26"/>
                    <a:pt x="24" y="27"/>
                  </a:cubicBezTo>
                  <a:cubicBezTo>
                    <a:pt x="24" y="27"/>
                    <a:pt x="23" y="28"/>
                    <a:pt x="23" y="28"/>
                  </a:cubicBezTo>
                  <a:cubicBezTo>
                    <a:pt x="21" y="29"/>
                    <a:pt x="17" y="30"/>
                    <a:pt x="16" y="29"/>
                  </a:cubicBezTo>
                  <a:cubicBezTo>
                    <a:pt x="15" y="28"/>
                    <a:pt x="15" y="26"/>
                    <a:pt x="15" y="25"/>
                  </a:cubicBezTo>
                  <a:cubicBezTo>
                    <a:pt x="15" y="24"/>
                    <a:pt x="13" y="21"/>
                    <a:pt x="13" y="20"/>
                  </a:cubicBezTo>
                  <a:cubicBezTo>
                    <a:pt x="12" y="19"/>
                    <a:pt x="11" y="18"/>
                    <a:pt x="10" y="17"/>
                  </a:cubicBezTo>
                  <a:cubicBezTo>
                    <a:pt x="10" y="16"/>
                    <a:pt x="11" y="13"/>
                    <a:pt x="11" y="12"/>
                  </a:cubicBezTo>
                  <a:cubicBezTo>
                    <a:pt x="11" y="11"/>
                    <a:pt x="10" y="9"/>
                    <a:pt x="10" y="8"/>
                  </a:cubicBezTo>
                  <a:cubicBezTo>
                    <a:pt x="10" y="7"/>
                    <a:pt x="9" y="6"/>
                    <a:pt x="8" y="5"/>
                  </a:cubicBezTo>
                  <a:cubicBezTo>
                    <a:pt x="7" y="4"/>
                    <a:pt x="5" y="3"/>
                    <a:pt x="4" y="2"/>
                  </a:cubicBezTo>
                  <a:cubicBezTo>
                    <a:pt x="3" y="2"/>
                    <a:pt x="1" y="0"/>
                    <a:pt x="1" y="1"/>
                  </a:cubicBezTo>
                  <a:cubicBezTo>
                    <a:pt x="0" y="1"/>
                    <a:pt x="0" y="3"/>
                    <a:pt x="1" y="3"/>
                  </a:cubicBezTo>
                  <a:cubicBezTo>
                    <a:pt x="1" y="5"/>
                    <a:pt x="3" y="6"/>
                    <a:pt x="3" y="7"/>
                  </a:cubicBezTo>
                  <a:cubicBezTo>
                    <a:pt x="4" y="8"/>
                    <a:pt x="5" y="9"/>
                    <a:pt x="6" y="10"/>
                  </a:cubicBezTo>
                  <a:cubicBezTo>
                    <a:pt x="6" y="10"/>
                    <a:pt x="7" y="11"/>
                    <a:pt x="7" y="12"/>
                  </a:cubicBezTo>
                  <a:cubicBezTo>
                    <a:pt x="7" y="13"/>
                    <a:pt x="7" y="14"/>
                    <a:pt x="6" y="14"/>
                  </a:cubicBezTo>
                  <a:cubicBezTo>
                    <a:pt x="5" y="14"/>
                    <a:pt x="4" y="13"/>
                    <a:pt x="3" y="14"/>
                  </a:cubicBezTo>
                  <a:cubicBezTo>
                    <a:pt x="3" y="14"/>
                    <a:pt x="2" y="15"/>
                    <a:pt x="2" y="15"/>
                  </a:cubicBezTo>
                  <a:cubicBezTo>
                    <a:pt x="1" y="16"/>
                    <a:pt x="1" y="17"/>
                    <a:pt x="1" y="18"/>
                  </a:cubicBezTo>
                  <a:cubicBezTo>
                    <a:pt x="1" y="19"/>
                    <a:pt x="1" y="21"/>
                    <a:pt x="1" y="22"/>
                  </a:cubicBezTo>
                  <a:cubicBezTo>
                    <a:pt x="1" y="23"/>
                    <a:pt x="0" y="26"/>
                    <a:pt x="0" y="27"/>
                  </a:cubicBezTo>
                  <a:cubicBezTo>
                    <a:pt x="1" y="29"/>
                    <a:pt x="1" y="32"/>
                    <a:pt x="2" y="34"/>
                  </a:cubicBezTo>
                  <a:cubicBezTo>
                    <a:pt x="2" y="35"/>
                    <a:pt x="5" y="36"/>
                    <a:pt x="6" y="37"/>
                  </a:cubicBezTo>
                  <a:cubicBezTo>
                    <a:pt x="7" y="38"/>
                    <a:pt x="9" y="40"/>
                    <a:pt x="10" y="41"/>
                  </a:cubicBezTo>
                  <a:cubicBezTo>
                    <a:pt x="11" y="41"/>
                    <a:pt x="11" y="43"/>
                    <a:pt x="12" y="44"/>
                  </a:cubicBezTo>
                  <a:cubicBezTo>
                    <a:pt x="13" y="45"/>
                    <a:pt x="14" y="46"/>
                    <a:pt x="15" y="47"/>
                  </a:cubicBezTo>
                  <a:cubicBezTo>
                    <a:pt x="17" y="47"/>
                    <a:pt x="19" y="48"/>
                    <a:pt x="20" y="48"/>
                  </a:cubicBezTo>
                  <a:cubicBezTo>
                    <a:pt x="21" y="48"/>
                    <a:pt x="25" y="47"/>
                    <a:pt x="26" y="48"/>
                  </a:cubicBezTo>
                  <a:cubicBezTo>
                    <a:pt x="26" y="48"/>
                    <a:pt x="26" y="50"/>
                    <a:pt x="27" y="51"/>
                  </a:cubicBezTo>
                  <a:cubicBezTo>
                    <a:pt x="27" y="52"/>
                    <a:pt x="26" y="54"/>
                    <a:pt x="27" y="55"/>
                  </a:cubicBezTo>
                  <a:cubicBezTo>
                    <a:pt x="27" y="55"/>
                    <a:pt x="29" y="57"/>
                    <a:pt x="30" y="57"/>
                  </a:cubicBezTo>
                  <a:cubicBezTo>
                    <a:pt x="30" y="57"/>
                    <a:pt x="32" y="58"/>
                    <a:pt x="33" y="58"/>
                  </a:cubicBezTo>
                  <a:cubicBezTo>
                    <a:pt x="34" y="58"/>
                    <a:pt x="36" y="57"/>
                    <a:pt x="37" y="56"/>
                  </a:cubicBezTo>
                  <a:cubicBezTo>
                    <a:pt x="38" y="55"/>
                    <a:pt x="38" y="53"/>
                    <a:pt x="38" y="51"/>
                  </a:cubicBezTo>
                  <a:cubicBezTo>
                    <a:pt x="38" y="51"/>
                    <a:pt x="37" y="49"/>
                    <a:pt x="37" y="48"/>
                  </a:cubicBezTo>
                  <a:cubicBezTo>
                    <a:pt x="37" y="47"/>
                    <a:pt x="38" y="46"/>
                    <a:pt x="39" y="46"/>
                  </a:cubicBezTo>
                  <a:cubicBezTo>
                    <a:pt x="39" y="45"/>
                    <a:pt x="40" y="45"/>
                    <a:pt x="41" y="45"/>
                  </a:cubicBezTo>
                  <a:cubicBezTo>
                    <a:pt x="42" y="45"/>
                    <a:pt x="43" y="44"/>
                    <a:pt x="43" y="44"/>
                  </a:cubicBezTo>
                  <a:cubicBezTo>
                    <a:pt x="43" y="43"/>
                    <a:pt x="43" y="41"/>
                    <a:pt x="43" y="40"/>
                  </a:cubicBezTo>
                  <a:cubicBezTo>
                    <a:pt x="43" y="40"/>
                    <a:pt x="43" y="38"/>
                    <a:pt x="43" y="38"/>
                  </a:cubicBezTo>
                  <a:cubicBezTo>
                    <a:pt x="44" y="37"/>
                    <a:pt x="45" y="36"/>
                    <a:pt x="46" y="36"/>
                  </a:cubicBezTo>
                  <a:cubicBezTo>
                    <a:pt x="46" y="35"/>
                    <a:pt x="44" y="33"/>
                    <a:pt x="44" y="32"/>
                  </a:cubicBezTo>
                  <a:cubicBezTo>
                    <a:pt x="44" y="31"/>
                    <a:pt x="44" y="29"/>
                    <a:pt x="44" y="28"/>
                  </a:cubicBezTo>
                  <a:cubicBezTo>
                    <a:pt x="44" y="27"/>
                    <a:pt x="44" y="24"/>
                    <a:pt x="45" y="23"/>
                  </a:cubicBezTo>
                  <a:cubicBezTo>
                    <a:pt x="45" y="22"/>
                    <a:pt x="47" y="22"/>
                    <a:pt x="48" y="22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890588" y="1801813"/>
              <a:ext cx="7937" cy="7938"/>
            </a:xfrm>
            <a:custGeom>
              <a:avLst/>
              <a:gdLst>
                <a:gd name="T0" fmla="*/ 7 w 9"/>
                <a:gd name="T1" fmla="*/ 8 h 10"/>
                <a:gd name="T2" fmla="*/ 9 w 9"/>
                <a:gd name="T3" fmla="*/ 4 h 10"/>
                <a:gd name="T4" fmla="*/ 7 w 9"/>
                <a:gd name="T5" fmla="*/ 1 h 10"/>
                <a:gd name="T6" fmla="*/ 4 w 9"/>
                <a:gd name="T7" fmla="*/ 1 h 10"/>
                <a:gd name="T8" fmla="*/ 0 w 9"/>
                <a:gd name="T9" fmla="*/ 3 h 10"/>
                <a:gd name="T10" fmla="*/ 2 w 9"/>
                <a:gd name="T11" fmla="*/ 5 h 10"/>
                <a:gd name="T12" fmla="*/ 1 w 9"/>
                <a:gd name="T13" fmla="*/ 8 h 10"/>
                <a:gd name="T14" fmla="*/ 3 w 9"/>
                <a:gd name="T15" fmla="*/ 10 h 10"/>
                <a:gd name="T16" fmla="*/ 5 w 9"/>
                <a:gd name="T17" fmla="*/ 10 h 10"/>
                <a:gd name="T18" fmla="*/ 7 w 9"/>
                <a:gd name="T1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10">
                  <a:moveTo>
                    <a:pt x="7" y="8"/>
                  </a:moveTo>
                  <a:cubicBezTo>
                    <a:pt x="8" y="7"/>
                    <a:pt x="9" y="5"/>
                    <a:pt x="9" y="4"/>
                  </a:cubicBezTo>
                  <a:cubicBezTo>
                    <a:pt x="9" y="3"/>
                    <a:pt x="8" y="1"/>
                    <a:pt x="7" y="1"/>
                  </a:cubicBezTo>
                  <a:cubicBezTo>
                    <a:pt x="7" y="0"/>
                    <a:pt x="5" y="1"/>
                    <a:pt x="4" y="1"/>
                  </a:cubicBezTo>
                  <a:cubicBezTo>
                    <a:pt x="3" y="1"/>
                    <a:pt x="0" y="2"/>
                    <a:pt x="0" y="3"/>
                  </a:cubicBezTo>
                  <a:cubicBezTo>
                    <a:pt x="0" y="3"/>
                    <a:pt x="1" y="4"/>
                    <a:pt x="2" y="5"/>
                  </a:cubicBezTo>
                  <a:cubicBezTo>
                    <a:pt x="2" y="6"/>
                    <a:pt x="1" y="7"/>
                    <a:pt x="1" y="8"/>
                  </a:cubicBezTo>
                  <a:cubicBezTo>
                    <a:pt x="1" y="9"/>
                    <a:pt x="2" y="10"/>
                    <a:pt x="3" y="10"/>
                  </a:cubicBezTo>
                  <a:cubicBezTo>
                    <a:pt x="3" y="10"/>
                    <a:pt x="5" y="10"/>
                    <a:pt x="5" y="10"/>
                  </a:cubicBezTo>
                  <a:cubicBezTo>
                    <a:pt x="6" y="10"/>
                    <a:pt x="7" y="9"/>
                    <a:pt x="7" y="8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898525" y="1762125"/>
              <a:ext cx="7937" cy="6350"/>
            </a:xfrm>
            <a:custGeom>
              <a:avLst/>
              <a:gdLst>
                <a:gd name="T0" fmla="*/ 9 w 9"/>
                <a:gd name="T1" fmla="*/ 3 h 8"/>
                <a:gd name="T2" fmla="*/ 0 w 9"/>
                <a:gd name="T3" fmla="*/ 0 h 8"/>
                <a:gd name="T4" fmla="*/ 0 w 9"/>
                <a:gd name="T5" fmla="*/ 3 h 8"/>
                <a:gd name="T6" fmla="*/ 2 w 9"/>
                <a:gd name="T7" fmla="*/ 6 h 8"/>
                <a:gd name="T8" fmla="*/ 5 w 9"/>
                <a:gd name="T9" fmla="*/ 8 h 8"/>
                <a:gd name="T10" fmla="*/ 7 w 9"/>
                <a:gd name="T11" fmla="*/ 7 h 8"/>
                <a:gd name="T12" fmla="*/ 8 w 9"/>
                <a:gd name="T13" fmla="*/ 6 h 8"/>
                <a:gd name="T14" fmla="*/ 9 w 9"/>
                <a:gd name="T15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8">
                  <a:moveTo>
                    <a:pt x="9" y="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3" y="6"/>
                    <a:pt x="4" y="8"/>
                    <a:pt x="5" y="8"/>
                  </a:cubicBezTo>
                  <a:cubicBezTo>
                    <a:pt x="6" y="8"/>
                    <a:pt x="7" y="8"/>
                    <a:pt x="7" y="7"/>
                  </a:cubicBezTo>
                  <a:cubicBezTo>
                    <a:pt x="8" y="7"/>
                    <a:pt x="8" y="6"/>
                    <a:pt x="8" y="6"/>
                  </a:cubicBezTo>
                  <a:cubicBezTo>
                    <a:pt x="9" y="5"/>
                    <a:pt x="9" y="3"/>
                    <a:pt x="9" y="3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706438" y="1768475"/>
              <a:ext cx="774700" cy="552450"/>
            </a:xfrm>
            <a:custGeom>
              <a:avLst/>
              <a:gdLst>
                <a:gd name="T0" fmla="*/ 844 w 918"/>
                <a:gd name="T1" fmla="*/ 623 h 655"/>
                <a:gd name="T2" fmla="*/ 580 w 918"/>
                <a:gd name="T3" fmla="*/ 613 h 655"/>
                <a:gd name="T4" fmla="*/ 516 w 918"/>
                <a:gd name="T5" fmla="*/ 604 h 655"/>
                <a:gd name="T6" fmla="*/ 439 w 918"/>
                <a:gd name="T7" fmla="*/ 621 h 655"/>
                <a:gd name="T8" fmla="*/ 361 w 918"/>
                <a:gd name="T9" fmla="*/ 614 h 655"/>
                <a:gd name="T10" fmla="*/ 315 w 918"/>
                <a:gd name="T11" fmla="*/ 610 h 655"/>
                <a:gd name="T12" fmla="*/ 259 w 918"/>
                <a:gd name="T13" fmla="*/ 587 h 655"/>
                <a:gd name="T14" fmla="*/ 205 w 918"/>
                <a:gd name="T15" fmla="*/ 595 h 655"/>
                <a:gd name="T16" fmla="*/ 151 w 918"/>
                <a:gd name="T17" fmla="*/ 579 h 655"/>
                <a:gd name="T18" fmla="*/ 134 w 918"/>
                <a:gd name="T19" fmla="*/ 528 h 655"/>
                <a:gd name="T20" fmla="*/ 106 w 918"/>
                <a:gd name="T21" fmla="*/ 463 h 655"/>
                <a:gd name="T22" fmla="*/ 65 w 918"/>
                <a:gd name="T23" fmla="*/ 440 h 655"/>
                <a:gd name="T24" fmla="*/ 30 w 918"/>
                <a:gd name="T25" fmla="*/ 428 h 655"/>
                <a:gd name="T26" fmla="*/ 6 w 918"/>
                <a:gd name="T27" fmla="*/ 422 h 655"/>
                <a:gd name="T28" fmla="*/ 16 w 918"/>
                <a:gd name="T29" fmla="*/ 361 h 655"/>
                <a:gd name="T30" fmla="*/ 22 w 918"/>
                <a:gd name="T31" fmla="*/ 387 h 655"/>
                <a:gd name="T32" fmla="*/ 42 w 918"/>
                <a:gd name="T33" fmla="*/ 358 h 655"/>
                <a:gd name="T34" fmla="*/ 26 w 918"/>
                <a:gd name="T35" fmla="*/ 351 h 655"/>
                <a:gd name="T36" fmla="*/ 25 w 918"/>
                <a:gd name="T37" fmla="*/ 322 h 655"/>
                <a:gd name="T38" fmla="*/ 45 w 918"/>
                <a:gd name="T39" fmla="*/ 305 h 655"/>
                <a:gd name="T40" fmla="*/ 20 w 918"/>
                <a:gd name="T41" fmla="*/ 308 h 655"/>
                <a:gd name="T42" fmla="*/ 18 w 918"/>
                <a:gd name="T43" fmla="*/ 217 h 655"/>
                <a:gd name="T44" fmla="*/ 7 w 918"/>
                <a:gd name="T45" fmla="*/ 129 h 655"/>
                <a:gd name="T46" fmla="*/ 14 w 918"/>
                <a:gd name="T47" fmla="*/ 77 h 655"/>
                <a:gd name="T48" fmla="*/ 29 w 918"/>
                <a:gd name="T49" fmla="*/ 50 h 655"/>
                <a:gd name="T50" fmla="*/ 85 w 918"/>
                <a:gd name="T51" fmla="*/ 102 h 655"/>
                <a:gd name="T52" fmla="*/ 153 w 918"/>
                <a:gd name="T53" fmla="*/ 127 h 655"/>
                <a:gd name="T54" fmla="*/ 195 w 918"/>
                <a:gd name="T55" fmla="*/ 139 h 655"/>
                <a:gd name="T56" fmla="*/ 216 w 918"/>
                <a:gd name="T57" fmla="*/ 152 h 655"/>
                <a:gd name="T58" fmla="*/ 228 w 918"/>
                <a:gd name="T59" fmla="*/ 162 h 655"/>
                <a:gd name="T60" fmla="*/ 231 w 918"/>
                <a:gd name="T61" fmla="*/ 174 h 655"/>
                <a:gd name="T62" fmla="*/ 229 w 918"/>
                <a:gd name="T63" fmla="*/ 197 h 655"/>
                <a:gd name="T64" fmla="*/ 230 w 918"/>
                <a:gd name="T65" fmla="*/ 203 h 655"/>
                <a:gd name="T66" fmla="*/ 249 w 918"/>
                <a:gd name="T67" fmla="*/ 200 h 655"/>
                <a:gd name="T68" fmla="*/ 243 w 918"/>
                <a:gd name="T69" fmla="*/ 228 h 655"/>
                <a:gd name="T70" fmla="*/ 240 w 918"/>
                <a:gd name="T71" fmla="*/ 260 h 655"/>
                <a:gd name="T72" fmla="*/ 234 w 918"/>
                <a:gd name="T73" fmla="*/ 287 h 655"/>
                <a:gd name="T74" fmla="*/ 232 w 918"/>
                <a:gd name="T75" fmla="*/ 301 h 655"/>
                <a:gd name="T76" fmla="*/ 250 w 918"/>
                <a:gd name="T77" fmla="*/ 270 h 655"/>
                <a:gd name="T78" fmla="*/ 251 w 918"/>
                <a:gd name="T79" fmla="*/ 240 h 655"/>
                <a:gd name="T80" fmla="*/ 272 w 918"/>
                <a:gd name="T81" fmla="*/ 198 h 655"/>
                <a:gd name="T82" fmla="*/ 277 w 918"/>
                <a:gd name="T83" fmla="*/ 155 h 655"/>
                <a:gd name="T84" fmla="*/ 267 w 918"/>
                <a:gd name="T85" fmla="*/ 154 h 655"/>
                <a:gd name="T86" fmla="*/ 260 w 918"/>
                <a:gd name="T87" fmla="*/ 150 h 655"/>
                <a:gd name="T88" fmla="*/ 282 w 918"/>
                <a:gd name="T89" fmla="*/ 127 h 655"/>
                <a:gd name="T90" fmla="*/ 261 w 918"/>
                <a:gd name="T91" fmla="*/ 108 h 655"/>
                <a:gd name="T92" fmla="*/ 254 w 918"/>
                <a:gd name="T93" fmla="*/ 125 h 655"/>
                <a:gd name="T94" fmla="*/ 252 w 918"/>
                <a:gd name="T95" fmla="*/ 166 h 655"/>
                <a:gd name="T96" fmla="*/ 269 w 918"/>
                <a:gd name="T97" fmla="*/ 172 h 655"/>
                <a:gd name="T98" fmla="*/ 260 w 918"/>
                <a:gd name="T99" fmla="*/ 185 h 655"/>
                <a:gd name="T100" fmla="*/ 247 w 918"/>
                <a:gd name="T101" fmla="*/ 164 h 655"/>
                <a:gd name="T102" fmla="*/ 234 w 918"/>
                <a:gd name="T103" fmla="*/ 132 h 655"/>
                <a:gd name="T104" fmla="*/ 257 w 918"/>
                <a:gd name="T105" fmla="*/ 91 h 655"/>
                <a:gd name="T106" fmla="*/ 269 w 918"/>
                <a:gd name="T107" fmla="*/ 91 h 655"/>
                <a:gd name="T108" fmla="*/ 286 w 918"/>
                <a:gd name="T109" fmla="*/ 80 h 655"/>
                <a:gd name="T110" fmla="*/ 272 w 918"/>
                <a:gd name="T111" fmla="*/ 49 h 655"/>
                <a:gd name="T112" fmla="*/ 263 w 918"/>
                <a:gd name="T113" fmla="*/ 45 h 655"/>
                <a:gd name="T114" fmla="*/ 262 w 918"/>
                <a:gd name="T115" fmla="*/ 24 h 655"/>
                <a:gd name="T116" fmla="*/ 266 w 918"/>
                <a:gd name="T117" fmla="*/ 0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8" h="655">
                  <a:moveTo>
                    <a:pt x="918" y="139"/>
                  </a:moveTo>
                  <a:cubicBezTo>
                    <a:pt x="837" y="582"/>
                    <a:pt x="837" y="582"/>
                    <a:pt x="837" y="582"/>
                  </a:cubicBezTo>
                  <a:cubicBezTo>
                    <a:pt x="837" y="582"/>
                    <a:pt x="836" y="585"/>
                    <a:pt x="835" y="587"/>
                  </a:cubicBezTo>
                  <a:cubicBezTo>
                    <a:pt x="835" y="588"/>
                    <a:pt x="834" y="590"/>
                    <a:pt x="834" y="592"/>
                  </a:cubicBezTo>
                  <a:cubicBezTo>
                    <a:pt x="835" y="592"/>
                    <a:pt x="836" y="593"/>
                    <a:pt x="836" y="594"/>
                  </a:cubicBezTo>
                  <a:cubicBezTo>
                    <a:pt x="837" y="595"/>
                    <a:pt x="836" y="597"/>
                    <a:pt x="836" y="598"/>
                  </a:cubicBezTo>
                  <a:cubicBezTo>
                    <a:pt x="837" y="599"/>
                    <a:pt x="840" y="601"/>
                    <a:pt x="841" y="603"/>
                  </a:cubicBezTo>
                  <a:cubicBezTo>
                    <a:pt x="841" y="604"/>
                    <a:pt x="840" y="606"/>
                    <a:pt x="840" y="607"/>
                  </a:cubicBezTo>
                  <a:cubicBezTo>
                    <a:pt x="840" y="609"/>
                    <a:pt x="843" y="611"/>
                    <a:pt x="843" y="613"/>
                  </a:cubicBezTo>
                  <a:cubicBezTo>
                    <a:pt x="843" y="614"/>
                    <a:pt x="840" y="617"/>
                    <a:pt x="840" y="618"/>
                  </a:cubicBezTo>
                  <a:cubicBezTo>
                    <a:pt x="840" y="620"/>
                    <a:pt x="843" y="621"/>
                    <a:pt x="844" y="623"/>
                  </a:cubicBezTo>
                  <a:cubicBezTo>
                    <a:pt x="844" y="624"/>
                    <a:pt x="844" y="626"/>
                    <a:pt x="843" y="627"/>
                  </a:cubicBezTo>
                  <a:cubicBezTo>
                    <a:pt x="843" y="628"/>
                    <a:pt x="840" y="630"/>
                    <a:pt x="840" y="631"/>
                  </a:cubicBezTo>
                  <a:cubicBezTo>
                    <a:pt x="839" y="632"/>
                    <a:pt x="839" y="633"/>
                    <a:pt x="838" y="634"/>
                  </a:cubicBezTo>
                  <a:cubicBezTo>
                    <a:pt x="838" y="635"/>
                    <a:pt x="836" y="635"/>
                    <a:pt x="835" y="636"/>
                  </a:cubicBezTo>
                  <a:cubicBezTo>
                    <a:pt x="834" y="637"/>
                    <a:pt x="834" y="639"/>
                    <a:pt x="834" y="640"/>
                  </a:cubicBezTo>
                  <a:cubicBezTo>
                    <a:pt x="835" y="642"/>
                    <a:pt x="839" y="644"/>
                    <a:pt x="839" y="645"/>
                  </a:cubicBezTo>
                  <a:cubicBezTo>
                    <a:pt x="841" y="650"/>
                    <a:pt x="837" y="650"/>
                    <a:pt x="839" y="655"/>
                  </a:cubicBezTo>
                  <a:cubicBezTo>
                    <a:pt x="839" y="655"/>
                    <a:pt x="837" y="654"/>
                    <a:pt x="837" y="654"/>
                  </a:cubicBezTo>
                  <a:cubicBezTo>
                    <a:pt x="593" y="606"/>
                    <a:pt x="593" y="606"/>
                    <a:pt x="593" y="606"/>
                  </a:cubicBezTo>
                  <a:cubicBezTo>
                    <a:pt x="593" y="606"/>
                    <a:pt x="588" y="609"/>
                    <a:pt x="586" y="610"/>
                  </a:cubicBezTo>
                  <a:cubicBezTo>
                    <a:pt x="585" y="611"/>
                    <a:pt x="582" y="613"/>
                    <a:pt x="580" y="613"/>
                  </a:cubicBezTo>
                  <a:cubicBezTo>
                    <a:pt x="578" y="613"/>
                    <a:pt x="575" y="614"/>
                    <a:pt x="574" y="614"/>
                  </a:cubicBezTo>
                  <a:cubicBezTo>
                    <a:pt x="572" y="614"/>
                    <a:pt x="567" y="615"/>
                    <a:pt x="565" y="614"/>
                  </a:cubicBezTo>
                  <a:cubicBezTo>
                    <a:pt x="563" y="613"/>
                    <a:pt x="561" y="611"/>
                    <a:pt x="560" y="610"/>
                  </a:cubicBezTo>
                  <a:cubicBezTo>
                    <a:pt x="558" y="610"/>
                    <a:pt x="556" y="609"/>
                    <a:pt x="554" y="609"/>
                  </a:cubicBezTo>
                  <a:cubicBezTo>
                    <a:pt x="552" y="609"/>
                    <a:pt x="549" y="610"/>
                    <a:pt x="547" y="610"/>
                  </a:cubicBezTo>
                  <a:cubicBezTo>
                    <a:pt x="545" y="610"/>
                    <a:pt x="542" y="611"/>
                    <a:pt x="540" y="611"/>
                  </a:cubicBezTo>
                  <a:cubicBezTo>
                    <a:pt x="539" y="611"/>
                    <a:pt x="537" y="609"/>
                    <a:pt x="536" y="609"/>
                  </a:cubicBezTo>
                  <a:cubicBezTo>
                    <a:pt x="535" y="609"/>
                    <a:pt x="532" y="611"/>
                    <a:pt x="531" y="610"/>
                  </a:cubicBezTo>
                  <a:cubicBezTo>
                    <a:pt x="529" y="610"/>
                    <a:pt x="527" y="610"/>
                    <a:pt x="526" y="609"/>
                  </a:cubicBezTo>
                  <a:cubicBezTo>
                    <a:pt x="525" y="609"/>
                    <a:pt x="523" y="606"/>
                    <a:pt x="522" y="605"/>
                  </a:cubicBezTo>
                  <a:cubicBezTo>
                    <a:pt x="520" y="604"/>
                    <a:pt x="517" y="604"/>
                    <a:pt x="516" y="604"/>
                  </a:cubicBezTo>
                  <a:cubicBezTo>
                    <a:pt x="515" y="605"/>
                    <a:pt x="513" y="606"/>
                    <a:pt x="512" y="607"/>
                  </a:cubicBezTo>
                  <a:cubicBezTo>
                    <a:pt x="511" y="608"/>
                    <a:pt x="509" y="611"/>
                    <a:pt x="508" y="612"/>
                  </a:cubicBezTo>
                  <a:cubicBezTo>
                    <a:pt x="507" y="612"/>
                    <a:pt x="505" y="613"/>
                    <a:pt x="504" y="613"/>
                  </a:cubicBezTo>
                  <a:cubicBezTo>
                    <a:pt x="501" y="614"/>
                    <a:pt x="497" y="615"/>
                    <a:pt x="495" y="615"/>
                  </a:cubicBezTo>
                  <a:cubicBezTo>
                    <a:pt x="493" y="615"/>
                    <a:pt x="488" y="612"/>
                    <a:pt x="486" y="612"/>
                  </a:cubicBezTo>
                  <a:cubicBezTo>
                    <a:pt x="483" y="611"/>
                    <a:pt x="475" y="612"/>
                    <a:pt x="472" y="613"/>
                  </a:cubicBezTo>
                  <a:cubicBezTo>
                    <a:pt x="469" y="613"/>
                    <a:pt x="464" y="615"/>
                    <a:pt x="461" y="615"/>
                  </a:cubicBezTo>
                  <a:cubicBezTo>
                    <a:pt x="459" y="616"/>
                    <a:pt x="455" y="616"/>
                    <a:pt x="453" y="616"/>
                  </a:cubicBezTo>
                  <a:cubicBezTo>
                    <a:pt x="451" y="616"/>
                    <a:pt x="448" y="616"/>
                    <a:pt x="446" y="616"/>
                  </a:cubicBezTo>
                  <a:cubicBezTo>
                    <a:pt x="445" y="616"/>
                    <a:pt x="442" y="617"/>
                    <a:pt x="442" y="617"/>
                  </a:cubicBezTo>
                  <a:cubicBezTo>
                    <a:pt x="441" y="618"/>
                    <a:pt x="440" y="620"/>
                    <a:pt x="439" y="621"/>
                  </a:cubicBezTo>
                  <a:cubicBezTo>
                    <a:pt x="437" y="621"/>
                    <a:pt x="435" y="622"/>
                    <a:pt x="433" y="622"/>
                  </a:cubicBezTo>
                  <a:cubicBezTo>
                    <a:pt x="432" y="622"/>
                    <a:pt x="429" y="621"/>
                    <a:pt x="428" y="621"/>
                  </a:cubicBezTo>
                  <a:cubicBezTo>
                    <a:pt x="426" y="620"/>
                    <a:pt x="422" y="623"/>
                    <a:pt x="419" y="623"/>
                  </a:cubicBezTo>
                  <a:cubicBezTo>
                    <a:pt x="416" y="623"/>
                    <a:pt x="408" y="623"/>
                    <a:pt x="404" y="622"/>
                  </a:cubicBezTo>
                  <a:cubicBezTo>
                    <a:pt x="403" y="621"/>
                    <a:pt x="400" y="619"/>
                    <a:pt x="398" y="617"/>
                  </a:cubicBezTo>
                  <a:cubicBezTo>
                    <a:pt x="397" y="616"/>
                    <a:pt x="396" y="612"/>
                    <a:pt x="395" y="611"/>
                  </a:cubicBezTo>
                  <a:cubicBezTo>
                    <a:pt x="394" y="610"/>
                    <a:pt x="391" y="608"/>
                    <a:pt x="389" y="608"/>
                  </a:cubicBezTo>
                  <a:cubicBezTo>
                    <a:pt x="387" y="607"/>
                    <a:pt x="384" y="608"/>
                    <a:pt x="382" y="609"/>
                  </a:cubicBezTo>
                  <a:cubicBezTo>
                    <a:pt x="381" y="609"/>
                    <a:pt x="379" y="612"/>
                    <a:pt x="377" y="613"/>
                  </a:cubicBezTo>
                  <a:cubicBezTo>
                    <a:pt x="375" y="613"/>
                    <a:pt x="371" y="614"/>
                    <a:pt x="369" y="614"/>
                  </a:cubicBezTo>
                  <a:cubicBezTo>
                    <a:pt x="367" y="614"/>
                    <a:pt x="363" y="613"/>
                    <a:pt x="361" y="614"/>
                  </a:cubicBezTo>
                  <a:cubicBezTo>
                    <a:pt x="360" y="614"/>
                    <a:pt x="356" y="614"/>
                    <a:pt x="355" y="615"/>
                  </a:cubicBezTo>
                  <a:cubicBezTo>
                    <a:pt x="354" y="616"/>
                    <a:pt x="352" y="618"/>
                    <a:pt x="351" y="618"/>
                  </a:cubicBezTo>
                  <a:cubicBezTo>
                    <a:pt x="350" y="619"/>
                    <a:pt x="348" y="618"/>
                    <a:pt x="347" y="617"/>
                  </a:cubicBezTo>
                  <a:cubicBezTo>
                    <a:pt x="346" y="617"/>
                    <a:pt x="346" y="615"/>
                    <a:pt x="345" y="614"/>
                  </a:cubicBezTo>
                  <a:cubicBezTo>
                    <a:pt x="343" y="614"/>
                    <a:pt x="339" y="614"/>
                    <a:pt x="338" y="614"/>
                  </a:cubicBezTo>
                  <a:cubicBezTo>
                    <a:pt x="336" y="613"/>
                    <a:pt x="332" y="611"/>
                    <a:pt x="332" y="611"/>
                  </a:cubicBezTo>
                  <a:cubicBezTo>
                    <a:pt x="331" y="611"/>
                    <a:pt x="328" y="612"/>
                    <a:pt x="327" y="612"/>
                  </a:cubicBezTo>
                  <a:cubicBezTo>
                    <a:pt x="325" y="613"/>
                    <a:pt x="325" y="617"/>
                    <a:pt x="324" y="618"/>
                  </a:cubicBezTo>
                  <a:cubicBezTo>
                    <a:pt x="323" y="619"/>
                    <a:pt x="319" y="619"/>
                    <a:pt x="318" y="619"/>
                  </a:cubicBezTo>
                  <a:cubicBezTo>
                    <a:pt x="317" y="618"/>
                    <a:pt x="315" y="617"/>
                    <a:pt x="314" y="616"/>
                  </a:cubicBezTo>
                  <a:cubicBezTo>
                    <a:pt x="314" y="614"/>
                    <a:pt x="315" y="611"/>
                    <a:pt x="315" y="610"/>
                  </a:cubicBezTo>
                  <a:cubicBezTo>
                    <a:pt x="315" y="609"/>
                    <a:pt x="314" y="606"/>
                    <a:pt x="313" y="605"/>
                  </a:cubicBezTo>
                  <a:cubicBezTo>
                    <a:pt x="312" y="604"/>
                    <a:pt x="309" y="603"/>
                    <a:pt x="307" y="602"/>
                  </a:cubicBezTo>
                  <a:cubicBezTo>
                    <a:pt x="306" y="600"/>
                    <a:pt x="303" y="597"/>
                    <a:pt x="302" y="596"/>
                  </a:cubicBezTo>
                  <a:cubicBezTo>
                    <a:pt x="301" y="596"/>
                    <a:pt x="298" y="595"/>
                    <a:pt x="297" y="595"/>
                  </a:cubicBezTo>
                  <a:cubicBezTo>
                    <a:pt x="296" y="595"/>
                    <a:pt x="293" y="596"/>
                    <a:pt x="292" y="596"/>
                  </a:cubicBezTo>
                  <a:cubicBezTo>
                    <a:pt x="290" y="596"/>
                    <a:pt x="287" y="595"/>
                    <a:pt x="286" y="594"/>
                  </a:cubicBezTo>
                  <a:cubicBezTo>
                    <a:pt x="285" y="593"/>
                    <a:pt x="283" y="590"/>
                    <a:pt x="281" y="589"/>
                  </a:cubicBezTo>
                  <a:cubicBezTo>
                    <a:pt x="280" y="588"/>
                    <a:pt x="278" y="586"/>
                    <a:pt x="277" y="586"/>
                  </a:cubicBezTo>
                  <a:cubicBezTo>
                    <a:pt x="275" y="586"/>
                    <a:pt x="272" y="588"/>
                    <a:pt x="271" y="588"/>
                  </a:cubicBezTo>
                  <a:cubicBezTo>
                    <a:pt x="269" y="588"/>
                    <a:pt x="267" y="588"/>
                    <a:pt x="265" y="588"/>
                  </a:cubicBezTo>
                  <a:cubicBezTo>
                    <a:pt x="264" y="587"/>
                    <a:pt x="261" y="586"/>
                    <a:pt x="259" y="587"/>
                  </a:cubicBezTo>
                  <a:cubicBezTo>
                    <a:pt x="258" y="587"/>
                    <a:pt x="256" y="588"/>
                    <a:pt x="254" y="588"/>
                  </a:cubicBezTo>
                  <a:cubicBezTo>
                    <a:pt x="253" y="588"/>
                    <a:pt x="250" y="586"/>
                    <a:pt x="248" y="586"/>
                  </a:cubicBezTo>
                  <a:cubicBezTo>
                    <a:pt x="247" y="585"/>
                    <a:pt x="245" y="583"/>
                    <a:pt x="244" y="582"/>
                  </a:cubicBezTo>
                  <a:cubicBezTo>
                    <a:pt x="243" y="582"/>
                    <a:pt x="240" y="582"/>
                    <a:pt x="239" y="583"/>
                  </a:cubicBezTo>
                  <a:cubicBezTo>
                    <a:pt x="237" y="583"/>
                    <a:pt x="235" y="585"/>
                    <a:pt x="233" y="586"/>
                  </a:cubicBezTo>
                  <a:cubicBezTo>
                    <a:pt x="232" y="587"/>
                    <a:pt x="231" y="590"/>
                    <a:pt x="230" y="590"/>
                  </a:cubicBezTo>
                  <a:cubicBezTo>
                    <a:pt x="228" y="591"/>
                    <a:pt x="225" y="590"/>
                    <a:pt x="224" y="590"/>
                  </a:cubicBezTo>
                  <a:cubicBezTo>
                    <a:pt x="223" y="590"/>
                    <a:pt x="221" y="592"/>
                    <a:pt x="220" y="592"/>
                  </a:cubicBezTo>
                  <a:cubicBezTo>
                    <a:pt x="219" y="592"/>
                    <a:pt x="216" y="591"/>
                    <a:pt x="215" y="592"/>
                  </a:cubicBezTo>
                  <a:cubicBezTo>
                    <a:pt x="214" y="592"/>
                    <a:pt x="212" y="593"/>
                    <a:pt x="211" y="593"/>
                  </a:cubicBezTo>
                  <a:cubicBezTo>
                    <a:pt x="209" y="594"/>
                    <a:pt x="206" y="595"/>
                    <a:pt x="205" y="595"/>
                  </a:cubicBezTo>
                  <a:cubicBezTo>
                    <a:pt x="204" y="594"/>
                    <a:pt x="201" y="593"/>
                    <a:pt x="200" y="593"/>
                  </a:cubicBezTo>
                  <a:cubicBezTo>
                    <a:pt x="198" y="593"/>
                    <a:pt x="195" y="593"/>
                    <a:pt x="193" y="594"/>
                  </a:cubicBezTo>
                  <a:cubicBezTo>
                    <a:pt x="192" y="594"/>
                    <a:pt x="190" y="595"/>
                    <a:pt x="189" y="596"/>
                  </a:cubicBezTo>
                  <a:cubicBezTo>
                    <a:pt x="188" y="596"/>
                    <a:pt x="184" y="597"/>
                    <a:pt x="182" y="597"/>
                  </a:cubicBezTo>
                  <a:cubicBezTo>
                    <a:pt x="181" y="597"/>
                    <a:pt x="178" y="597"/>
                    <a:pt x="177" y="596"/>
                  </a:cubicBezTo>
                  <a:cubicBezTo>
                    <a:pt x="176" y="595"/>
                    <a:pt x="175" y="591"/>
                    <a:pt x="174" y="590"/>
                  </a:cubicBezTo>
                  <a:cubicBezTo>
                    <a:pt x="174" y="589"/>
                    <a:pt x="171" y="588"/>
                    <a:pt x="170" y="588"/>
                  </a:cubicBezTo>
                  <a:cubicBezTo>
                    <a:pt x="169" y="587"/>
                    <a:pt x="167" y="588"/>
                    <a:pt x="166" y="588"/>
                  </a:cubicBezTo>
                  <a:cubicBezTo>
                    <a:pt x="165" y="588"/>
                    <a:pt x="163" y="588"/>
                    <a:pt x="162" y="587"/>
                  </a:cubicBezTo>
                  <a:cubicBezTo>
                    <a:pt x="161" y="587"/>
                    <a:pt x="159" y="584"/>
                    <a:pt x="158" y="584"/>
                  </a:cubicBezTo>
                  <a:cubicBezTo>
                    <a:pt x="157" y="582"/>
                    <a:pt x="153" y="580"/>
                    <a:pt x="151" y="579"/>
                  </a:cubicBezTo>
                  <a:cubicBezTo>
                    <a:pt x="149" y="578"/>
                    <a:pt x="146" y="577"/>
                    <a:pt x="144" y="577"/>
                  </a:cubicBezTo>
                  <a:cubicBezTo>
                    <a:pt x="142" y="576"/>
                    <a:pt x="139" y="575"/>
                    <a:pt x="138" y="574"/>
                  </a:cubicBezTo>
                  <a:cubicBezTo>
                    <a:pt x="136" y="573"/>
                    <a:pt x="133" y="569"/>
                    <a:pt x="132" y="568"/>
                  </a:cubicBezTo>
                  <a:cubicBezTo>
                    <a:pt x="131" y="567"/>
                    <a:pt x="129" y="564"/>
                    <a:pt x="129" y="563"/>
                  </a:cubicBezTo>
                  <a:cubicBezTo>
                    <a:pt x="129" y="562"/>
                    <a:pt x="129" y="559"/>
                    <a:pt x="129" y="558"/>
                  </a:cubicBezTo>
                  <a:cubicBezTo>
                    <a:pt x="130" y="556"/>
                    <a:pt x="131" y="554"/>
                    <a:pt x="132" y="553"/>
                  </a:cubicBezTo>
                  <a:cubicBezTo>
                    <a:pt x="132" y="551"/>
                    <a:pt x="133" y="549"/>
                    <a:pt x="134" y="547"/>
                  </a:cubicBezTo>
                  <a:cubicBezTo>
                    <a:pt x="134" y="546"/>
                    <a:pt x="134" y="542"/>
                    <a:pt x="133" y="541"/>
                  </a:cubicBezTo>
                  <a:cubicBezTo>
                    <a:pt x="133" y="539"/>
                    <a:pt x="131" y="537"/>
                    <a:pt x="131" y="536"/>
                  </a:cubicBezTo>
                  <a:cubicBezTo>
                    <a:pt x="131" y="535"/>
                    <a:pt x="132" y="533"/>
                    <a:pt x="132" y="532"/>
                  </a:cubicBezTo>
                  <a:cubicBezTo>
                    <a:pt x="133" y="531"/>
                    <a:pt x="134" y="529"/>
                    <a:pt x="134" y="528"/>
                  </a:cubicBezTo>
                  <a:cubicBezTo>
                    <a:pt x="135" y="527"/>
                    <a:pt x="134" y="524"/>
                    <a:pt x="134" y="523"/>
                  </a:cubicBezTo>
                  <a:cubicBezTo>
                    <a:pt x="134" y="521"/>
                    <a:pt x="136" y="519"/>
                    <a:pt x="136" y="517"/>
                  </a:cubicBezTo>
                  <a:cubicBezTo>
                    <a:pt x="136" y="516"/>
                    <a:pt x="137" y="513"/>
                    <a:pt x="136" y="511"/>
                  </a:cubicBezTo>
                  <a:cubicBezTo>
                    <a:pt x="136" y="510"/>
                    <a:pt x="135" y="508"/>
                    <a:pt x="134" y="507"/>
                  </a:cubicBezTo>
                  <a:cubicBezTo>
                    <a:pt x="133" y="505"/>
                    <a:pt x="132" y="501"/>
                    <a:pt x="131" y="499"/>
                  </a:cubicBezTo>
                  <a:cubicBezTo>
                    <a:pt x="131" y="497"/>
                    <a:pt x="132" y="493"/>
                    <a:pt x="132" y="491"/>
                  </a:cubicBezTo>
                  <a:cubicBezTo>
                    <a:pt x="131" y="490"/>
                    <a:pt x="130" y="487"/>
                    <a:pt x="129" y="486"/>
                  </a:cubicBezTo>
                  <a:cubicBezTo>
                    <a:pt x="128" y="485"/>
                    <a:pt x="125" y="483"/>
                    <a:pt x="124" y="482"/>
                  </a:cubicBezTo>
                  <a:cubicBezTo>
                    <a:pt x="122" y="480"/>
                    <a:pt x="119" y="476"/>
                    <a:pt x="118" y="474"/>
                  </a:cubicBezTo>
                  <a:cubicBezTo>
                    <a:pt x="116" y="472"/>
                    <a:pt x="113" y="468"/>
                    <a:pt x="111" y="466"/>
                  </a:cubicBezTo>
                  <a:cubicBezTo>
                    <a:pt x="110" y="465"/>
                    <a:pt x="107" y="463"/>
                    <a:pt x="106" y="463"/>
                  </a:cubicBezTo>
                  <a:cubicBezTo>
                    <a:pt x="105" y="462"/>
                    <a:pt x="101" y="462"/>
                    <a:pt x="100" y="462"/>
                  </a:cubicBezTo>
                  <a:cubicBezTo>
                    <a:pt x="98" y="463"/>
                    <a:pt x="95" y="463"/>
                    <a:pt x="93" y="463"/>
                  </a:cubicBezTo>
                  <a:cubicBezTo>
                    <a:pt x="92" y="464"/>
                    <a:pt x="89" y="466"/>
                    <a:pt x="88" y="466"/>
                  </a:cubicBezTo>
                  <a:cubicBezTo>
                    <a:pt x="86" y="467"/>
                    <a:pt x="84" y="464"/>
                    <a:pt x="82" y="464"/>
                  </a:cubicBezTo>
                  <a:cubicBezTo>
                    <a:pt x="81" y="464"/>
                    <a:pt x="79" y="464"/>
                    <a:pt x="78" y="464"/>
                  </a:cubicBezTo>
                  <a:cubicBezTo>
                    <a:pt x="77" y="463"/>
                    <a:pt x="75" y="461"/>
                    <a:pt x="75" y="459"/>
                  </a:cubicBezTo>
                  <a:cubicBezTo>
                    <a:pt x="74" y="459"/>
                    <a:pt x="72" y="457"/>
                    <a:pt x="72" y="456"/>
                  </a:cubicBezTo>
                  <a:cubicBezTo>
                    <a:pt x="72" y="455"/>
                    <a:pt x="73" y="452"/>
                    <a:pt x="73" y="451"/>
                  </a:cubicBezTo>
                  <a:cubicBezTo>
                    <a:pt x="74" y="449"/>
                    <a:pt x="74" y="447"/>
                    <a:pt x="74" y="445"/>
                  </a:cubicBezTo>
                  <a:cubicBezTo>
                    <a:pt x="73" y="444"/>
                    <a:pt x="71" y="441"/>
                    <a:pt x="69" y="440"/>
                  </a:cubicBezTo>
                  <a:cubicBezTo>
                    <a:pt x="69" y="439"/>
                    <a:pt x="66" y="440"/>
                    <a:pt x="65" y="440"/>
                  </a:cubicBezTo>
                  <a:cubicBezTo>
                    <a:pt x="64" y="440"/>
                    <a:pt x="62" y="439"/>
                    <a:pt x="61" y="439"/>
                  </a:cubicBezTo>
                  <a:cubicBezTo>
                    <a:pt x="59" y="438"/>
                    <a:pt x="56" y="438"/>
                    <a:pt x="55" y="437"/>
                  </a:cubicBezTo>
                  <a:cubicBezTo>
                    <a:pt x="53" y="437"/>
                    <a:pt x="51" y="437"/>
                    <a:pt x="49" y="436"/>
                  </a:cubicBezTo>
                  <a:cubicBezTo>
                    <a:pt x="49" y="436"/>
                    <a:pt x="47" y="437"/>
                    <a:pt x="47" y="436"/>
                  </a:cubicBezTo>
                  <a:cubicBezTo>
                    <a:pt x="46" y="435"/>
                    <a:pt x="47" y="433"/>
                    <a:pt x="47" y="432"/>
                  </a:cubicBezTo>
                  <a:cubicBezTo>
                    <a:pt x="47" y="431"/>
                    <a:pt x="47" y="428"/>
                    <a:pt x="46" y="427"/>
                  </a:cubicBezTo>
                  <a:cubicBezTo>
                    <a:pt x="45" y="427"/>
                    <a:pt x="42" y="428"/>
                    <a:pt x="40" y="429"/>
                  </a:cubicBezTo>
                  <a:cubicBezTo>
                    <a:pt x="40" y="429"/>
                    <a:pt x="39" y="430"/>
                    <a:pt x="38" y="431"/>
                  </a:cubicBezTo>
                  <a:cubicBezTo>
                    <a:pt x="38" y="431"/>
                    <a:pt x="35" y="431"/>
                    <a:pt x="35" y="431"/>
                  </a:cubicBezTo>
                  <a:cubicBezTo>
                    <a:pt x="34" y="430"/>
                    <a:pt x="35" y="428"/>
                    <a:pt x="34" y="428"/>
                  </a:cubicBezTo>
                  <a:cubicBezTo>
                    <a:pt x="34" y="427"/>
                    <a:pt x="31" y="427"/>
                    <a:pt x="30" y="428"/>
                  </a:cubicBezTo>
                  <a:cubicBezTo>
                    <a:pt x="29" y="428"/>
                    <a:pt x="27" y="431"/>
                    <a:pt x="26" y="432"/>
                  </a:cubicBezTo>
                  <a:cubicBezTo>
                    <a:pt x="25" y="433"/>
                    <a:pt x="24" y="436"/>
                    <a:pt x="23" y="436"/>
                  </a:cubicBezTo>
                  <a:cubicBezTo>
                    <a:pt x="22" y="436"/>
                    <a:pt x="21" y="434"/>
                    <a:pt x="20" y="433"/>
                  </a:cubicBezTo>
                  <a:cubicBezTo>
                    <a:pt x="19" y="433"/>
                    <a:pt x="17" y="431"/>
                    <a:pt x="16" y="431"/>
                  </a:cubicBezTo>
                  <a:cubicBezTo>
                    <a:pt x="15" y="430"/>
                    <a:pt x="14" y="429"/>
                    <a:pt x="13" y="429"/>
                  </a:cubicBezTo>
                  <a:cubicBezTo>
                    <a:pt x="13" y="428"/>
                    <a:pt x="13" y="426"/>
                    <a:pt x="13" y="425"/>
                  </a:cubicBezTo>
                  <a:cubicBezTo>
                    <a:pt x="13" y="424"/>
                    <a:pt x="14" y="422"/>
                    <a:pt x="14" y="421"/>
                  </a:cubicBezTo>
                  <a:cubicBezTo>
                    <a:pt x="13" y="420"/>
                    <a:pt x="12" y="419"/>
                    <a:pt x="12" y="418"/>
                  </a:cubicBezTo>
                  <a:cubicBezTo>
                    <a:pt x="11" y="417"/>
                    <a:pt x="10" y="417"/>
                    <a:pt x="10" y="416"/>
                  </a:cubicBezTo>
                  <a:cubicBezTo>
                    <a:pt x="9" y="416"/>
                    <a:pt x="7" y="417"/>
                    <a:pt x="7" y="417"/>
                  </a:cubicBezTo>
                  <a:cubicBezTo>
                    <a:pt x="6" y="418"/>
                    <a:pt x="7" y="421"/>
                    <a:pt x="6" y="422"/>
                  </a:cubicBezTo>
                  <a:cubicBezTo>
                    <a:pt x="6" y="423"/>
                    <a:pt x="4" y="424"/>
                    <a:pt x="3" y="424"/>
                  </a:cubicBezTo>
                  <a:cubicBezTo>
                    <a:pt x="2" y="424"/>
                    <a:pt x="1" y="421"/>
                    <a:pt x="1" y="420"/>
                  </a:cubicBezTo>
                  <a:cubicBezTo>
                    <a:pt x="0" y="419"/>
                    <a:pt x="0" y="417"/>
                    <a:pt x="0" y="416"/>
                  </a:cubicBezTo>
                  <a:cubicBezTo>
                    <a:pt x="1" y="414"/>
                    <a:pt x="3" y="412"/>
                    <a:pt x="3" y="411"/>
                  </a:cubicBezTo>
                  <a:cubicBezTo>
                    <a:pt x="4" y="409"/>
                    <a:pt x="6" y="405"/>
                    <a:pt x="6" y="403"/>
                  </a:cubicBezTo>
                  <a:cubicBezTo>
                    <a:pt x="7" y="402"/>
                    <a:pt x="8" y="398"/>
                    <a:pt x="9" y="397"/>
                  </a:cubicBezTo>
                  <a:cubicBezTo>
                    <a:pt x="9" y="395"/>
                    <a:pt x="10" y="391"/>
                    <a:pt x="10" y="389"/>
                  </a:cubicBezTo>
                  <a:cubicBezTo>
                    <a:pt x="10" y="387"/>
                    <a:pt x="10" y="383"/>
                    <a:pt x="11" y="381"/>
                  </a:cubicBezTo>
                  <a:cubicBezTo>
                    <a:pt x="11" y="379"/>
                    <a:pt x="12" y="375"/>
                    <a:pt x="13" y="373"/>
                  </a:cubicBezTo>
                  <a:cubicBezTo>
                    <a:pt x="13" y="371"/>
                    <a:pt x="14" y="367"/>
                    <a:pt x="14" y="365"/>
                  </a:cubicBezTo>
                  <a:cubicBezTo>
                    <a:pt x="15" y="364"/>
                    <a:pt x="15" y="362"/>
                    <a:pt x="16" y="361"/>
                  </a:cubicBezTo>
                  <a:cubicBezTo>
                    <a:pt x="17" y="361"/>
                    <a:pt x="18" y="359"/>
                    <a:pt x="19" y="360"/>
                  </a:cubicBezTo>
                  <a:cubicBezTo>
                    <a:pt x="20" y="360"/>
                    <a:pt x="21" y="362"/>
                    <a:pt x="21" y="363"/>
                  </a:cubicBezTo>
                  <a:cubicBezTo>
                    <a:pt x="21" y="363"/>
                    <a:pt x="21" y="365"/>
                    <a:pt x="21" y="366"/>
                  </a:cubicBezTo>
                  <a:cubicBezTo>
                    <a:pt x="21" y="368"/>
                    <a:pt x="21" y="370"/>
                    <a:pt x="20" y="372"/>
                  </a:cubicBezTo>
                  <a:cubicBezTo>
                    <a:pt x="20" y="373"/>
                    <a:pt x="19" y="375"/>
                    <a:pt x="19" y="377"/>
                  </a:cubicBezTo>
                  <a:cubicBezTo>
                    <a:pt x="18" y="378"/>
                    <a:pt x="17" y="379"/>
                    <a:pt x="16" y="380"/>
                  </a:cubicBezTo>
                  <a:cubicBezTo>
                    <a:pt x="16" y="381"/>
                    <a:pt x="14" y="383"/>
                    <a:pt x="14" y="385"/>
                  </a:cubicBezTo>
                  <a:cubicBezTo>
                    <a:pt x="14" y="386"/>
                    <a:pt x="15" y="390"/>
                    <a:pt x="16" y="391"/>
                  </a:cubicBezTo>
                  <a:cubicBezTo>
                    <a:pt x="16" y="392"/>
                    <a:pt x="17" y="393"/>
                    <a:pt x="18" y="393"/>
                  </a:cubicBezTo>
                  <a:cubicBezTo>
                    <a:pt x="19" y="393"/>
                    <a:pt x="18" y="389"/>
                    <a:pt x="19" y="388"/>
                  </a:cubicBezTo>
                  <a:cubicBezTo>
                    <a:pt x="19" y="387"/>
                    <a:pt x="21" y="387"/>
                    <a:pt x="22" y="387"/>
                  </a:cubicBezTo>
                  <a:cubicBezTo>
                    <a:pt x="23" y="388"/>
                    <a:pt x="22" y="390"/>
                    <a:pt x="23" y="391"/>
                  </a:cubicBezTo>
                  <a:cubicBezTo>
                    <a:pt x="24" y="391"/>
                    <a:pt x="25" y="390"/>
                    <a:pt x="26" y="390"/>
                  </a:cubicBezTo>
                  <a:cubicBezTo>
                    <a:pt x="27" y="389"/>
                    <a:pt x="28" y="386"/>
                    <a:pt x="29" y="385"/>
                  </a:cubicBezTo>
                  <a:cubicBezTo>
                    <a:pt x="30" y="384"/>
                    <a:pt x="31" y="383"/>
                    <a:pt x="31" y="382"/>
                  </a:cubicBezTo>
                  <a:cubicBezTo>
                    <a:pt x="32" y="380"/>
                    <a:pt x="32" y="376"/>
                    <a:pt x="32" y="375"/>
                  </a:cubicBezTo>
                  <a:cubicBezTo>
                    <a:pt x="31" y="373"/>
                    <a:pt x="30" y="370"/>
                    <a:pt x="29" y="369"/>
                  </a:cubicBezTo>
                  <a:cubicBezTo>
                    <a:pt x="29" y="367"/>
                    <a:pt x="27" y="365"/>
                    <a:pt x="28" y="364"/>
                  </a:cubicBezTo>
                  <a:cubicBezTo>
                    <a:pt x="29" y="363"/>
                    <a:pt x="31" y="363"/>
                    <a:pt x="32" y="363"/>
                  </a:cubicBezTo>
                  <a:cubicBezTo>
                    <a:pt x="32" y="362"/>
                    <a:pt x="34" y="361"/>
                    <a:pt x="34" y="361"/>
                  </a:cubicBezTo>
                  <a:cubicBezTo>
                    <a:pt x="35" y="360"/>
                    <a:pt x="36" y="358"/>
                    <a:pt x="37" y="358"/>
                  </a:cubicBezTo>
                  <a:cubicBezTo>
                    <a:pt x="38" y="357"/>
                    <a:pt x="41" y="358"/>
                    <a:pt x="42" y="358"/>
                  </a:cubicBezTo>
                  <a:cubicBezTo>
                    <a:pt x="43" y="357"/>
                    <a:pt x="45" y="356"/>
                    <a:pt x="45" y="355"/>
                  </a:cubicBezTo>
                  <a:cubicBezTo>
                    <a:pt x="45" y="355"/>
                    <a:pt x="45" y="353"/>
                    <a:pt x="45" y="352"/>
                  </a:cubicBezTo>
                  <a:cubicBezTo>
                    <a:pt x="45" y="351"/>
                    <a:pt x="43" y="351"/>
                    <a:pt x="43" y="350"/>
                  </a:cubicBezTo>
                  <a:cubicBezTo>
                    <a:pt x="42" y="350"/>
                    <a:pt x="43" y="348"/>
                    <a:pt x="42" y="347"/>
                  </a:cubicBezTo>
                  <a:cubicBezTo>
                    <a:pt x="42" y="346"/>
                    <a:pt x="41" y="346"/>
                    <a:pt x="40" y="346"/>
                  </a:cubicBezTo>
                  <a:cubicBezTo>
                    <a:pt x="39" y="346"/>
                    <a:pt x="39" y="350"/>
                    <a:pt x="38" y="350"/>
                  </a:cubicBezTo>
                  <a:cubicBezTo>
                    <a:pt x="37" y="350"/>
                    <a:pt x="35" y="350"/>
                    <a:pt x="35" y="350"/>
                  </a:cubicBezTo>
                  <a:cubicBezTo>
                    <a:pt x="34" y="349"/>
                    <a:pt x="34" y="347"/>
                    <a:pt x="33" y="347"/>
                  </a:cubicBezTo>
                  <a:cubicBezTo>
                    <a:pt x="33" y="346"/>
                    <a:pt x="32" y="347"/>
                    <a:pt x="32" y="347"/>
                  </a:cubicBezTo>
                  <a:cubicBezTo>
                    <a:pt x="31" y="348"/>
                    <a:pt x="30" y="350"/>
                    <a:pt x="29" y="351"/>
                  </a:cubicBezTo>
                  <a:cubicBezTo>
                    <a:pt x="29" y="351"/>
                    <a:pt x="27" y="351"/>
                    <a:pt x="26" y="351"/>
                  </a:cubicBezTo>
                  <a:cubicBezTo>
                    <a:pt x="25" y="350"/>
                    <a:pt x="25" y="347"/>
                    <a:pt x="24" y="346"/>
                  </a:cubicBezTo>
                  <a:cubicBezTo>
                    <a:pt x="23" y="345"/>
                    <a:pt x="21" y="345"/>
                    <a:pt x="20" y="344"/>
                  </a:cubicBezTo>
                  <a:cubicBezTo>
                    <a:pt x="19" y="343"/>
                    <a:pt x="18" y="340"/>
                    <a:pt x="18" y="339"/>
                  </a:cubicBezTo>
                  <a:cubicBezTo>
                    <a:pt x="18" y="338"/>
                    <a:pt x="19" y="335"/>
                    <a:pt x="19" y="333"/>
                  </a:cubicBezTo>
                  <a:cubicBezTo>
                    <a:pt x="19" y="332"/>
                    <a:pt x="19" y="329"/>
                    <a:pt x="19" y="327"/>
                  </a:cubicBezTo>
                  <a:cubicBezTo>
                    <a:pt x="19" y="325"/>
                    <a:pt x="19" y="321"/>
                    <a:pt x="19" y="319"/>
                  </a:cubicBezTo>
                  <a:cubicBezTo>
                    <a:pt x="19" y="317"/>
                    <a:pt x="20" y="315"/>
                    <a:pt x="21" y="314"/>
                  </a:cubicBezTo>
                  <a:cubicBezTo>
                    <a:pt x="21" y="314"/>
                    <a:pt x="22" y="312"/>
                    <a:pt x="23" y="312"/>
                  </a:cubicBezTo>
                  <a:cubicBezTo>
                    <a:pt x="24" y="312"/>
                    <a:pt x="25" y="313"/>
                    <a:pt x="25" y="314"/>
                  </a:cubicBezTo>
                  <a:cubicBezTo>
                    <a:pt x="25" y="315"/>
                    <a:pt x="26" y="317"/>
                    <a:pt x="25" y="318"/>
                  </a:cubicBezTo>
                  <a:cubicBezTo>
                    <a:pt x="25" y="319"/>
                    <a:pt x="24" y="321"/>
                    <a:pt x="25" y="322"/>
                  </a:cubicBezTo>
                  <a:cubicBezTo>
                    <a:pt x="25" y="322"/>
                    <a:pt x="28" y="322"/>
                    <a:pt x="29" y="321"/>
                  </a:cubicBezTo>
                  <a:cubicBezTo>
                    <a:pt x="30" y="320"/>
                    <a:pt x="30" y="318"/>
                    <a:pt x="31" y="317"/>
                  </a:cubicBezTo>
                  <a:cubicBezTo>
                    <a:pt x="32" y="316"/>
                    <a:pt x="35" y="316"/>
                    <a:pt x="36" y="315"/>
                  </a:cubicBezTo>
                  <a:cubicBezTo>
                    <a:pt x="37" y="315"/>
                    <a:pt x="38" y="314"/>
                    <a:pt x="39" y="314"/>
                  </a:cubicBezTo>
                  <a:cubicBezTo>
                    <a:pt x="40" y="313"/>
                    <a:pt x="42" y="314"/>
                    <a:pt x="44" y="314"/>
                  </a:cubicBezTo>
                  <a:cubicBezTo>
                    <a:pt x="46" y="315"/>
                    <a:pt x="49" y="315"/>
                    <a:pt x="51" y="315"/>
                  </a:cubicBezTo>
                  <a:cubicBezTo>
                    <a:pt x="52" y="314"/>
                    <a:pt x="54" y="313"/>
                    <a:pt x="54" y="312"/>
                  </a:cubicBezTo>
                  <a:cubicBezTo>
                    <a:pt x="54" y="312"/>
                    <a:pt x="54" y="310"/>
                    <a:pt x="53" y="310"/>
                  </a:cubicBezTo>
                  <a:cubicBezTo>
                    <a:pt x="53" y="309"/>
                    <a:pt x="51" y="308"/>
                    <a:pt x="51" y="308"/>
                  </a:cubicBezTo>
                  <a:cubicBezTo>
                    <a:pt x="49" y="307"/>
                    <a:pt x="46" y="309"/>
                    <a:pt x="45" y="308"/>
                  </a:cubicBezTo>
                  <a:cubicBezTo>
                    <a:pt x="45" y="308"/>
                    <a:pt x="45" y="306"/>
                    <a:pt x="45" y="305"/>
                  </a:cubicBezTo>
                  <a:cubicBezTo>
                    <a:pt x="44" y="304"/>
                    <a:pt x="40" y="305"/>
                    <a:pt x="39" y="304"/>
                  </a:cubicBezTo>
                  <a:cubicBezTo>
                    <a:pt x="39" y="304"/>
                    <a:pt x="39" y="302"/>
                    <a:pt x="39" y="302"/>
                  </a:cubicBezTo>
                  <a:cubicBezTo>
                    <a:pt x="39" y="301"/>
                    <a:pt x="40" y="300"/>
                    <a:pt x="40" y="299"/>
                  </a:cubicBezTo>
                  <a:cubicBezTo>
                    <a:pt x="40" y="298"/>
                    <a:pt x="40" y="296"/>
                    <a:pt x="40" y="295"/>
                  </a:cubicBezTo>
                  <a:cubicBezTo>
                    <a:pt x="39" y="294"/>
                    <a:pt x="37" y="294"/>
                    <a:pt x="36" y="294"/>
                  </a:cubicBezTo>
                  <a:cubicBezTo>
                    <a:pt x="36" y="293"/>
                    <a:pt x="34" y="292"/>
                    <a:pt x="33" y="292"/>
                  </a:cubicBezTo>
                  <a:cubicBezTo>
                    <a:pt x="32" y="291"/>
                    <a:pt x="29" y="291"/>
                    <a:pt x="28" y="292"/>
                  </a:cubicBezTo>
                  <a:cubicBezTo>
                    <a:pt x="27" y="292"/>
                    <a:pt x="25" y="293"/>
                    <a:pt x="25" y="294"/>
                  </a:cubicBezTo>
                  <a:cubicBezTo>
                    <a:pt x="24" y="296"/>
                    <a:pt x="24" y="299"/>
                    <a:pt x="24" y="301"/>
                  </a:cubicBezTo>
                  <a:cubicBezTo>
                    <a:pt x="24" y="302"/>
                    <a:pt x="25" y="305"/>
                    <a:pt x="25" y="306"/>
                  </a:cubicBezTo>
                  <a:cubicBezTo>
                    <a:pt x="24" y="307"/>
                    <a:pt x="21" y="307"/>
                    <a:pt x="20" y="308"/>
                  </a:cubicBezTo>
                  <a:cubicBezTo>
                    <a:pt x="19" y="308"/>
                    <a:pt x="17" y="309"/>
                    <a:pt x="16" y="308"/>
                  </a:cubicBezTo>
                  <a:cubicBezTo>
                    <a:pt x="15" y="307"/>
                    <a:pt x="16" y="305"/>
                    <a:pt x="16" y="304"/>
                  </a:cubicBezTo>
                  <a:cubicBezTo>
                    <a:pt x="16" y="302"/>
                    <a:pt x="19" y="300"/>
                    <a:pt x="19" y="298"/>
                  </a:cubicBezTo>
                  <a:cubicBezTo>
                    <a:pt x="20" y="295"/>
                    <a:pt x="20" y="289"/>
                    <a:pt x="21" y="286"/>
                  </a:cubicBezTo>
                  <a:cubicBezTo>
                    <a:pt x="21" y="284"/>
                    <a:pt x="24" y="279"/>
                    <a:pt x="25" y="277"/>
                  </a:cubicBezTo>
                  <a:cubicBezTo>
                    <a:pt x="26" y="273"/>
                    <a:pt x="26" y="265"/>
                    <a:pt x="26" y="262"/>
                  </a:cubicBezTo>
                  <a:cubicBezTo>
                    <a:pt x="26" y="259"/>
                    <a:pt x="26" y="253"/>
                    <a:pt x="25" y="250"/>
                  </a:cubicBezTo>
                  <a:cubicBezTo>
                    <a:pt x="25" y="249"/>
                    <a:pt x="24" y="246"/>
                    <a:pt x="24" y="245"/>
                  </a:cubicBezTo>
                  <a:cubicBezTo>
                    <a:pt x="23" y="242"/>
                    <a:pt x="20" y="237"/>
                    <a:pt x="19" y="234"/>
                  </a:cubicBezTo>
                  <a:cubicBezTo>
                    <a:pt x="19" y="232"/>
                    <a:pt x="18" y="228"/>
                    <a:pt x="18" y="226"/>
                  </a:cubicBezTo>
                  <a:cubicBezTo>
                    <a:pt x="18" y="224"/>
                    <a:pt x="18" y="219"/>
                    <a:pt x="18" y="217"/>
                  </a:cubicBezTo>
                  <a:cubicBezTo>
                    <a:pt x="19" y="215"/>
                    <a:pt x="21" y="210"/>
                    <a:pt x="22" y="208"/>
                  </a:cubicBezTo>
                  <a:cubicBezTo>
                    <a:pt x="23" y="205"/>
                    <a:pt x="23" y="198"/>
                    <a:pt x="23" y="194"/>
                  </a:cubicBezTo>
                  <a:cubicBezTo>
                    <a:pt x="24" y="191"/>
                    <a:pt x="24" y="184"/>
                    <a:pt x="24" y="181"/>
                  </a:cubicBezTo>
                  <a:cubicBezTo>
                    <a:pt x="24" y="176"/>
                    <a:pt x="26" y="165"/>
                    <a:pt x="23" y="160"/>
                  </a:cubicBezTo>
                  <a:cubicBezTo>
                    <a:pt x="22" y="159"/>
                    <a:pt x="18" y="159"/>
                    <a:pt x="17" y="158"/>
                  </a:cubicBezTo>
                  <a:cubicBezTo>
                    <a:pt x="17" y="156"/>
                    <a:pt x="18" y="152"/>
                    <a:pt x="18" y="150"/>
                  </a:cubicBezTo>
                  <a:cubicBezTo>
                    <a:pt x="18" y="149"/>
                    <a:pt x="18" y="147"/>
                    <a:pt x="17" y="146"/>
                  </a:cubicBezTo>
                  <a:cubicBezTo>
                    <a:pt x="17" y="145"/>
                    <a:pt x="15" y="142"/>
                    <a:pt x="14" y="141"/>
                  </a:cubicBezTo>
                  <a:cubicBezTo>
                    <a:pt x="13" y="140"/>
                    <a:pt x="12" y="137"/>
                    <a:pt x="11" y="136"/>
                  </a:cubicBezTo>
                  <a:cubicBezTo>
                    <a:pt x="11" y="136"/>
                    <a:pt x="8" y="136"/>
                    <a:pt x="8" y="136"/>
                  </a:cubicBezTo>
                  <a:cubicBezTo>
                    <a:pt x="7" y="135"/>
                    <a:pt x="7" y="131"/>
                    <a:pt x="7" y="129"/>
                  </a:cubicBezTo>
                  <a:cubicBezTo>
                    <a:pt x="6" y="127"/>
                    <a:pt x="5" y="124"/>
                    <a:pt x="5" y="122"/>
                  </a:cubicBezTo>
                  <a:cubicBezTo>
                    <a:pt x="4" y="120"/>
                    <a:pt x="4" y="117"/>
                    <a:pt x="5" y="115"/>
                  </a:cubicBezTo>
                  <a:cubicBezTo>
                    <a:pt x="5" y="114"/>
                    <a:pt x="7" y="110"/>
                    <a:pt x="8" y="108"/>
                  </a:cubicBezTo>
                  <a:cubicBezTo>
                    <a:pt x="8" y="106"/>
                    <a:pt x="6" y="102"/>
                    <a:pt x="7" y="100"/>
                  </a:cubicBezTo>
                  <a:cubicBezTo>
                    <a:pt x="7" y="99"/>
                    <a:pt x="9" y="98"/>
                    <a:pt x="9" y="98"/>
                  </a:cubicBezTo>
                  <a:cubicBezTo>
                    <a:pt x="10" y="97"/>
                    <a:pt x="10" y="94"/>
                    <a:pt x="10" y="93"/>
                  </a:cubicBezTo>
                  <a:cubicBezTo>
                    <a:pt x="10" y="92"/>
                    <a:pt x="8" y="90"/>
                    <a:pt x="7" y="89"/>
                  </a:cubicBezTo>
                  <a:cubicBezTo>
                    <a:pt x="7" y="87"/>
                    <a:pt x="7" y="84"/>
                    <a:pt x="7" y="83"/>
                  </a:cubicBezTo>
                  <a:cubicBezTo>
                    <a:pt x="8" y="83"/>
                    <a:pt x="9" y="82"/>
                    <a:pt x="10" y="82"/>
                  </a:cubicBezTo>
                  <a:cubicBezTo>
                    <a:pt x="10" y="81"/>
                    <a:pt x="12" y="80"/>
                    <a:pt x="12" y="80"/>
                  </a:cubicBezTo>
                  <a:cubicBezTo>
                    <a:pt x="13" y="79"/>
                    <a:pt x="14" y="78"/>
                    <a:pt x="14" y="77"/>
                  </a:cubicBezTo>
                  <a:cubicBezTo>
                    <a:pt x="15" y="76"/>
                    <a:pt x="14" y="73"/>
                    <a:pt x="14" y="72"/>
                  </a:cubicBezTo>
                  <a:cubicBezTo>
                    <a:pt x="14" y="71"/>
                    <a:pt x="15" y="69"/>
                    <a:pt x="15" y="68"/>
                  </a:cubicBezTo>
                  <a:cubicBezTo>
                    <a:pt x="16" y="67"/>
                    <a:pt x="18" y="65"/>
                    <a:pt x="19" y="65"/>
                  </a:cubicBezTo>
                  <a:cubicBezTo>
                    <a:pt x="20" y="64"/>
                    <a:pt x="22" y="63"/>
                    <a:pt x="22" y="62"/>
                  </a:cubicBezTo>
                  <a:cubicBezTo>
                    <a:pt x="22" y="61"/>
                    <a:pt x="23" y="59"/>
                    <a:pt x="23" y="58"/>
                  </a:cubicBezTo>
                  <a:cubicBezTo>
                    <a:pt x="23" y="57"/>
                    <a:pt x="23" y="55"/>
                    <a:pt x="23" y="55"/>
                  </a:cubicBezTo>
                  <a:cubicBezTo>
                    <a:pt x="22" y="54"/>
                    <a:pt x="20" y="54"/>
                    <a:pt x="19" y="53"/>
                  </a:cubicBezTo>
                  <a:cubicBezTo>
                    <a:pt x="19" y="53"/>
                    <a:pt x="18" y="50"/>
                    <a:pt x="18" y="49"/>
                  </a:cubicBezTo>
                  <a:cubicBezTo>
                    <a:pt x="18" y="49"/>
                    <a:pt x="19" y="48"/>
                    <a:pt x="20" y="47"/>
                  </a:cubicBezTo>
                  <a:cubicBezTo>
                    <a:pt x="21" y="47"/>
                    <a:pt x="23" y="47"/>
                    <a:pt x="24" y="48"/>
                  </a:cubicBezTo>
                  <a:cubicBezTo>
                    <a:pt x="26" y="48"/>
                    <a:pt x="28" y="49"/>
                    <a:pt x="29" y="50"/>
                  </a:cubicBezTo>
                  <a:cubicBezTo>
                    <a:pt x="31" y="51"/>
                    <a:pt x="34" y="55"/>
                    <a:pt x="36" y="57"/>
                  </a:cubicBezTo>
                  <a:cubicBezTo>
                    <a:pt x="37" y="59"/>
                    <a:pt x="41" y="62"/>
                    <a:pt x="43" y="63"/>
                  </a:cubicBezTo>
                  <a:cubicBezTo>
                    <a:pt x="45" y="65"/>
                    <a:pt x="50" y="69"/>
                    <a:pt x="52" y="71"/>
                  </a:cubicBezTo>
                  <a:cubicBezTo>
                    <a:pt x="54" y="73"/>
                    <a:pt x="58" y="78"/>
                    <a:pt x="61" y="80"/>
                  </a:cubicBezTo>
                  <a:cubicBezTo>
                    <a:pt x="61" y="80"/>
                    <a:pt x="63" y="82"/>
                    <a:pt x="64" y="82"/>
                  </a:cubicBezTo>
                  <a:cubicBezTo>
                    <a:pt x="65" y="83"/>
                    <a:pt x="67" y="82"/>
                    <a:pt x="68" y="82"/>
                  </a:cubicBezTo>
                  <a:cubicBezTo>
                    <a:pt x="69" y="82"/>
                    <a:pt x="70" y="83"/>
                    <a:pt x="71" y="83"/>
                  </a:cubicBezTo>
                  <a:cubicBezTo>
                    <a:pt x="72" y="85"/>
                    <a:pt x="75" y="87"/>
                    <a:pt x="77" y="89"/>
                  </a:cubicBezTo>
                  <a:cubicBezTo>
                    <a:pt x="78" y="89"/>
                    <a:pt x="79" y="91"/>
                    <a:pt x="80" y="92"/>
                  </a:cubicBezTo>
                  <a:cubicBezTo>
                    <a:pt x="80" y="93"/>
                    <a:pt x="82" y="96"/>
                    <a:pt x="82" y="97"/>
                  </a:cubicBezTo>
                  <a:cubicBezTo>
                    <a:pt x="83" y="99"/>
                    <a:pt x="84" y="101"/>
                    <a:pt x="85" y="102"/>
                  </a:cubicBezTo>
                  <a:cubicBezTo>
                    <a:pt x="87" y="103"/>
                    <a:pt x="92" y="105"/>
                    <a:pt x="94" y="106"/>
                  </a:cubicBezTo>
                  <a:cubicBezTo>
                    <a:pt x="97" y="108"/>
                    <a:pt x="103" y="111"/>
                    <a:pt x="106" y="112"/>
                  </a:cubicBezTo>
                  <a:cubicBezTo>
                    <a:pt x="109" y="113"/>
                    <a:pt x="115" y="115"/>
                    <a:pt x="117" y="115"/>
                  </a:cubicBezTo>
                  <a:cubicBezTo>
                    <a:pt x="119" y="115"/>
                    <a:pt x="122" y="114"/>
                    <a:pt x="124" y="114"/>
                  </a:cubicBezTo>
                  <a:cubicBezTo>
                    <a:pt x="125" y="114"/>
                    <a:pt x="127" y="114"/>
                    <a:pt x="128" y="115"/>
                  </a:cubicBezTo>
                  <a:cubicBezTo>
                    <a:pt x="130" y="116"/>
                    <a:pt x="132" y="120"/>
                    <a:pt x="133" y="121"/>
                  </a:cubicBezTo>
                  <a:cubicBezTo>
                    <a:pt x="134" y="122"/>
                    <a:pt x="136" y="122"/>
                    <a:pt x="136" y="122"/>
                  </a:cubicBezTo>
                  <a:cubicBezTo>
                    <a:pt x="137" y="122"/>
                    <a:pt x="139" y="121"/>
                    <a:pt x="140" y="121"/>
                  </a:cubicBezTo>
                  <a:cubicBezTo>
                    <a:pt x="141" y="121"/>
                    <a:pt x="142" y="122"/>
                    <a:pt x="143" y="122"/>
                  </a:cubicBezTo>
                  <a:cubicBezTo>
                    <a:pt x="144" y="123"/>
                    <a:pt x="146" y="125"/>
                    <a:pt x="147" y="125"/>
                  </a:cubicBezTo>
                  <a:cubicBezTo>
                    <a:pt x="148" y="126"/>
                    <a:pt x="152" y="126"/>
                    <a:pt x="153" y="127"/>
                  </a:cubicBezTo>
                  <a:cubicBezTo>
                    <a:pt x="154" y="128"/>
                    <a:pt x="156" y="130"/>
                    <a:pt x="157" y="131"/>
                  </a:cubicBezTo>
                  <a:cubicBezTo>
                    <a:pt x="158" y="132"/>
                    <a:pt x="160" y="132"/>
                    <a:pt x="161" y="132"/>
                  </a:cubicBezTo>
                  <a:cubicBezTo>
                    <a:pt x="163" y="133"/>
                    <a:pt x="166" y="134"/>
                    <a:pt x="168" y="134"/>
                  </a:cubicBezTo>
                  <a:cubicBezTo>
                    <a:pt x="170" y="134"/>
                    <a:pt x="173" y="135"/>
                    <a:pt x="175" y="135"/>
                  </a:cubicBezTo>
                  <a:cubicBezTo>
                    <a:pt x="176" y="135"/>
                    <a:pt x="178" y="136"/>
                    <a:pt x="179" y="135"/>
                  </a:cubicBezTo>
                  <a:cubicBezTo>
                    <a:pt x="180" y="135"/>
                    <a:pt x="181" y="133"/>
                    <a:pt x="182" y="133"/>
                  </a:cubicBezTo>
                  <a:cubicBezTo>
                    <a:pt x="183" y="132"/>
                    <a:pt x="184" y="131"/>
                    <a:pt x="184" y="131"/>
                  </a:cubicBezTo>
                  <a:cubicBezTo>
                    <a:pt x="185" y="130"/>
                    <a:pt x="187" y="129"/>
                    <a:pt x="188" y="130"/>
                  </a:cubicBezTo>
                  <a:cubicBezTo>
                    <a:pt x="189" y="130"/>
                    <a:pt x="189" y="131"/>
                    <a:pt x="189" y="131"/>
                  </a:cubicBezTo>
                  <a:cubicBezTo>
                    <a:pt x="190" y="132"/>
                    <a:pt x="191" y="135"/>
                    <a:pt x="191" y="136"/>
                  </a:cubicBezTo>
                  <a:cubicBezTo>
                    <a:pt x="192" y="137"/>
                    <a:pt x="194" y="138"/>
                    <a:pt x="195" y="139"/>
                  </a:cubicBezTo>
                  <a:cubicBezTo>
                    <a:pt x="195" y="140"/>
                    <a:pt x="196" y="143"/>
                    <a:pt x="196" y="145"/>
                  </a:cubicBezTo>
                  <a:cubicBezTo>
                    <a:pt x="197" y="145"/>
                    <a:pt x="198" y="147"/>
                    <a:pt x="198" y="147"/>
                  </a:cubicBezTo>
                  <a:cubicBezTo>
                    <a:pt x="200" y="147"/>
                    <a:pt x="202" y="146"/>
                    <a:pt x="203" y="146"/>
                  </a:cubicBezTo>
                  <a:cubicBezTo>
                    <a:pt x="204" y="146"/>
                    <a:pt x="207" y="146"/>
                    <a:pt x="208" y="147"/>
                  </a:cubicBezTo>
                  <a:cubicBezTo>
                    <a:pt x="209" y="147"/>
                    <a:pt x="210" y="149"/>
                    <a:pt x="211" y="150"/>
                  </a:cubicBezTo>
                  <a:cubicBezTo>
                    <a:pt x="211" y="151"/>
                    <a:pt x="209" y="153"/>
                    <a:pt x="210" y="154"/>
                  </a:cubicBezTo>
                  <a:cubicBezTo>
                    <a:pt x="210" y="155"/>
                    <a:pt x="211" y="157"/>
                    <a:pt x="212" y="158"/>
                  </a:cubicBezTo>
                  <a:cubicBezTo>
                    <a:pt x="213" y="158"/>
                    <a:pt x="215" y="159"/>
                    <a:pt x="216" y="159"/>
                  </a:cubicBezTo>
                  <a:cubicBezTo>
                    <a:pt x="217" y="159"/>
                    <a:pt x="219" y="159"/>
                    <a:pt x="219" y="158"/>
                  </a:cubicBezTo>
                  <a:cubicBezTo>
                    <a:pt x="219" y="157"/>
                    <a:pt x="218" y="155"/>
                    <a:pt x="217" y="154"/>
                  </a:cubicBezTo>
                  <a:cubicBezTo>
                    <a:pt x="217" y="154"/>
                    <a:pt x="216" y="153"/>
                    <a:pt x="216" y="152"/>
                  </a:cubicBezTo>
                  <a:cubicBezTo>
                    <a:pt x="215" y="152"/>
                    <a:pt x="216" y="150"/>
                    <a:pt x="216" y="149"/>
                  </a:cubicBezTo>
                  <a:cubicBezTo>
                    <a:pt x="216" y="149"/>
                    <a:pt x="218" y="148"/>
                    <a:pt x="219" y="148"/>
                  </a:cubicBezTo>
                  <a:cubicBezTo>
                    <a:pt x="219" y="147"/>
                    <a:pt x="220" y="145"/>
                    <a:pt x="221" y="145"/>
                  </a:cubicBezTo>
                  <a:cubicBezTo>
                    <a:pt x="222" y="145"/>
                    <a:pt x="225" y="145"/>
                    <a:pt x="226" y="145"/>
                  </a:cubicBezTo>
                  <a:cubicBezTo>
                    <a:pt x="227" y="145"/>
                    <a:pt x="230" y="144"/>
                    <a:pt x="231" y="145"/>
                  </a:cubicBezTo>
                  <a:cubicBezTo>
                    <a:pt x="231" y="146"/>
                    <a:pt x="232" y="148"/>
                    <a:pt x="232" y="148"/>
                  </a:cubicBezTo>
                  <a:cubicBezTo>
                    <a:pt x="231" y="149"/>
                    <a:pt x="229" y="150"/>
                    <a:pt x="228" y="150"/>
                  </a:cubicBezTo>
                  <a:cubicBezTo>
                    <a:pt x="227" y="151"/>
                    <a:pt x="225" y="152"/>
                    <a:pt x="225" y="153"/>
                  </a:cubicBezTo>
                  <a:cubicBezTo>
                    <a:pt x="225" y="154"/>
                    <a:pt x="224" y="156"/>
                    <a:pt x="225" y="156"/>
                  </a:cubicBezTo>
                  <a:cubicBezTo>
                    <a:pt x="225" y="157"/>
                    <a:pt x="226" y="159"/>
                    <a:pt x="226" y="160"/>
                  </a:cubicBezTo>
                  <a:cubicBezTo>
                    <a:pt x="227" y="161"/>
                    <a:pt x="227" y="162"/>
                    <a:pt x="228" y="162"/>
                  </a:cubicBezTo>
                  <a:cubicBezTo>
                    <a:pt x="228" y="162"/>
                    <a:pt x="230" y="162"/>
                    <a:pt x="231" y="162"/>
                  </a:cubicBezTo>
                  <a:cubicBezTo>
                    <a:pt x="231" y="161"/>
                    <a:pt x="231" y="159"/>
                    <a:pt x="231" y="158"/>
                  </a:cubicBezTo>
                  <a:cubicBezTo>
                    <a:pt x="232" y="157"/>
                    <a:pt x="232" y="156"/>
                    <a:pt x="233" y="156"/>
                  </a:cubicBezTo>
                  <a:cubicBezTo>
                    <a:pt x="234" y="155"/>
                    <a:pt x="235" y="154"/>
                    <a:pt x="236" y="155"/>
                  </a:cubicBezTo>
                  <a:cubicBezTo>
                    <a:pt x="237" y="155"/>
                    <a:pt x="237" y="158"/>
                    <a:pt x="237" y="158"/>
                  </a:cubicBezTo>
                  <a:cubicBezTo>
                    <a:pt x="237" y="160"/>
                    <a:pt x="236" y="162"/>
                    <a:pt x="236" y="163"/>
                  </a:cubicBezTo>
                  <a:cubicBezTo>
                    <a:pt x="236" y="164"/>
                    <a:pt x="237" y="166"/>
                    <a:pt x="237" y="167"/>
                  </a:cubicBezTo>
                  <a:cubicBezTo>
                    <a:pt x="237" y="168"/>
                    <a:pt x="237" y="170"/>
                    <a:pt x="236" y="170"/>
                  </a:cubicBezTo>
                  <a:cubicBezTo>
                    <a:pt x="235" y="171"/>
                    <a:pt x="234" y="169"/>
                    <a:pt x="233" y="169"/>
                  </a:cubicBezTo>
                  <a:cubicBezTo>
                    <a:pt x="232" y="169"/>
                    <a:pt x="231" y="170"/>
                    <a:pt x="231" y="170"/>
                  </a:cubicBezTo>
                  <a:cubicBezTo>
                    <a:pt x="230" y="171"/>
                    <a:pt x="231" y="173"/>
                    <a:pt x="231" y="174"/>
                  </a:cubicBezTo>
                  <a:cubicBezTo>
                    <a:pt x="232" y="174"/>
                    <a:pt x="233" y="175"/>
                    <a:pt x="233" y="176"/>
                  </a:cubicBezTo>
                  <a:cubicBezTo>
                    <a:pt x="233" y="177"/>
                    <a:pt x="233" y="178"/>
                    <a:pt x="232" y="179"/>
                  </a:cubicBezTo>
                  <a:cubicBezTo>
                    <a:pt x="232" y="180"/>
                    <a:pt x="232" y="182"/>
                    <a:pt x="232" y="182"/>
                  </a:cubicBezTo>
                  <a:cubicBezTo>
                    <a:pt x="233" y="183"/>
                    <a:pt x="234" y="184"/>
                    <a:pt x="235" y="185"/>
                  </a:cubicBezTo>
                  <a:cubicBezTo>
                    <a:pt x="235" y="186"/>
                    <a:pt x="234" y="188"/>
                    <a:pt x="234" y="189"/>
                  </a:cubicBezTo>
                  <a:cubicBezTo>
                    <a:pt x="234" y="190"/>
                    <a:pt x="236" y="191"/>
                    <a:pt x="236" y="192"/>
                  </a:cubicBezTo>
                  <a:cubicBezTo>
                    <a:pt x="236" y="193"/>
                    <a:pt x="235" y="194"/>
                    <a:pt x="235" y="195"/>
                  </a:cubicBezTo>
                  <a:cubicBezTo>
                    <a:pt x="234" y="195"/>
                    <a:pt x="233" y="196"/>
                    <a:pt x="232" y="196"/>
                  </a:cubicBezTo>
                  <a:cubicBezTo>
                    <a:pt x="232" y="196"/>
                    <a:pt x="231" y="195"/>
                    <a:pt x="231" y="194"/>
                  </a:cubicBezTo>
                  <a:cubicBezTo>
                    <a:pt x="230" y="194"/>
                    <a:pt x="229" y="194"/>
                    <a:pt x="229" y="194"/>
                  </a:cubicBezTo>
                  <a:cubicBezTo>
                    <a:pt x="228" y="194"/>
                    <a:pt x="229" y="197"/>
                    <a:pt x="229" y="197"/>
                  </a:cubicBezTo>
                  <a:cubicBezTo>
                    <a:pt x="228" y="198"/>
                    <a:pt x="226" y="199"/>
                    <a:pt x="225" y="199"/>
                  </a:cubicBezTo>
                  <a:cubicBezTo>
                    <a:pt x="225" y="200"/>
                    <a:pt x="223" y="200"/>
                    <a:pt x="222" y="201"/>
                  </a:cubicBezTo>
                  <a:cubicBezTo>
                    <a:pt x="221" y="202"/>
                    <a:pt x="220" y="204"/>
                    <a:pt x="219" y="205"/>
                  </a:cubicBezTo>
                  <a:cubicBezTo>
                    <a:pt x="219" y="206"/>
                    <a:pt x="218" y="207"/>
                    <a:pt x="217" y="208"/>
                  </a:cubicBezTo>
                  <a:cubicBezTo>
                    <a:pt x="216" y="209"/>
                    <a:pt x="215" y="212"/>
                    <a:pt x="215" y="213"/>
                  </a:cubicBezTo>
                  <a:cubicBezTo>
                    <a:pt x="215" y="214"/>
                    <a:pt x="217" y="215"/>
                    <a:pt x="218" y="215"/>
                  </a:cubicBezTo>
                  <a:cubicBezTo>
                    <a:pt x="219" y="215"/>
                    <a:pt x="220" y="214"/>
                    <a:pt x="220" y="213"/>
                  </a:cubicBezTo>
                  <a:cubicBezTo>
                    <a:pt x="221" y="213"/>
                    <a:pt x="222" y="211"/>
                    <a:pt x="222" y="210"/>
                  </a:cubicBezTo>
                  <a:cubicBezTo>
                    <a:pt x="223" y="210"/>
                    <a:pt x="225" y="210"/>
                    <a:pt x="225" y="209"/>
                  </a:cubicBezTo>
                  <a:cubicBezTo>
                    <a:pt x="226" y="209"/>
                    <a:pt x="226" y="206"/>
                    <a:pt x="227" y="206"/>
                  </a:cubicBezTo>
                  <a:cubicBezTo>
                    <a:pt x="228" y="205"/>
                    <a:pt x="229" y="204"/>
                    <a:pt x="230" y="203"/>
                  </a:cubicBezTo>
                  <a:cubicBezTo>
                    <a:pt x="231" y="203"/>
                    <a:pt x="233" y="202"/>
                    <a:pt x="234" y="202"/>
                  </a:cubicBezTo>
                  <a:cubicBezTo>
                    <a:pt x="235" y="201"/>
                    <a:pt x="236" y="200"/>
                    <a:pt x="237" y="199"/>
                  </a:cubicBezTo>
                  <a:cubicBezTo>
                    <a:pt x="238" y="199"/>
                    <a:pt x="239" y="198"/>
                    <a:pt x="239" y="198"/>
                  </a:cubicBezTo>
                  <a:cubicBezTo>
                    <a:pt x="240" y="198"/>
                    <a:pt x="241" y="198"/>
                    <a:pt x="241" y="197"/>
                  </a:cubicBezTo>
                  <a:cubicBezTo>
                    <a:pt x="242" y="197"/>
                    <a:pt x="242" y="195"/>
                    <a:pt x="242" y="194"/>
                  </a:cubicBezTo>
                  <a:cubicBezTo>
                    <a:pt x="242" y="193"/>
                    <a:pt x="241" y="191"/>
                    <a:pt x="241" y="190"/>
                  </a:cubicBezTo>
                  <a:cubicBezTo>
                    <a:pt x="241" y="189"/>
                    <a:pt x="239" y="186"/>
                    <a:pt x="240" y="185"/>
                  </a:cubicBezTo>
                  <a:cubicBezTo>
                    <a:pt x="241" y="185"/>
                    <a:pt x="242" y="187"/>
                    <a:pt x="242" y="187"/>
                  </a:cubicBezTo>
                  <a:cubicBezTo>
                    <a:pt x="243" y="188"/>
                    <a:pt x="245" y="189"/>
                    <a:pt x="246" y="189"/>
                  </a:cubicBezTo>
                  <a:cubicBezTo>
                    <a:pt x="247" y="190"/>
                    <a:pt x="248" y="191"/>
                    <a:pt x="249" y="191"/>
                  </a:cubicBezTo>
                  <a:cubicBezTo>
                    <a:pt x="250" y="193"/>
                    <a:pt x="249" y="198"/>
                    <a:pt x="249" y="200"/>
                  </a:cubicBezTo>
                  <a:cubicBezTo>
                    <a:pt x="249" y="201"/>
                    <a:pt x="249" y="202"/>
                    <a:pt x="249" y="203"/>
                  </a:cubicBezTo>
                  <a:cubicBezTo>
                    <a:pt x="249" y="204"/>
                    <a:pt x="250" y="206"/>
                    <a:pt x="250" y="207"/>
                  </a:cubicBezTo>
                  <a:cubicBezTo>
                    <a:pt x="249" y="208"/>
                    <a:pt x="248" y="210"/>
                    <a:pt x="248" y="211"/>
                  </a:cubicBezTo>
                  <a:cubicBezTo>
                    <a:pt x="248" y="212"/>
                    <a:pt x="249" y="213"/>
                    <a:pt x="250" y="214"/>
                  </a:cubicBezTo>
                  <a:cubicBezTo>
                    <a:pt x="250" y="215"/>
                    <a:pt x="249" y="218"/>
                    <a:pt x="249" y="219"/>
                  </a:cubicBezTo>
                  <a:cubicBezTo>
                    <a:pt x="249" y="219"/>
                    <a:pt x="248" y="221"/>
                    <a:pt x="248" y="221"/>
                  </a:cubicBezTo>
                  <a:cubicBezTo>
                    <a:pt x="247" y="221"/>
                    <a:pt x="245" y="218"/>
                    <a:pt x="244" y="218"/>
                  </a:cubicBezTo>
                  <a:cubicBezTo>
                    <a:pt x="243" y="218"/>
                    <a:pt x="240" y="218"/>
                    <a:pt x="239" y="219"/>
                  </a:cubicBezTo>
                  <a:cubicBezTo>
                    <a:pt x="239" y="219"/>
                    <a:pt x="239" y="221"/>
                    <a:pt x="239" y="222"/>
                  </a:cubicBezTo>
                  <a:cubicBezTo>
                    <a:pt x="239" y="223"/>
                    <a:pt x="240" y="223"/>
                    <a:pt x="241" y="224"/>
                  </a:cubicBezTo>
                  <a:cubicBezTo>
                    <a:pt x="241" y="224"/>
                    <a:pt x="243" y="227"/>
                    <a:pt x="243" y="228"/>
                  </a:cubicBezTo>
                  <a:cubicBezTo>
                    <a:pt x="243" y="229"/>
                    <a:pt x="242" y="231"/>
                    <a:pt x="241" y="232"/>
                  </a:cubicBezTo>
                  <a:cubicBezTo>
                    <a:pt x="241" y="233"/>
                    <a:pt x="240" y="235"/>
                    <a:pt x="240" y="236"/>
                  </a:cubicBezTo>
                  <a:cubicBezTo>
                    <a:pt x="240" y="237"/>
                    <a:pt x="241" y="238"/>
                    <a:pt x="242" y="239"/>
                  </a:cubicBezTo>
                  <a:cubicBezTo>
                    <a:pt x="242" y="240"/>
                    <a:pt x="241" y="242"/>
                    <a:pt x="241" y="243"/>
                  </a:cubicBezTo>
                  <a:cubicBezTo>
                    <a:pt x="240" y="244"/>
                    <a:pt x="241" y="247"/>
                    <a:pt x="240" y="248"/>
                  </a:cubicBezTo>
                  <a:cubicBezTo>
                    <a:pt x="239" y="248"/>
                    <a:pt x="236" y="247"/>
                    <a:pt x="235" y="247"/>
                  </a:cubicBezTo>
                  <a:cubicBezTo>
                    <a:pt x="234" y="248"/>
                    <a:pt x="232" y="250"/>
                    <a:pt x="232" y="251"/>
                  </a:cubicBezTo>
                  <a:cubicBezTo>
                    <a:pt x="232" y="252"/>
                    <a:pt x="231" y="253"/>
                    <a:pt x="231" y="254"/>
                  </a:cubicBezTo>
                  <a:cubicBezTo>
                    <a:pt x="232" y="255"/>
                    <a:pt x="234" y="255"/>
                    <a:pt x="234" y="256"/>
                  </a:cubicBezTo>
                  <a:cubicBezTo>
                    <a:pt x="235" y="256"/>
                    <a:pt x="236" y="258"/>
                    <a:pt x="236" y="258"/>
                  </a:cubicBezTo>
                  <a:cubicBezTo>
                    <a:pt x="237" y="259"/>
                    <a:pt x="239" y="260"/>
                    <a:pt x="240" y="260"/>
                  </a:cubicBezTo>
                  <a:cubicBezTo>
                    <a:pt x="240" y="261"/>
                    <a:pt x="240" y="263"/>
                    <a:pt x="240" y="263"/>
                  </a:cubicBezTo>
                  <a:cubicBezTo>
                    <a:pt x="241" y="265"/>
                    <a:pt x="242" y="267"/>
                    <a:pt x="242" y="268"/>
                  </a:cubicBezTo>
                  <a:cubicBezTo>
                    <a:pt x="242" y="269"/>
                    <a:pt x="241" y="272"/>
                    <a:pt x="240" y="273"/>
                  </a:cubicBezTo>
                  <a:cubicBezTo>
                    <a:pt x="240" y="273"/>
                    <a:pt x="239" y="275"/>
                    <a:pt x="239" y="276"/>
                  </a:cubicBezTo>
                  <a:cubicBezTo>
                    <a:pt x="239" y="277"/>
                    <a:pt x="239" y="278"/>
                    <a:pt x="239" y="278"/>
                  </a:cubicBezTo>
                  <a:cubicBezTo>
                    <a:pt x="240" y="279"/>
                    <a:pt x="241" y="279"/>
                    <a:pt x="242" y="279"/>
                  </a:cubicBezTo>
                  <a:cubicBezTo>
                    <a:pt x="243" y="279"/>
                    <a:pt x="245" y="280"/>
                    <a:pt x="245" y="280"/>
                  </a:cubicBezTo>
                  <a:cubicBezTo>
                    <a:pt x="245" y="281"/>
                    <a:pt x="245" y="283"/>
                    <a:pt x="245" y="283"/>
                  </a:cubicBezTo>
                  <a:cubicBezTo>
                    <a:pt x="245" y="284"/>
                    <a:pt x="243" y="284"/>
                    <a:pt x="242" y="285"/>
                  </a:cubicBezTo>
                  <a:cubicBezTo>
                    <a:pt x="241" y="285"/>
                    <a:pt x="239" y="285"/>
                    <a:pt x="237" y="285"/>
                  </a:cubicBezTo>
                  <a:cubicBezTo>
                    <a:pt x="236" y="285"/>
                    <a:pt x="235" y="287"/>
                    <a:pt x="234" y="287"/>
                  </a:cubicBezTo>
                  <a:cubicBezTo>
                    <a:pt x="233" y="288"/>
                    <a:pt x="230" y="288"/>
                    <a:pt x="229" y="288"/>
                  </a:cubicBezTo>
                  <a:cubicBezTo>
                    <a:pt x="229" y="288"/>
                    <a:pt x="227" y="287"/>
                    <a:pt x="227" y="286"/>
                  </a:cubicBezTo>
                  <a:cubicBezTo>
                    <a:pt x="226" y="285"/>
                    <a:pt x="227" y="284"/>
                    <a:pt x="226" y="283"/>
                  </a:cubicBezTo>
                  <a:cubicBezTo>
                    <a:pt x="226" y="283"/>
                    <a:pt x="225" y="283"/>
                    <a:pt x="224" y="283"/>
                  </a:cubicBezTo>
                  <a:cubicBezTo>
                    <a:pt x="223" y="284"/>
                    <a:pt x="222" y="284"/>
                    <a:pt x="221" y="285"/>
                  </a:cubicBezTo>
                  <a:cubicBezTo>
                    <a:pt x="221" y="286"/>
                    <a:pt x="220" y="287"/>
                    <a:pt x="220" y="288"/>
                  </a:cubicBezTo>
                  <a:cubicBezTo>
                    <a:pt x="220" y="289"/>
                    <a:pt x="220" y="290"/>
                    <a:pt x="221" y="290"/>
                  </a:cubicBezTo>
                  <a:cubicBezTo>
                    <a:pt x="221" y="291"/>
                    <a:pt x="223" y="291"/>
                    <a:pt x="224" y="291"/>
                  </a:cubicBezTo>
                  <a:cubicBezTo>
                    <a:pt x="225" y="291"/>
                    <a:pt x="226" y="293"/>
                    <a:pt x="226" y="293"/>
                  </a:cubicBezTo>
                  <a:cubicBezTo>
                    <a:pt x="227" y="294"/>
                    <a:pt x="227" y="297"/>
                    <a:pt x="228" y="298"/>
                  </a:cubicBezTo>
                  <a:cubicBezTo>
                    <a:pt x="229" y="299"/>
                    <a:pt x="231" y="301"/>
                    <a:pt x="232" y="301"/>
                  </a:cubicBezTo>
                  <a:cubicBezTo>
                    <a:pt x="233" y="301"/>
                    <a:pt x="235" y="302"/>
                    <a:pt x="236" y="301"/>
                  </a:cubicBezTo>
                  <a:cubicBezTo>
                    <a:pt x="237" y="301"/>
                    <a:pt x="237" y="299"/>
                    <a:pt x="237" y="298"/>
                  </a:cubicBezTo>
                  <a:cubicBezTo>
                    <a:pt x="237" y="297"/>
                    <a:pt x="235" y="295"/>
                    <a:pt x="235" y="294"/>
                  </a:cubicBezTo>
                  <a:cubicBezTo>
                    <a:pt x="236" y="293"/>
                    <a:pt x="238" y="292"/>
                    <a:pt x="239" y="292"/>
                  </a:cubicBezTo>
                  <a:cubicBezTo>
                    <a:pt x="240" y="292"/>
                    <a:pt x="242" y="294"/>
                    <a:pt x="243" y="294"/>
                  </a:cubicBezTo>
                  <a:cubicBezTo>
                    <a:pt x="245" y="293"/>
                    <a:pt x="248" y="292"/>
                    <a:pt x="249" y="291"/>
                  </a:cubicBezTo>
                  <a:cubicBezTo>
                    <a:pt x="249" y="290"/>
                    <a:pt x="250" y="287"/>
                    <a:pt x="250" y="286"/>
                  </a:cubicBezTo>
                  <a:cubicBezTo>
                    <a:pt x="251" y="285"/>
                    <a:pt x="251" y="282"/>
                    <a:pt x="250" y="280"/>
                  </a:cubicBezTo>
                  <a:cubicBezTo>
                    <a:pt x="250" y="279"/>
                    <a:pt x="248" y="278"/>
                    <a:pt x="248" y="277"/>
                  </a:cubicBezTo>
                  <a:cubicBezTo>
                    <a:pt x="247" y="276"/>
                    <a:pt x="247" y="273"/>
                    <a:pt x="247" y="272"/>
                  </a:cubicBezTo>
                  <a:cubicBezTo>
                    <a:pt x="248" y="271"/>
                    <a:pt x="249" y="271"/>
                    <a:pt x="250" y="270"/>
                  </a:cubicBezTo>
                  <a:cubicBezTo>
                    <a:pt x="251" y="270"/>
                    <a:pt x="252" y="268"/>
                    <a:pt x="252" y="266"/>
                  </a:cubicBezTo>
                  <a:cubicBezTo>
                    <a:pt x="251" y="265"/>
                    <a:pt x="249" y="264"/>
                    <a:pt x="249" y="264"/>
                  </a:cubicBezTo>
                  <a:cubicBezTo>
                    <a:pt x="248" y="263"/>
                    <a:pt x="248" y="261"/>
                    <a:pt x="248" y="260"/>
                  </a:cubicBezTo>
                  <a:cubicBezTo>
                    <a:pt x="248" y="259"/>
                    <a:pt x="249" y="257"/>
                    <a:pt x="250" y="256"/>
                  </a:cubicBezTo>
                  <a:cubicBezTo>
                    <a:pt x="250" y="255"/>
                    <a:pt x="249" y="252"/>
                    <a:pt x="250" y="251"/>
                  </a:cubicBezTo>
                  <a:cubicBezTo>
                    <a:pt x="250" y="251"/>
                    <a:pt x="252" y="250"/>
                    <a:pt x="253" y="250"/>
                  </a:cubicBezTo>
                  <a:cubicBezTo>
                    <a:pt x="254" y="250"/>
                    <a:pt x="256" y="251"/>
                    <a:pt x="257" y="250"/>
                  </a:cubicBezTo>
                  <a:cubicBezTo>
                    <a:pt x="258" y="250"/>
                    <a:pt x="260" y="247"/>
                    <a:pt x="259" y="246"/>
                  </a:cubicBezTo>
                  <a:cubicBezTo>
                    <a:pt x="259" y="246"/>
                    <a:pt x="258" y="245"/>
                    <a:pt x="258" y="244"/>
                  </a:cubicBezTo>
                  <a:cubicBezTo>
                    <a:pt x="257" y="244"/>
                    <a:pt x="256" y="242"/>
                    <a:pt x="255" y="242"/>
                  </a:cubicBezTo>
                  <a:cubicBezTo>
                    <a:pt x="254" y="241"/>
                    <a:pt x="252" y="241"/>
                    <a:pt x="251" y="240"/>
                  </a:cubicBezTo>
                  <a:cubicBezTo>
                    <a:pt x="250" y="239"/>
                    <a:pt x="250" y="236"/>
                    <a:pt x="251" y="235"/>
                  </a:cubicBezTo>
                  <a:cubicBezTo>
                    <a:pt x="251" y="234"/>
                    <a:pt x="252" y="233"/>
                    <a:pt x="252" y="232"/>
                  </a:cubicBezTo>
                  <a:cubicBezTo>
                    <a:pt x="253" y="231"/>
                    <a:pt x="256" y="229"/>
                    <a:pt x="257" y="228"/>
                  </a:cubicBezTo>
                  <a:cubicBezTo>
                    <a:pt x="258" y="227"/>
                    <a:pt x="259" y="225"/>
                    <a:pt x="260" y="224"/>
                  </a:cubicBezTo>
                  <a:cubicBezTo>
                    <a:pt x="260" y="223"/>
                    <a:pt x="259" y="221"/>
                    <a:pt x="259" y="219"/>
                  </a:cubicBezTo>
                  <a:cubicBezTo>
                    <a:pt x="260" y="218"/>
                    <a:pt x="260" y="214"/>
                    <a:pt x="261" y="213"/>
                  </a:cubicBezTo>
                  <a:cubicBezTo>
                    <a:pt x="261" y="212"/>
                    <a:pt x="262" y="210"/>
                    <a:pt x="263" y="210"/>
                  </a:cubicBezTo>
                  <a:cubicBezTo>
                    <a:pt x="264" y="209"/>
                    <a:pt x="265" y="208"/>
                    <a:pt x="265" y="208"/>
                  </a:cubicBezTo>
                  <a:cubicBezTo>
                    <a:pt x="266" y="207"/>
                    <a:pt x="269" y="206"/>
                    <a:pt x="269" y="205"/>
                  </a:cubicBezTo>
                  <a:cubicBezTo>
                    <a:pt x="270" y="204"/>
                    <a:pt x="270" y="202"/>
                    <a:pt x="270" y="201"/>
                  </a:cubicBezTo>
                  <a:cubicBezTo>
                    <a:pt x="271" y="200"/>
                    <a:pt x="272" y="199"/>
                    <a:pt x="272" y="198"/>
                  </a:cubicBezTo>
                  <a:cubicBezTo>
                    <a:pt x="273" y="197"/>
                    <a:pt x="274" y="195"/>
                    <a:pt x="275" y="194"/>
                  </a:cubicBezTo>
                  <a:cubicBezTo>
                    <a:pt x="276" y="193"/>
                    <a:pt x="276" y="191"/>
                    <a:pt x="277" y="191"/>
                  </a:cubicBezTo>
                  <a:cubicBezTo>
                    <a:pt x="278" y="190"/>
                    <a:pt x="281" y="191"/>
                    <a:pt x="282" y="191"/>
                  </a:cubicBezTo>
                  <a:cubicBezTo>
                    <a:pt x="283" y="190"/>
                    <a:pt x="284" y="189"/>
                    <a:pt x="285" y="189"/>
                  </a:cubicBezTo>
                  <a:cubicBezTo>
                    <a:pt x="285" y="188"/>
                    <a:pt x="285" y="186"/>
                    <a:pt x="285" y="186"/>
                  </a:cubicBezTo>
                  <a:cubicBezTo>
                    <a:pt x="285" y="185"/>
                    <a:pt x="286" y="183"/>
                    <a:pt x="287" y="182"/>
                  </a:cubicBezTo>
                  <a:cubicBezTo>
                    <a:pt x="287" y="181"/>
                    <a:pt x="288" y="178"/>
                    <a:pt x="288" y="177"/>
                  </a:cubicBezTo>
                  <a:cubicBezTo>
                    <a:pt x="288" y="176"/>
                    <a:pt x="285" y="176"/>
                    <a:pt x="284" y="175"/>
                  </a:cubicBezTo>
                  <a:cubicBezTo>
                    <a:pt x="283" y="173"/>
                    <a:pt x="281" y="170"/>
                    <a:pt x="280" y="169"/>
                  </a:cubicBezTo>
                  <a:cubicBezTo>
                    <a:pt x="279" y="167"/>
                    <a:pt x="278" y="163"/>
                    <a:pt x="277" y="161"/>
                  </a:cubicBezTo>
                  <a:cubicBezTo>
                    <a:pt x="277" y="160"/>
                    <a:pt x="277" y="157"/>
                    <a:pt x="277" y="155"/>
                  </a:cubicBezTo>
                  <a:cubicBezTo>
                    <a:pt x="277" y="154"/>
                    <a:pt x="279" y="152"/>
                    <a:pt x="279" y="150"/>
                  </a:cubicBezTo>
                  <a:cubicBezTo>
                    <a:pt x="279" y="149"/>
                    <a:pt x="277" y="147"/>
                    <a:pt x="277" y="146"/>
                  </a:cubicBezTo>
                  <a:cubicBezTo>
                    <a:pt x="277" y="145"/>
                    <a:pt x="277" y="142"/>
                    <a:pt x="277" y="141"/>
                  </a:cubicBezTo>
                  <a:cubicBezTo>
                    <a:pt x="276" y="140"/>
                    <a:pt x="275" y="139"/>
                    <a:pt x="274" y="139"/>
                  </a:cubicBezTo>
                  <a:cubicBezTo>
                    <a:pt x="273" y="139"/>
                    <a:pt x="271" y="139"/>
                    <a:pt x="271" y="140"/>
                  </a:cubicBezTo>
                  <a:cubicBezTo>
                    <a:pt x="270" y="140"/>
                    <a:pt x="270" y="142"/>
                    <a:pt x="270" y="143"/>
                  </a:cubicBezTo>
                  <a:cubicBezTo>
                    <a:pt x="270" y="143"/>
                    <a:pt x="269" y="145"/>
                    <a:pt x="269" y="145"/>
                  </a:cubicBezTo>
                  <a:cubicBezTo>
                    <a:pt x="268" y="145"/>
                    <a:pt x="266" y="145"/>
                    <a:pt x="266" y="145"/>
                  </a:cubicBezTo>
                  <a:cubicBezTo>
                    <a:pt x="265" y="146"/>
                    <a:pt x="266" y="147"/>
                    <a:pt x="266" y="147"/>
                  </a:cubicBezTo>
                  <a:cubicBezTo>
                    <a:pt x="265" y="148"/>
                    <a:pt x="265" y="150"/>
                    <a:pt x="265" y="151"/>
                  </a:cubicBezTo>
                  <a:cubicBezTo>
                    <a:pt x="266" y="152"/>
                    <a:pt x="267" y="153"/>
                    <a:pt x="267" y="154"/>
                  </a:cubicBezTo>
                  <a:cubicBezTo>
                    <a:pt x="268" y="154"/>
                    <a:pt x="269" y="155"/>
                    <a:pt x="269" y="156"/>
                  </a:cubicBezTo>
                  <a:cubicBezTo>
                    <a:pt x="270" y="156"/>
                    <a:pt x="271" y="158"/>
                    <a:pt x="272" y="159"/>
                  </a:cubicBezTo>
                  <a:cubicBezTo>
                    <a:pt x="272" y="160"/>
                    <a:pt x="273" y="162"/>
                    <a:pt x="273" y="163"/>
                  </a:cubicBezTo>
                  <a:cubicBezTo>
                    <a:pt x="274" y="164"/>
                    <a:pt x="273" y="166"/>
                    <a:pt x="273" y="167"/>
                  </a:cubicBezTo>
                  <a:cubicBezTo>
                    <a:pt x="273" y="168"/>
                    <a:pt x="273" y="170"/>
                    <a:pt x="272" y="170"/>
                  </a:cubicBezTo>
                  <a:cubicBezTo>
                    <a:pt x="272" y="170"/>
                    <a:pt x="271" y="169"/>
                    <a:pt x="270" y="168"/>
                  </a:cubicBezTo>
                  <a:cubicBezTo>
                    <a:pt x="270" y="167"/>
                    <a:pt x="271" y="165"/>
                    <a:pt x="270" y="164"/>
                  </a:cubicBezTo>
                  <a:cubicBezTo>
                    <a:pt x="270" y="163"/>
                    <a:pt x="269" y="161"/>
                    <a:pt x="268" y="160"/>
                  </a:cubicBezTo>
                  <a:cubicBezTo>
                    <a:pt x="267" y="159"/>
                    <a:pt x="266" y="156"/>
                    <a:pt x="265" y="156"/>
                  </a:cubicBezTo>
                  <a:cubicBezTo>
                    <a:pt x="264" y="155"/>
                    <a:pt x="262" y="154"/>
                    <a:pt x="261" y="153"/>
                  </a:cubicBezTo>
                  <a:cubicBezTo>
                    <a:pt x="261" y="153"/>
                    <a:pt x="260" y="151"/>
                    <a:pt x="260" y="150"/>
                  </a:cubicBezTo>
                  <a:cubicBezTo>
                    <a:pt x="260" y="149"/>
                    <a:pt x="260" y="147"/>
                    <a:pt x="260" y="147"/>
                  </a:cubicBezTo>
                  <a:cubicBezTo>
                    <a:pt x="259" y="145"/>
                    <a:pt x="258" y="143"/>
                    <a:pt x="258" y="142"/>
                  </a:cubicBezTo>
                  <a:cubicBezTo>
                    <a:pt x="259" y="141"/>
                    <a:pt x="260" y="139"/>
                    <a:pt x="260" y="139"/>
                  </a:cubicBezTo>
                  <a:cubicBezTo>
                    <a:pt x="261" y="138"/>
                    <a:pt x="261" y="136"/>
                    <a:pt x="261" y="135"/>
                  </a:cubicBezTo>
                  <a:cubicBezTo>
                    <a:pt x="262" y="134"/>
                    <a:pt x="263" y="133"/>
                    <a:pt x="264" y="133"/>
                  </a:cubicBezTo>
                  <a:cubicBezTo>
                    <a:pt x="265" y="133"/>
                    <a:pt x="267" y="134"/>
                    <a:pt x="268" y="134"/>
                  </a:cubicBezTo>
                  <a:cubicBezTo>
                    <a:pt x="269" y="134"/>
                    <a:pt x="271" y="133"/>
                    <a:pt x="272" y="133"/>
                  </a:cubicBezTo>
                  <a:cubicBezTo>
                    <a:pt x="273" y="134"/>
                    <a:pt x="275" y="135"/>
                    <a:pt x="276" y="136"/>
                  </a:cubicBezTo>
                  <a:cubicBezTo>
                    <a:pt x="276" y="136"/>
                    <a:pt x="278" y="136"/>
                    <a:pt x="278" y="136"/>
                  </a:cubicBezTo>
                  <a:cubicBezTo>
                    <a:pt x="278" y="136"/>
                    <a:pt x="281" y="133"/>
                    <a:pt x="281" y="132"/>
                  </a:cubicBezTo>
                  <a:cubicBezTo>
                    <a:pt x="282" y="131"/>
                    <a:pt x="283" y="129"/>
                    <a:pt x="282" y="127"/>
                  </a:cubicBezTo>
                  <a:cubicBezTo>
                    <a:pt x="282" y="126"/>
                    <a:pt x="280" y="123"/>
                    <a:pt x="279" y="122"/>
                  </a:cubicBezTo>
                  <a:cubicBezTo>
                    <a:pt x="278" y="120"/>
                    <a:pt x="274" y="120"/>
                    <a:pt x="273" y="118"/>
                  </a:cubicBezTo>
                  <a:cubicBezTo>
                    <a:pt x="272" y="117"/>
                    <a:pt x="270" y="115"/>
                    <a:pt x="269" y="114"/>
                  </a:cubicBezTo>
                  <a:cubicBezTo>
                    <a:pt x="269" y="113"/>
                    <a:pt x="267" y="112"/>
                    <a:pt x="267" y="111"/>
                  </a:cubicBezTo>
                  <a:cubicBezTo>
                    <a:pt x="267" y="109"/>
                    <a:pt x="266" y="107"/>
                    <a:pt x="266" y="105"/>
                  </a:cubicBezTo>
                  <a:cubicBezTo>
                    <a:pt x="267" y="105"/>
                    <a:pt x="268" y="103"/>
                    <a:pt x="268" y="103"/>
                  </a:cubicBezTo>
                  <a:cubicBezTo>
                    <a:pt x="268" y="102"/>
                    <a:pt x="268" y="100"/>
                    <a:pt x="267" y="99"/>
                  </a:cubicBezTo>
                  <a:cubicBezTo>
                    <a:pt x="267" y="99"/>
                    <a:pt x="266" y="100"/>
                    <a:pt x="265" y="100"/>
                  </a:cubicBezTo>
                  <a:cubicBezTo>
                    <a:pt x="264" y="101"/>
                    <a:pt x="262" y="101"/>
                    <a:pt x="262" y="102"/>
                  </a:cubicBezTo>
                  <a:cubicBezTo>
                    <a:pt x="261" y="102"/>
                    <a:pt x="261" y="104"/>
                    <a:pt x="261" y="105"/>
                  </a:cubicBezTo>
                  <a:cubicBezTo>
                    <a:pt x="261" y="106"/>
                    <a:pt x="261" y="107"/>
                    <a:pt x="261" y="108"/>
                  </a:cubicBezTo>
                  <a:cubicBezTo>
                    <a:pt x="261" y="109"/>
                    <a:pt x="261" y="111"/>
                    <a:pt x="261" y="111"/>
                  </a:cubicBezTo>
                  <a:cubicBezTo>
                    <a:pt x="261" y="112"/>
                    <a:pt x="259" y="112"/>
                    <a:pt x="259" y="113"/>
                  </a:cubicBezTo>
                  <a:cubicBezTo>
                    <a:pt x="259" y="114"/>
                    <a:pt x="261" y="115"/>
                    <a:pt x="261" y="116"/>
                  </a:cubicBezTo>
                  <a:cubicBezTo>
                    <a:pt x="262" y="117"/>
                    <a:pt x="264" y="118"/>
                    <a:pt x="264" y="119"/>
                  </a:cubicBezTo>
                  <a:cubicBezTo>
                    <a:pt x="265" y="119"/>
                    <a:pt x="266" y="120"/>
                    <a:pt x="267" y="121"/>
                  </a:cubicBezTo>
                  <a:cubicBezTo>
                    <a:pt x="267" y="122"/>
                    <a:pt x="268" y="124"/>
                    <a:pt x="268" y="125"/>
                  </a:cubicBezTo>
                  <a:cubicBezTo>
                    <a:pt x="268" y="126"/>
                    <a:pt x="266" y="127"/>
                    <a:pt x="266" y="127"/>
                  </a:cubicBezTo>
                  <a:cubicBezTo>
                    <a:pt x="265" y="128"/>
                    <a:pt x="264" y="129"/>
                    <a:pt x="263" y="128"/>
                  </a:cubicBezTo>
                  <a:cubicBezTo>
                    <a:pt x="262" y="128"/>
                    <a:pt x="260" y="127"/>
                    <a:pt x="259" y="127"/>
                  </a:cubicBezTo>
                  <a:cubicBezTo>
                    <a:pt x="259" y="126"/>
                    <a:pt x="259" y="124"/>
                    <a:pt x="258" y="124"/>
                  </a:cubicBezTo>
                  <a:cubicBezTo>
                    <a:pt x="257" y="123"/>
                    <a:pt x="255" y="125"/>
                    <a:pt x="254" y="125"/>
                  </a:cubicBezTo>
                  <a:cubicBezTo>
                    <a:pt x="253" y="126"/>
                    <a:pt x="253" y="128"/>
                    <a:pt x="252" y="129"/>
                  </a:cubicBezTo>
                  <a:cubicBezTo>
                    <a:pt x="251" y="129"/>
                    <a:pt x="249" y="128"/>
                    <a:pt x="248" y="128"/>
                  </a:cubicBezTo>
                  <a:cubicBezTo>
                    <a:pt x="247" y="129"/>
                    <a:pt x="246" y="132"/>
                    <a:pt x="247" y="133"/>
                  </a:cubicBezTo>
                  <a:cubicBezTo>
                    <a:pt x="247" y="134"/>
                    <a:pt x="249" y="135"/>
                    <a:pt x="249" y="135"/>
                  </a:cubicBezTo>
                  <a:cubicBezTo>
                    <a:pt x="250" y="136"/>
                    <a:pt x="251" y="137"/>
                    <a:pt x="252" y="137"/>
                  </a:cubicBezTo>
                  <a:cubicBezTo>
                    <a:pt x="252" y="138"/>
                    <a:pt x="252" y="141"/>
                    <a:pt x="252" y="142"/>
                  </a:cubicBezTo>
                  <a:cubicBezTo>
                    <a:pt x="253" y="144"/>
                    <a:pt x="254" y="147"/>
                    <a:pt x="254" y="149"/>
                  </a:cubicBezTo>
                  <a:cubicBezTo>
                    <a:pt x="254" y="150"/>
                    <a:pt x="254" y="152"/>
                    <a:pt x="254" y="153"/>
                  </a:cubicBezTo>
                  <a:cubicBezTo>
                    <a:pt x="253" y="155"/>
                    <a:pt x="253" y="157"/>
                    <a:pt x="253" y="158"/>
                  </a:cubicBezTo>
                  <a:cubicBezTo>
                    <a:pt x="252" y="159"/>
                    <a:pt x="252" y="161"/>
                    <a:pt x="252" y="162"/>
                  </a:cubicBezTo>
                  <a:cubicBezTo>
                    <a:pt x="252" y="163"/>
                    <a:pt x="251" y="165"/>
                    <a:pt x="252" y="166"/>
                  </a:cubicBezTo>
                  <a:cubicBezTo>
                    <a:pt x="252" y="166"/>
                    <a:pt x="254" y="167"/>
                    <a:pt x="254" y="167"/>
                  </a:cubicBezTo>
                  <a:cubicBezTo>
                    <a:pt x="255" y="167"/>
                    <a:pt x="256" y="166"/>
                    <a:pt x="256" y="166"/>
                  </a:cubicBezTo>
                  <a:cubicBezTo>
                    <a:pt x="257" y="165"/>
                    <a:pt x="257" y="163"/>
                    <a:pt x="257" y="162"/>
                  </a:cubicBezTo>
                  <a:cubicBezTo>
                    <a:pt x="257" y="162"/>
                    <a:pt x="257" y="161"/>
                    <a:pt x="257" y="160"/>
                  </a:cubicBezTo>
                  <a:cubicBezTo>
                    <a:pt x="257" y="160"/>
                    <a:pt x="257" y="159"/>
                    <a:pt x="258" y="159"/>
                  </a:cubicBezTo>
                  <a:cubicBezTo>
                    <a:pt x="259" y="158"/>
                    <a:pt x="260" y="159"/>
                    <a:pt x="261" y="160"/>
                  </a:cubicBezTo>
                  <a:cubicBezTo>
                    <a:pt x="262" y="160"/>
                    <a:pt x="263" y="161"/>
                    <a:pt x="263" y="161"/>
                  </a:cubicBezTo>
                  <a:cubicBezTo>
                    <a:pt x="263" y="162"/>
                    <a:pt x="263" y="164"/>
                    <a:pt x="263" y="165"/>
                  </a:cubicBezTo>
                  <a:cubicBezTo>
                    <a:pt x="263" y="166"/>
                    <a:pt x="264" y="168"/>
                    <a:pt x="264" y="168"/>
                  </a:cubicBezTo>
                  <a:cubicBezTo>
                    <a:pt x="265" y="169"/>
                    <a:pt x="266" y="171"/>
                    <a:pt x="266" y="171"/>
                  </a:cubicBezTo>
                  <a:cubicBezTo>
                    <a:pt x="267" y="172"/>
                    <a:pt x="268" y="172"/>
                    <a:pt x="269" y="172"/>
                  </a:cubicBezTo>
                  <a:cubicBezTo>
                    <a:pt x="269" y="173"/>
                    <a:pt x="270" y="174"/>
                    <a:pt x="270" y="175"/>
                  </a:cubicBezTo>
                  <a:cubicBezTo>
                    <a:pt x="271" y="176"/>
                    <a:pt x="271" y="178"/>
                    <a:pt x="271" y="179"/>
                  </a:cubicBezTo>
                  <a:cubicBezTo>
                    <a:pt x="271" y="180"/>
                    <a:pt x="272" y="183"/>
                    <a:pt x="272" y="184"/>
                  </a:cubicBezTo>
                  <a:cubicBezTo>
                    <a:pt x="272" y="185"/>
                    <a:pt x="272" y="187"/>
                    <a:pt x="271" y="188"/>
                  </a:cubicBezTo>
                  <a:cubicBezTo>
                    <a:pt x="271" y="188"/>
                    <a:pt x="270" y="190"/>
                    <a:pt x="269" y="190"/>
                  </a:cubicBezTo>
                  <a:cubicBezTo>
                    <a:pt x="269" y="191"/>
                    <a:pt x="267" y="192"/>
                    <a:pt x="267" y="193"/>
                  </a:cubicBezTo>
                  <a:cubicBezTo>
                    <a:pt x="266" y="193"/>
                    <a:pt x="266" y="195"/>
                    <a:pt x="265" y="195"/>
                  </a:cubicBezTo>
                  <a:cubicBezTo>
                    <a:pt x="265" y="195"/>
                    <a:pt x="264" y="196"/>
                    <a:pt x="264" y="196"/>
                  </a:cubicBezTo>
                  <a:cubicBezTo>
                    <a:pt x="263" y="196"/>
                    <a:pt x="261" y="195"/>
                    <a:pt x="261" y="194"/>
                  </a:cubicBezTo>
                  <a:cubicBezTo>
                    <a:pt x="260" y="193"/>
                    <a:pt x="259" y="191"/>
                    <a:pt x="258" y="190"/>
                  </a:cubicBezTo>
                  <a:cubicBezTo>
                    <a:pt x="258" y="189"/>
                    <a:pt x="260" y="186"/>
                    <a:pt x="260" y="185"/>
                  </a:cubicBezTo>
                  <a:cubicBezTo>
                    <a:pt x="260" y="184"/>
                    <a:pt x="259" y="184"/>
                    <a:pt x="259" y="183"/>
                  </a:cubicBezTo>
                  <a:cubicBezTo>
                    <a:pt x="258" y="182"/>
                    <a:pt x="259" y="180"/>
                    <a:pt x="259" y="180"/>
                  </a:cubicBezTo>
                  <a:cubicBezTo>
                    <a:pt x="258" y="179"/>
                    <a:pt x="257" y="178"/>
                    <a:pt x="256" y="178"/>
                  </a:cubicBezTo>
                  <a:cubicBezTo>
                    <a:pt x="255" y="178"/>
                    <a:pt x="254" y="179"/>
                    <a:pt x="253" y="179"/>
                  </a:cubicBezTo>
                  <a:cubicBezTo>
                    <a:pt x="253" y="179"/>
                    <a:pt x="252" y="181"/>
                    <a:pt x="251" y="180"/>
                  </a:cubicBezTo>
                  <a:cubicBezTo>
                    <a:pt x="250" y="180"/>
                    <a:pt x="249" y="179"/>
                    <a:pt x="249" y="178"/>
                  </a:cubicBezTo>
                  <a:cubicBezTo>
                    <a:pt x="249" y="178"/>
                    <a:pt x="250" y="177"/>
                    <a:pt x="250" y="176"/>
                  </a:cubicBezTo>
                  <a:cubicBezTo>
                    <a:pt x="250" y="175"/>
                    <a:pt x="250" y="174"/>
                    <a:pt x="250" y="174"/>
                  </a:cubicBezTo>
                  <a:cubicBezTo>
                    <a:pt x="249" y="173"/>
                    <a:pt x="247" y="172"/>
                    <a:pt x="246" y="171"/>
                  </a:cubicBezTo>
                  <a:cubicBezTo>
                    <a:pt x="246" y="170"/>
                    <a:pt x="245" y="168"/>
                    <a:pt x="245" y="167"/>
                  </a:cubicBezTo>
                  <a:cubicBezTo>
                    <a:pt x="245" y="167"/>
                    <a:pt x="247" y="165"/>
                    <a:pt x="247" y="164"/>
                  </a:cubicBezTo>
                  <a:cubicBezTo>
                    <a:pt x="247" y="164"/>
                    <a:pt x="246" y="162"/>
                    <a:pt x="246" y="162"/>
                  </a:cubicBezTo>
                  <a:cubicBezTo>
                    <a:pt x="246" y="161"/>
                    <a:pt x="246" y="159"/>
                    <a:pt x="246" y="159"/>
                  </a:cubicBezTo>
                  <a:cubicBezTo>
                    <a:pt x="247" y="158"/>
                    <a:pt x="248" y="157"/>
                    <a:pt x="249" y="156"/>
                  </a:cubicBezTo>
                  <a:cubicBezTo>
                    <a:pt x="249" y="155"/>
                    <a:pt x="249" y="153"/>
                    <a:pt x="249" y="151"/>
                  </a:cubicBezTo>
                  <a:cubicBezTo>
                    <a:pt x="249" y="150"/>
                    <a:pt x="248" y="148"/>
                    <a:pt x="248" y="147"/>
                  </a:cubicBezTo>
                  <a:cubicBezTo>
                    <a:pt x="247" y="147"/>
                    <a:pt x="247" y="145"/>
                    <a:pt x="247" y="144"/>
                  </a:cubicBezTo>
                  <a:cubicBezTo>
                    <a:pt x="246" y="144"/>
                    <a:pt x="243" y="145"/>
                    <a:pt x="242" y="144"/>
                  </a:cubicBezTo>
                  <a:cubicBezTo>
                    <a:pt x="242" y="144"/>
                    <a:pt x="242" y="142"/>
                    <a:pt x="241" y="142"/>
                  </a:cubicBezTo>
                  <a:cubicBezTo>
                    <a:pt x="241" y="141"/>
                    <a:pt x="240" y="139"/>
                    <a:pt x="239" y="139"/>
                  </a:cubicBezTo>
                  <a:cubicBezTo>
                    <a:pt x="239" y="138"/>
                    <a:pt x="237" y="136"/>
                    <a:pt x="237" y="136"/>
                  </a:cubicBezTo>
                  <a:cubicBezTo>
                    <a:pt x="236" y="135"/>
                    <a:pt x="234" y="133"/>
                    <a:pt x="234" y="132"/>
                  </a:cubicBezTo>
                  <a:cubicBezTo>
                    <a:pt x="233" y="131"/>
                    <a:pt x="232" y="128"/>
                    <a:pt x="233" y="127"/>
                  </a:cubicBezTo>
                  <a:cubicBezTo>
                    <a:pt x="233" y="125"/>
                    <a:pt x="236" y="124"/>
                    <a:pt x="238" y="122"/>
                  </a:cubicBezTo>
                  <a:cubicBezTo>
                    <a:pt x="239" y="121"/>
                    <a:pt x="241" y="119"/>
                    <a:pt x="242" y="118"/>
                  </a:cubicBezTo>
                  <a:cubicBezTo>
                    <a:pt x="243" y="117"/>
                    <a:pt x="246" y="115"/>
                    <a:pt x="248" y="113"/>
                  </a:cubicBezTo>
                  <a:cubicBezTo>
                    <a:pt x="249" y="113"/>
                    <a:pt x="250" y="112"/>
                    <a:pt x="251" y="111"/>
                  </a:cubicBezTo>
                  <a:cubicBezTo>
                    <a:pt x="251" y="110"/>
                    <a:pt x="253" y="109"/>
                    <a:pt x="253" y="108"/>
                  </a:cubicBezTo>
                  <a:cubicBezTo>
                    <a:pt x="253" y="107"/>
                    <a:pt x="254" y="105"/>
                    <a:pt x="254" y="104"/>
                  </a:cubicBezTo>
                  <a:cubicBezTo>
                    <a:pt x="254" y="103"/>
                    <a:pt x="254" y="101"/>
                    <a:pt x="254" y="100"/>
                  </a:cubicBezTo>
                  <a:cubicBezTo>
                    <a:pt x="254" y="99"/>
                    <a:pt x="254" y="97"/>
                    <a:pt x="254" y="96"/>
                  </a:cubicBezTo>
                  <a:cubicBezTo>
                    <a:pt x="255" y="96"/>
                    <a:pt x="256" y="95"/>
                    <a:pt x="256" y="94"/>
                  </a:cubicBezTo>
                  <a:cubicBezTo>
                    <a:pt x="257" y="93"/>
                    <a:pt x="257" y="92"/>
                    <a:pt x="257" y="91"/>
                  </a:cubicBezTo>
                  <a:cubicBezTo>
                    <a:pt x="256" y="91"/>
                    <a:pt x="255" y="91"/>
                    <a:pt x="254" y="91"/>
                  </a:cubicBezTo>
                  <a:cubicBezTo>
                    <a:pt x="254" y="92"/>
                    <a:pt x="253" y="93"/>
                    <a:pt x="253" y="93"/>
                  </a:cubicBezTo>
                  <a:cubicBezTo>
                    <a:pt x="252" y="93"/>
                    <a:pt x="251" y="93"/>
                    <a:pt x="250" y="93"/>
                  </a:cubicBezTo>
                  <a:cubicBezTo>
                    <a:pt x="250" y="93"/>
                    <a:pt x="250" y="91"/>
                    <a:pt x="250" y="90"/>
                  </a:cubicBezTo>
                  <a:cubicBezTo>
                    <a:pt x="251" y="89"/>
                    <a:pt x="252" y="88"/>
                    <a:pt x="253" y="87"/>
                  </a:cubicBezTo>
                  <a:cubicBezTo>
                    <a:pt x="253" y="87"/>
                    <a:pt x="254" y="86"/>
                    <a:pt x="255" y="86"/>
                  </a:cubicBezTo>
                  <a:cubicBezTo>
                    <a:pt x="256" y="86"/>
                    <a:pt x="258" y="86"/>
                    <a:pt x="259" y="86"/>
                  </a:cubicBezTo>
                  <a:cubicBezTo>
                    <a:pt x="260" y="86"/>
                    <a:pt x="262" y="86"/>
                    <a:pt x="263" y="86"/>
                  </a:cubicBezTo>
                  <a:cubicBezTo>
                    <a:pt x="264" y="86"/>
                    <a:pt x="265" y="87"/>
                    <a:pt x="265" y="87"/>
                  </a:cubicBezTo>
                  <a:cubicBezTo>
                    <a:pt x="266" y="88"/>
                    <a:pt x="267" y="89"/>
                    <a:pt x="268" y="89"/>
                  </a:cubicBezTo>
                  <a:cubicBezTo>
                    <a:pt x="268" y="90"/>
                    <a:pt x="269" y="91"/>
                    <a:pt x="269" y="91"/>
                  </a:cubicBezTo>
                  <a:cubicBezTo>
                    <a:pt x="270" y="92"/>
                    <a:pt x="270" y="95"/>
                    <a:pt x="270" y="96"/>
                  </a:cubicBezTo>
                  <a:cubicBezTo>
                    <a:pt x="271" y="96"/>
                    <a:pt x="272" y="97"/>
                    <a:pt x="273" y="98"/>
                  </a:cubicBezTo>
                  <a:cubicBezTo>
                    <a:pt x="273" y="98"/>
                    <a:pt x="276" y="99"/>
                    <a:pt x="276" y="99"/>
                  </a:cubicBezTo>
                  <a:cubicBezTo>
                    <a:pt x="278" y="98"/>
                    <a:pt x="278" y="94"/>
                    <a:pt x="278" y="92"/>
                  </a:cubicBezTo>
                  <a:cubicBezTo>
                    <a:pt x="278" y="91"/>
                    <a:pt x="278" y="89"/>
                    <a:pt x="278" y="88"/>
                  </a:cubicBezTo>
                  <a:cubicBezTo>
                    <a:pt x="278" y="87"/>
                    <a:pt x="278" y="84"/>
                    <a:pt x="278" y="83"/>
                  </a:cubicBezTo>
                  <a:cubicBezTo>
                    <a:pt x="277" y="82"/>
                    <a:pt x="275" y="81"/>
                    <a:pt x="275" y="80"/>
                  </a:cubicBezTo>
                  <a:cubicBezTo>
                    <a:pt x="275" y="80"/>
                    <a:pt x="276" y="78"/>
                    <a:pt x="276" y="78"/>
                  </a:cubicBezTo>
                  <a:cubicBezTo>
                    <a:pt x="277" y="78"/>
                    <a:pt x="279" y="79"/>
                    <a:pt x="280" y="79"/>
                  </a:cubicBezTo>
                  <a:cubicBezTo>
                    <a:pt x="281" y="80"/>
                    <a:pt x="281" y="82"/>
                    <a:pt x="281" y="82"/>
                  </a:cubicBezTo>
                  <a:cubicBezTo>
                    <a:pt x="282" y="83"/>
                    <a:pt x="285" y="81"/>
                    <a:pt x="286" y="80"/>
                  </a:cubicBezTo>
                  <a:cubicBezTo>
                    <a:pt x="286" y="80"/>
                    <a:pt x="288" y="78"/>
                    <a:pt x="288" y="77"/>
                  </a:cubicBezTo>
                  <a:cubicBezTo>
                    <a:pt x="288" y="76"/>
                    <a:pt x="287" y="73"/>
                    <a:pt x="286" y="72"/>
                  </a:cubicBezTo>
                  <a:cubicBezTo>
                    <a:pt x="286" y="70"/>
                    <a:pt x="283" y="68"/>
                    <a:pt x="282" y="66"/>
                  </a:cubicBezTo>
                  <a:cubicBezTo>
                    <a:pt x="281" y="64"/>
                    <a:pt x="281" y="61"/>
                    <a:pt x="281" y="59"/>
                  </a:cubicBezTo>
                  <a:cubicBezTo>
                    <a:pt x="281" y="58"/>
                    <a:pt x="282" y="56"/>
                    <a:pt x="283" y="55"/>
                  </a:cubicBezTo>
                  <a:cubicBezTo>
                    <a:pt x="283" y="55"/>
                    <a:pt x="285" y="54"/>
                    <a:pt x="285" y="53"/>
                  </a:cubicBezTo>
                  <a:cubicBezTo>
                    <a:pt x="286" y="52"/>
                    <a:pt x="286" y="51"/>
                    <a:pt x="286" y="50"/>
                  </a:cubicBezTo>
                  <a:cubicBezTo>
                    <a:pt x="285" y="49"/>
                    <a:pt x="284" y="47"/>
                    <a:pt x="283" y="47"/>
                  </a:cubicBezTo>
                  <a:cubicBezTo>
                    <a:pt x="283" y="46"/>
                    <a:pt x="281" y="45"/>
                    <a:pt x="279" y="45"/>
                  </a:cubicBezTo>
                  <a:cubicBezTo>
                    <a:pt x="278" y="45"/>
                    <a:pt x="276" y="45"/>
                    <a:pt x="275" y="46"/>
                  </a:cubicBezTo>
                  <a:cubicBezTo>
                    <a:pt x="274" y="46"/>
                    <a:pt x="273" y="48"/>
                    <a:pt x="272" y="49"/>
                  </a:cubicBezTo>
                  <a:cubicBezTo>
                    <a:pt x="271" y="49"/>
                    <a:pt x="271" y="51"/>
                    <a:pt x="271" y="52"/>
                  </a:cubicBezTo>
                  <a:cubicBezTo>
                    <a:pt x="271" y="53"/>
                    <a:pt x="271" y="54"/>
                    <a:pt x="271" y="55"/>
                  </a:cubicBezTo>
                  <a:cubicBezTo>
                    <a:pt x="271" y="55"/>
                    <a:pt x="270" y="56"/>
                    <a:pt x="270" y="57"/>
                  </a:cubicBezTo>
                  <a:cubicBezTo>
                    <a:pt x="269" y="58"/>
                    <a:pt x="271" y="59"/>
                    <a:pt x="270" y="60"/>
                  </a:cubicBezTo>
                  <a:cubicBezTo>
                    <a:pt x="270" y="61"/>
                    <a:pt x="268" y="62"/>
                    <a:pt x="267" y="62"/>
                  </a:cubicBezTo>
                  <a:cubicBezTo>
                    <a:pt x="266" y="62"/>
                    <a:pt x="265" y="60"/>
                    <a:pt x="265" y="59"/>
                  </a:cubicBezTo>
                  <a:cubicBezTo>
                    <a:pt x="264" y="58"/>
                    <a:pt x="264" y="57"/>
                    <a:pt x="264" y="56"/>
                  </a:cubicBezTo>
                  <a:cubicBezTo>
                    <a:pt x="263" y="55"/>
                    <a:pt x="263" y="53"/>
                    <a:pt x="263" y="52"/>
                  </a:cubicBezTo>
                  <a:cubicBezTo>
                    <a:pt x="263" y="51"/>
                    <a:pt x="261" y="50"/>
                    <a:pt x="261" y="50"/>
                  </a:cubicBezTo>
                  <a:cubicBezTo>
                    <a:pt x="261" y="49"/>
                    <a:pt x="259" y="47"/>
                    <a:pt x="259" y="46"/>
                  </a:cubicBezTo>
                  <a:cubicBezTo>
                    <a:pt x="260" y="45"/>
                    <a:pt x="262" y="45"/>
                    <a:pt x="263" y="45"/>
                  </a:cubicBezTo>
                  <a:cubicBezTo>
                    <a:pt x="264" y="45"/>
                    <a:pt x="266" y="47"/>
                    <a:pt x="267" y="46"/>
                  </a:cubicBezTo>
                  <a:cubicBezTo>
                    <a:pt x="267" y="46"/>
                    <a:pt x="268" y="45"/>
                    <a:pt x="268" y="45"/>
                  </a:cubicBezTo>
                  <a:cubicBezTo>
                    <a:pt x="268" y="44"/>
                    <a:pt x="270" y="43"/>
                    <a:pt x="270" y="43"/>
                  </a:cubicBezTo>
                  <a:cubicBezTo>
                    <a:pt x="270" y="42"/>
                    <a:pt x="270" y="41"/>
                    <a:pt x="270" y="40"/>
                  </a:cubicBezTo>
                  <a:cubicBezTo>
                    <a:pt x="270" y="40"/>
                    <a:pt x="269" y="38"/>
                    <a:pt x="268" y="38"/>
                  </a:cubicBezTo>
                  <a:cubicBezTo>
                    <a:pt x="267" y="38"/>
                    <a:pt x="266" y="38"/>
                    <a:pt x="265" y="38"/>
                  </a:cubicBezTo>
                  <a:cubicBezTo>
                    <a:pt x="265" y="38"/>
                    <a:pt x="263" y="37"/>
                    <a:pt x="263" y="36"/>
                  </a:cubicBezTo>
                  <a:cubicBezTo>
                    <a:pt x="263" y="35"/>
                    <a:pt x="265" y="33"/>
                    <a:pt x="265" y="32"/>
                  </a:cubicBezTo>
                  <a:cubicBezTo>
                    <a:pt x="265" y="31"/>
                    <a:pt x="265" y="30"/>
                    <a:pt x="265" y="29"/>
                  </a:cubicBezTo>
                  <a:cubicBezTo>
                    <a:pt x="265" y="28"/>
                    <a:pt x="265" y="27"/>
                    <a:pt x="264" y="26"/>
                  </a:cubicBezTo>
                  <a:cubicBezTo>
                    <a:pt x="264" y="26"/>
                    <a:pt x="263" y="25"/>
                    <a:pt x="262" y="24"/>
                  </a:cubicBezTo>
                  <a:cubicBezTo>
                    <a:pt x="262" y="24"/>
                    <a:pt x="261" y="22"/>
                    <a:pt x="260" y="22"/>
                  </a:cubicBezTo>
                  <a:cubicBezTo>
                    <a:pt x="260" y="21"/>
                    <a:pt x="259" y="18"/>
                    <a:pt x="260" y="18"/>
                  </a:cubicBezTo>
                  <a:cubicBezTo>
                    <a:pt x="260" y="17"/>
                    <a:pt x="262" y="18"/>
                    <a:pt x="263" y="18"/>
                  </a:cubicBezTo>
                  <a:cubicBezTo>
                    <a:pt x="264" y="17"/>
                    <a:pt x="265" y="14"/>
                    <a:pt x="265" y="13"/>
                  </a:cubicBezTo>
                  <a:cubicBezTo>
                    <a:pt x="265" y="12"/>
                    <a:pt x="265" y="10"/>
                    <a:pt x="264" y="10"/>
                  </a:cubicBezTo>
                  <a:cubicBezTo>
                    <a:pt x="263" y="9"/>
                    <a:pt x="261" y="11"/>
                    <a:pt x="259" y="11"/>
                  </a:cubicBezTo>
                  <a:cubicBezTo>
                    <a:pt x="259" y="11"/>
                    <a:pt x="258" y="10"/>
                    <a:pt x="257" y="9"/>
                  </a:cubicBezTo>
                  <a:cubicBezTo>
                    <a:pt x="257" y="8"/>
                    <a:pt x="258" y="6"/>
                    <a:pt x="258" y="6"/>
                  </a:cubicBezTo>
                  <a:cubicBezTo>
                    <a:pt x="259" y="5"/>
                    <a:pt x="261" y="4"/>
                    <a:pt x="261" y="4"/>
                  </a:cubicBezTo>
                  <a:cubicBezTo>
                    <a:pt x="262" y="4"/>
                    <a:pt x="264" y="3"/>
                    <a:pt x="264" y="3"/>
                  </a:cubicBezTo>
                  <a:cubicBezTo>
                    <a:pt x="265" y="2"/>
                    <a:pt x="265" y="1"/>
                    <a:pt x="266" y="0"/>
                  </a:cubicBezTo>
                  <a:cubicBezTo>
                    <a:pt x="266" y="0"/>
                    <a:pt x="268" y="0"/>
                    <a:pt x="268" y="0"/>
                  </a:cubicBezTo>
                  <a:cubicBezTo>
                    <a:pt x="580" y="74"/>
                    <a:pt x="580" y="74"/>
                    <a:pt x="580" y="74"/>
                  </a:cubicBezTo>
                  <a:lnTo>
                    <a:pt x="918" y="139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582613" y="3379788"/>
              <a:ext cx="3175" cy="4763"/>
            </a:xfrm>
            <a:custGeom>
              <a:avLst/>
              <a:gdLst>
                <a:gd name="T0" fmla="*/ 2 w 4"/>
                <a:gd name="T1" fmla="*/ 0 h 7"/>
                <a:gd name="T2" fmla="*/ 0 w 4"/>
                <a:gd name="T3" fmla="*/ 0 h 7"/>
                <a:gd name="T4" fmla="*/ 0 w 4"/>
                <a:gd name="T5" fmla="*/ 3 h 7"/>
                <a:gd name="T6" fmla="*/ 1 w 4"/>
                <a:gd name="T7" fmla="*/ 4 h 7"/>
                <a:gd name="T8" fmla="*/ 2 w 4"/>
                <a:gd name="T9" fmla="*/ 7 h 7"/>
                <a:gd name="T10" fmla="*/ 3 w 4"/>
                <a:gd name="T11" fmla="*/ 5 h 7"/>
                <a:gd name="T12" fmla="*/ 4 w 4"/>
                <a:gd name="T13" fmla="*/ 2 h 7"/>
                <a:gd name="T14" fmla="*/ 2 w 4"/>
                <a:gd name="T1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2" y="0"/>
                    <a:pt x="0" y="0"/>
                    <a:pt x="0" y="0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0" y="3"/>
                    <a:pt x="1" y="4"/>
                    <a:pt x="1" y="4"/>
                  </a:cubicBezTo>
                  <a:cubicBezTo>
                    <a:pt x="2" y="5"/>
                    <a:pt x="1" y="7"/>
                    <a:pt x="2" y="7"/>
                  </a:cubicBezTo>
                  <a:cubicBezTo>
                    <a:pt x="2" y="7"/>
                    <a:pt x="3" y="6"/>
                    <a:pt x="3" y="5"/>
                  </a:cubicBezTo>
                  <a:cubicBezTo>
                    <a:pt x="4" y="4"/>
                    <a:pt x="4" y="3"/>
                    <a:pt x="4" y="2"/>
                  </a:cubicBezTo>
                  <a:cubicBezTo>
                    <a:pt x="4" y="1"/>
                    <a:pt x="3" y="1"/>
                    <a:pt x="2" y="0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522288" y="2132013"/>
              <a:ext cx="928687" cy="766763"/>
            </a:xfrm>
            <a:custGeom>
              <a:avLst/>
              <a:gdLst>
                <a:gd name="T0" fmla="*/ 1073 w 1102"/>
                <a:gd name="T1" fmla="*/ 260 h 910"/>
                <a:gd name="T2" fmla="*/ 1055 w 1102"/>
                <a:gd name="T3" fmla="*/ 229 h 910"/>
                <a:gd name="T4" fmla="*/ 792 w 1102"/>
                <a:gd name="T5" fmla="*/ 189 h 910"/>
                <a:gd name="T6" fmla="*/ 765 w 1102"/>
                <a:gd name="T7" fmla="*/ 185 h 910"/>
                <a:gd name="T8" fmla="*/ 743 w 1102"/>
                <a:gd name="T9" fmla="*/ 184 h 910"/>
                <a:gd name="T10" fmla="*/ 724 w 1102"/>
                <a:gd name="T11" fmla="*/ 188 h 910"/>
                <a:gd name="T12" fmla="*/ 691 w 1102"/>
                <a:gd name="T13" fmla="*/ 188 h 910"/>
                <a:gd name="T14" fmla="*/ 663 w 1102"/>
                <a:gd name="T15" fmla="*/ 192 h 910"/>
                <a:gd name="T16" fmla="*/ 639 w 1102"/>
                <a:gd name="T17" fmla="*/ 198 h 910"/>
                <a:gd name="T18" fmla="*/ 607 w 1102"/>
                <a:gd name="T19" fmla="*/ 183 h 910"/>
                <a:gd name="T20" fmla="*/ 581 w 1102"/>
                <a:gd name="T21" fmla="*/ 189 h 910"/>
                <a:gd name="T22" fmla="*/ 560 w 1102"/>
                <a:gd name="T23" fmla="*/ 189 h 910"/>
                <a:gd name="T24" fmla="*/ 539 w 1102"/>
                <a:gd name="T25" fmla="*/ 194 h 910"/>
                <a:gd name="T26" fmla="*/ 520 w 1102"/>
                <a:gd name="T27" fmla="*/ 173 h 910"/>
                <a:gd name="T28" fmla="*/ 497 w 1102"/>
                <a:gd name="T29" fmla="*/ 163 h 910"/>
                <a:gd name="T30" fmla="*/ 479 w 1102"/>
                <a:gd name="T31" fmla="*/ 162 h 910"/>
                <a:gd name="T32" fmla="*/ 456 w 1102"/>
                <a:gd name="T33" fmla="*/ 160 h 910"/>
                <a:gd name="T34" fmla="*/ 439 w 1102"/>
                <a:gd name="T35" fmla="*/ 167 h 910"/>
                <a:gd name="T36" fmla="*/ 418 w 1102"/>
                <a:gd name="T37" fmla="*/ 168 h 910"/>
                <a:gd name="T38" fmla="*/ 393 w 1102"/>
                <a:gd name="T39" fmla="*/ 170 h 910"/>
                <a:gd name="T40" fmla="*/ 375 w 1102"/>
                <a:gd name="T41" fmla="*/ 159 h 910"/>
                <a:gd name="T42" fmla="*/ 343 w 1102"/>
                <a:gd name="T43" fmla="*/ 134 h 910"/>
                <a:gd name="T44" fmla="*/ 345 w 1102"/>
                <a:gd name="T45" fmla="*/ 106 h 910"/>
                <a:gd name="T46" fmla="*/ 350 w 1102"/>
                <a:gd name="T47" fmla="*/ 86 h 910"/>
                <a:gd name="T48" fmla="*/ 342 w 1102"/>
                <a:gd name="T49" fmla="*/ 58 h 910"/>
                <a:gd name="T50" fmla="*/ 320 w 1102"/>
                <a:gd name="T51" fmla="*/ 38 h 910"/>
                <a:gd name="T52" fmla="*/ 300 w 1102"/>
                <a:gd name="T53" fmla="*/ 39 h 910"/>
                <a:gd name="T54" fmla="*/ 287 w 1102"/>
                <a:gd name="T55" fmla="*/ 20 h 910"/>
                <a:gd name="T56" fmla="*/ 279 w 1102"/>
                <a:gd name="T57" fmla="*/ 14 h 910"/>
                <a:gd name="T58" fmla="*/ 264 w 1102"/>
                <a:gd name="T59" fmla="*/ 13 h 910"/>
                <a:gd name="T60" fmla="*/ 241 w 1102"/>
                <a:gd name="T61" fmla="*/ 16 h 910"/>
                <a:gd name="T62" fmla="*/ 226 w 1102"/>
                <a:gd name="T63" fmla="*/ 2 h 910"/>
                <a:gd name="T64" fmla="*/ 215 w 1102"/>
                <a:gd name="T65" fmla="*/ 48 h 910"/>
                <a:gd name="T66" fmla="*/ 211 w 1102"/>
                <a:gd name="T67" fmla="*/ 93 h 910"/>
                <a:gd name="T68" fmla="*/ 193 w 1102"/>
                <a:gd name="T69" fmla="*/ 144 h 910"/>
                <a:gd name="T70" fmla="*/ 183 w 1102"/>
                <a:gd name="T71" fmla="*/ 182 h 910"/>
                <a:gd name="T72" fmla="*/ 167 w 1102"/>
                <a:gd name="T73" fmla="*/ 218 h 910"/>
                <a:gd name="T74" fmla="*/ 150 w 1102"/>
                <a:gd name="T75" fmla="*/ 262 h 910"/>
                <a:gd name="T76" fmla="*/ 139 w 1102"/>
                <a:gd name="T77" fmla="*/ 301 h 910"/>
                <a:gd name="T78" fmla="*/ 116 w 1102"/>
                <a:gd name="T79" fmla="*/ 364 h 910"/>
                <a:gd name="T80" fmla="*/ 57 w 1102"/>
                <a:gd name="T81" fmla="*/ 477 h 910"/>
                <a:gd name="T82" fmla="*/ 39 w 1102"/>
                <a:gd name="T83" fmla="*/ 510 h 910"/>
                <a:gd name="T84" fmla="*/ 13 w 1102"/>
                <a:gd name="T85" fmla="*/ 551 h 910"/>
                <a:gd name="T86" fmla="*/ 15 w 1102"/>
                <a:gd name="T87" fmla="*/ 580 h 910"/>
                <a:gd name="T88" fmla="*/ 9 w 1102"/>
                <a:gd name="T89" fmla="*/ 625 h 910"/>
                <a:gd name="T90" fmla="*/ 3 w 1102"/>
                <a:gd name="T91" fmla="*/ 666 h 910"/>
                <a:gd name="T92" fmla="*/ 4 w 1102"/>
                <a:gd name="T93" fmla="*/ 696 h 910"/>
                <a:gd name="T94" fmla="*/ 552 w 1102"/>
                <a:gd name="T95" fmla="*/ 839 h 910"/>
                <a:gd name="T96" fmla="*/ 985 w 1102"/>
                <a:gd name="T97" fmla="*/ 587 h 910"/>
                <a:gd name="T98" fmla="*/ 991 w 1102"/>
                <a:gd name="T99" fmla="*/ 558 h 910"/>
                <a:gd name="T100" fmla="*/ 998 w 1102"/>
                <a:gd name="T101" fmla="*/ 533 h 910"/>
                <a:gd name="T102" fmla="*/ 982 w 1102"/>
                <a:gd name="T103" fmla="*/ 515 h 910"/>
                <a:gd name="T104" fmla="*/ 968 w 1102"/>
                <a:gd name="T105" fmla="*/ 494 h 910"/>
                <a:gd name="T106" fmla="*/ 988 w 1102"/>
                <a:gd name="T107" fmla="*/ 464 h 910"/>
                <a:gd name="T108" fmla="*/ 1014 w 1102"/>
                <a:gd name="T109" fmla="*/ 434 h 910"/>
                <a:gd name="T110" fmla="*/ 1036 w 1102"/>
                <a:gd name="T111" fmla="*/ 392 h 910"/>
                <a:gd name="T112" fmla="*/ 1063 w 1102"/>
                <a:gd name="T113" fmla="*/ 354 h 910"/>
                <a:gd name="T114" fmla="*/ 1096 w 1102"/>
                <a:gd name="T115" fmla="*/ 307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02" h="910">
                  <a:moveTo>
                    <a:pt x="1095" y="286"/>
                  </a:moveTo>
                  <a:cubicBezTo>
                    <a:pt x="1095" y="285"/>
                    <a:pt x="1095" y="283"/>
                    <a:pt x="1095" y="282"/>
                  </a:cubicBezTo>
                  <a:cubicBezTo>
                    <a:pt x="1095" y="281"/>
                    <a:pt x="1096" y="278"/>
                    <a:pt x="1095" y="276"/>
                  </a:cubicBezTo>
                  <a:cubicBezTo>
                    <a:pt x="1095" y="274"/>
                    <a:pt x="1093" y="269"/>
                    <a:pt x="1091" y="267"/>
                  </a:cubicBezTo>
                  <a:cubicBezTo>
                    <a:pt x="1090" y="267"/>
                    <a:pt x="1087" y="268"/>
                    <a:pt x="1085" y="268"/>
                  </a:cubicBezTo>
                  <a:cubicBezTo>
                    <a:pt x="1084" y="267"/>
                    <a:pt x="1082" y="266"/>
                    <a:pt x="1081" y="265"/>
                  </a:cubicBezTo>
                  <a:cubicBezTo>
                    <a:pt x="1080" y="264"/>
                    <a:pt x="1080" y="259"/>
                    <a:pt x="1078" y="259"/>
                  </a:cubicBezTo>
                  <a:cubicBezTo>
                    <a:pt x="1077" y="258"/>
                    <a:pt x="1074" y="260"/>
                    <a:pt x="1073" y="260"/>
                  </a:cubicBezTo>
                  <a:cubicBezTo>
                    <a:pt x="1072" y="259"/>
                    <a:pt x="1070" y="258"/>
                    <a:pt x="1069" y="257"/>
                  </a:cubicBezTo>
                  <a:cubicBezTo>
                    <a:pt x="1068" y="256"/>
                    <a:pt x="1069" y="253"/>
                    <a:pt x="1068" y="252"/>
                  </a:cubicBezTo>
                  <a:cubicBezTo>
                    <a:pt x="1068" y="250"/>
                    <a:pt x="1067" y="248"/>
                    <a:pt x="1066" y="247"/>
                  </a:cubicBezTo>
                  <a:cubicBezTo>
                    <a:pt x="1065" y="245"/>
                    <a:pt x="1062" y="242"/>
                    <a:pt x="1062" y="241"/>
                  </a:cubicBezTo>
                  <a:cubicBezTo>
                    <a:pt x="1061" y="239"/>
                    <a:pt x="1061" y="234"/>
                    <a:pt x="1061" y="231"/>
                  </a:cubicBezTo>
                  <a:cubicBezTo>
                    <a:pt x="1060" y="230"/>
                    <a:pt x="1060" y="227"/>
                    <a:pt x="1059" y="226"/>
                  </a:cubicBezTo>
                  <a:cubicBezTo>
                    <a:pt x="1055" y="228"/>
                    <a:pt x="1055" y="228"/>
                    <a:pt x="1055" y="228"/>
                  </a:cubicBezTo>
                  <a:cubicBezTo>
                    <a:pt x="1055" y="229"/>
                    <a:pt x="1055" y="229"/>
                    <a:pt x="1055" y="229"/>
                  </a:cubicBezTo>
                  <a:cubicBezTo>
                    <a:pt x="1054" y="229"/>
                    <a:pt x="1054" y="229"/>
                    <a:pt x="1054" y="229"/>
                  </a:cubicBezTo>
                  <a:cubicBezTo>
                    <a:pt x="1055" y="229"/>
                    <a:pt x="1055" y="229"/>
                    <a:pt x="1055" y="229"/>
                  </a:cubicBezTo>
                  <a:cubicBezTo>
                    <a:pt x="1055" y="229"/>
                    <a:pt x="1054" y="229"/>
                    <a:pt x="1054" y="229"/>
                  </a:cubicBezTo>
                  <a:cubicBezTo>
                    <a:pt x="813" y="182"/>
                    <a:pt x="813" y="182"/>
                    <a:pt x="813" y="182"/>
                  </a:cubicBezTo>
                  <a:cubicBezTo>
                    <a:pt x="811" y="183"/>
                    <a:pt x="809" y="184"/>
                    <a:pt x="808" y="185"/>
                  </a:cubicBezTo>
                  <a:cubicBezTo>
                    <a:pt x="807" y="185"/>
                    <a:pt x="803" y="187"/>
                    <a:pt x="800" y="188"/>
                  </a:cubicBezTo>
                  <a:cubicBezTo>
                    <a:pt x="798" y="189"/>
                    <a:pt x="794" y="189"/>
                    <a:pt x="793" y="189"/>
                  </a:cubicBezTo>
                  <a:cubicBezTo>
                    <a:pt x="793" y="189"/>
                    <a:pt x="792" y="189"/>
                    <a:pt x="792" y="189"/>
                  </a:cubicBezTo>
                  <a:cubicBezTo>
                    <a:pt x="790" y="189"/>
                    <a:pt x="789" y="189"/>
                    <a:pt x="787" y="189"/>
                  </a:cubicBezTo>
                  <a:cubicBezTo>
                    <a:pt x="785" y="189"/>
                    <a:pt x="783" y="189"/>
                    <a:pt x="782" y="189"/>
                  </a:cubicBezTo>
                  <a:cubicBezTo>
                    <a:pt x="780" y="188"/>
                    <a:pt x="779" y="187"/>
                    <a:pt x="778" y="186"/>
                  </a:cubicBezTo>
                  <a:cubicBezTo>
                    <a:pt x="777" y="185"/>
                    <a:pt x="777" y="185"/>
                    <a:pt x="776" y="185"/>
                  </a:cubicBezTo>
                  <a:cubicBezTo>
                    <a:pt x="776" y="185"/>
                    <a:pt x="774" y="184"/>
                    <a:pt x="773" y="184"/>
                  </a:cubicBezTo>
                  <a:cubicBezTo>
                    <a:pt x="772" y="184"/>
                    <a:pt x="770" y="184"/>
                    <a:pt x="769" y="185"/>
                  </a:cubicBezTo>
                  <a:cubicBezTo>
                    <a:pt x="768" y="185"/>
                    <a:pt x="767" y="185"/>
                    <a:pt x="766" y="185"/>
                  </a:cubicBezTo>
                  <a:cubicBezTo>
                    <a:pt x="766" y="185"/>
                    <a:pt x="766" y="185"/>
                    <a:pt x="765" y="185"/>
                  </a:cubicBezTo>
                  <a:cubicBezTo>
                    <a:pt x="764" y="186"/>
                    <a:pt x="762" y="186"/>
                    <a:pt x="760" y="186"/>
                  </a:cubicBezTo>
                  <a:cubicBezTo>
                    <a:pt x="759" y="186"/>
                    <a:pt x="759" y="186"/>
                    <a:pt x="759" y="186"/>
                  </a:cubicBezTo>
                  <a:cubicBezTo>
                    <a:pt x="758" y="186"/>
                    <a:pt x="756" y="185"/>
                    <a:pt x="755" y="185"/>
                  </a:cubicBezTo>
                  <a:cubicBezTo>
                    <a:pt x="755" y="185"/>
                    <a:pt x="755" y="185"/>
                    <a:pt x="755" y="185"/>
                  </a:cubicBezTo>
                  <a:cubicBezTo>
                    <a:pt x="754" y="185"/>
                    <a:pt x="754" y="185"/>
                    <a:pt x="754" y="185"/>
                  </a:cubicBezTo>
                  <a:cubicBezTo>
                    <a:pt x="752" y="185"/>
                    <a:pt x="751" y="186"/>
                    <a:pt x="750" y="186"/>
                  </a:cubicBezTo>
                  <a:cubicBezTo>
                    <a:pt x="749" y="186"/>
                    <a:pt x="749" y="186"/>
                    <a:pt x="749" y="186"/>
                  </a:cubicBezTo>
                  <a:cubicBezTo>
                    <a:pt x="747" y="186"/>
                    <a:pt x="745" y="185"/>
                    <a:pt x="743" y="184"/>
                  </a:cubicBezTo>
                  <a:cubicBezTo>
                    <a:pt x="741" y="183"/>
                    <a:pt x="740" y="182"/>
                    <a:pt x="739" y="181"/>
                  </a:cubicBezTo>
                  <a:cubicBezTo>
                    <a:pt x="739" y="180"/>
                    <a:pt x="739" y="180"/>
                    <a:pt x="738" y="180"/>
                  </a:cubicBezTo>
                  <a:cubicBezTo>
                    <a:pt x="738" y="179"/>
                    <a:pt x="737" y="179"/>
                    <a:pt x="736" y="179"/>
                  </a:cubicBezTo>
                  <a:cubicBezTo>
                    <a:pt x="736" y="179"/>
                    <a:pt x="736" y="179"/>
                    <a:pt x="736" y="179"/>
                  </a:cubicBezTo>
                  <a:cubicBezTo>
                    <a:pt x="736" y="180"/>
                    <a:pt x="735" y="180"/>
                    <a:pt x="734" y="181"/>
                  </a:cubicBezTo>
                  <a:cubicBezTo>
                    <a:pt x="734" y="181"/>
                    <a:pt x="734" y="182"/>
                    <a:pt x="733" y="182"/>
                  </a:cubicBezTo>
                  <a:cubicBezTo>
                    <a:pt x="732" y="183"/>
                    <a:pt x="731" y="185"/>
                    <a:pt x="730" y="186"/>
                  </a:cubicBezTo>
                  <a:cubicBezTo>
                    <a:pt x="728" y="187"/>
                    <a:pt x="726" y="187"/>
                    <a:pt x="724" y="188"/>
                  </a:cubicBezTo>
                  <a:cubicBezTo>
                    <a:pt x="724" y="188"/>
                    <a:pt x="724" y="188"/>
                    <a:pt x="724" y="188"/>
                  </a:cubicBezTo>
                  <a:cubicBezTo>
                    <a:pt x="724" y="188"/>
                    <a:pt x="723" y="188"/>
                    <a:pt x="723" y="188"/>
                  </a:cubicBezTo>
                  <a:cubicBezTo>
                    <a:pt x="720" y="189"/>
                    <a:pt x="717" y="190"/>
                    <a:pt x="714" y="190"/>
                  </a:cubicBezTo>
                  <a:cubicBezTo>
                    <a:pt x="714" y="190"/>
                    <a:pt x="714" y="190"/>
                    <a:pt x="713" y="190"/>
                  </a:cubicBezTo>
                  <a:cubicBezTo>
                    <a:pt x="711" y="190"/>
                    <a:pt x="709" y="189"/>
                    <a:pt x="707" y="188"/>
                  </a:cubicBezTo>
                  <a:cubicBezTo>
                    <a:pt x="706" y="188"/>
                    <a:pt x="705" y="187"/>
                    <a:pt x="704" y="187"/>
                  </a:cubicBezTo>
                  <a:cubicBezTo>
                    <a:pt x="704" y="187"/>
                    <a:pt x="703" y="187"/>
                    <a:pt x="702" y="187"/>
                  </a:cubicBezTo>
                  <a:cubicBezTo>
                    <a:pt x="699" y="187"/>
                    <a:pt x="694" y="187"/>
                    <a:pt x="691" y="188"/>
                  </a:cubicBezTo>
                  <a:cubicBezTo>
                    <a:pt x="690" y="188"/>
                    <a:pt x="688" y="189"/>
                    <a:pt x="686" y="189"/>
                  </a:cubicBezTo>
                  <a:cubicBezTo>
                    <a:pt x="684" y="190"/>
                    <a:pt x="682" y="190"/>
                    <a:pt x="681" y="190"/>
                  </a:cubicBezTo>
                  <a:cubicBezTo>
                    <a:pt x="679" y="191"/>
                    <a:pt x="675" y="191"/>
                    <a:pt x="673" y="192"/>
                  </a:cubicBezTo>
                  <a:cubicBezTo>
                    <a:pt x="672" y="192"/>
                    <a:pt x="672" y="192"/>
                    <a:pt x="672" y="192"/>
                  </a:cubicBezTo>
                  <a:cubicBezTo>
                    <a:pt x="671" y="192"/>
                    <a:pt x="670" y="191"/>
                    <a:pt x="669" y="191"/>
                  </a:cubicBezTo>
                  <a:cubicBezTo>
                    <a:pt x="668" y="191"/>
                    <a:pt x="667" y="191"/>
                    <a:pt x="666" y="191"/>
                  </a:cubicBezTo>
                  <a:cubicBezTo>
                    <a:pt x="666" y="191"/>
                    <a:pt x="665" y="191"/>
                    <a:pt x="665" y="191"/>
                  </a:cubicBezTo>
                  <a:cubicBezTo>
                    <a:pt x="665" y="191"/>
                    <a:pt x="664" y="192"/>
                    <a:pt x="663" y="192"/>
                  </a:cubicBezTo>
                  <a:cubicBezTo>
                    <a:pt x="663" y="192"/>
                    <a:pt x="663" y="192"/>
                    <a:pt x="663" y="192"/>
                  </a:cubicBezTo>
                  <a:cubicBezTo>
                    <a:pt x="663" y="193"/>
                    <a:pt x="662" y="194"/>
                    <a:pt x="660" y="195"/>
                  </a:cubicBezTo>
                  <a:cubicBezTo>
                    <a:pt x="659" y="196"/>
                    <a:pt x="655" y="198"/>
                    <a:pt x="652" y="198"/>
                  </a:cubicBezTo>
                  <a:cubicBezTo>
                    <a:pt x="652" y="198"/>
                    <a:pt x="652" y="198"/>
                    <a:pt x="652" y="198"/>
                  </a:cubicBezTo>
                  <a:cubicBezTo>
                    <a:pt x="650" y="198"/>
                    <a:pt x="649" y="197"/>
                    <a:pt x="647" y="196"/>
                  </a:cubicBezTo>
                  <a:cubicBezTo>
                    <a:pt x="647" y="196"/>
                    <a:pt x="647" y="196"/>
                    <a:pt x="647" y="196"/>
                  </a:cubicBezTo>
                  <a:cubicBezTo>
                    <a:pt x="646" y="196"/>
                    <a:pt x="645" y="196"/>
                    <a:pt x="644" y="197"/>
                  </a:cubicBezTo>
                  <a:cubicBezTo>
                    <a:pt x="642" y="197"/>
                    <a:pt x="641" y="198"/>
                    <a:pt x="639" y="198"/>
                  </a:cubicBezTo>
                  <a:cubicBezTo>
                    <a:pt x="637" y="198"/>
                    <a:pt x="635" y="198"/>
                    <a:pt x="633" y="198"/>
                  </a:cubicBezTo>
                  <a:cubicBezTo>
                    <a:pt x="628" y="198"/>
                    <a:pt x="624" y="198"/>
                    <a:pt x="622" y="197"/>
                  </a:cubicBezTo>
                  <a:cubicBezTo>
                    <a:pt x="619" y="196"/>
                    <a:pt x="615" y="193"/>
                    <a:pt x="613" y="191"/>
                  </a:cubicBezTo>
                  <a:cubicBezTo>
                    <a:pt x="612" y="189"/>
                    <a:pt x="612" y="188"/>
                    <a:pt x="611" y="186"/>
                  </a:cubicBezTo>
                  <a:cubicBezTo>
                    <a:pt x="611" y="186"/>
                    <a:pt x="610" y="185"/>
                    <a:pt x="610" y="184"/>
                  </a:cubicBezTo>
                  <a:cubicBezTo>
                    <a:pt x="610" y="184"/>
                    <a:pt x="608" y="183"/>
                    <a:pt x="607" y="183"/>
                  </a:cubicBezTo>
                  <a:cubicBezTo>
                    <a:pt x="607" y="183"/>
                    <a:pt x="607" y="183"/>
                    <a:pt x="607" y="183"/>
                  </a:cubicBezTo>
                  <a:cubicBezTo>
                    <a:pt x="607" y="183"/>
                    <a:pt x="607" y="183"/>
                    <a:pt x="607" y="183"/>
                  </a:cubicBezTo>
                  <a:cubicBezTo>
                    <a:pt x="605" y="183"/>
                    <a:pt x="604" y="183"/>
                    <a:pt x="603" y="183"/>
                  </a:cubicBezTo>
                  <a:cubicBezTo>
                    <a:pt x="603" y="183"/>
                    <a:pt x="602" y="184"/>
                    <a:pt x="602" y="184"/>
                  </a:cubicBezTo>
                  <a:cubicBezTo>
                    <a:pt x="601" y="185"/>
                    <a:pt x="600" y="187"/>
                    <a:pt x="598" y="187"/>
                  </a:cubicBezTo>
                  <a:cubicBezTo>
                    <a:pt x="595" y="189"/>
                    <a:pt x="589" y="189"/>
                    <a:pt x="589" y="189"/>
                  </a:cubicBezTo>
                  <a:cubicBezTo>
                    <a:pt x="588" y="189"/>
                    <a:pt x="588" y="189"/>
                    <a:pt x="588" y="189"/>
                  </a:cubicBezTo>
                  <a:cubicBezTo>
                    <a:pt x="587" y="189"/>
                    <a:pt x="585" y="189"/>
                    <a:pt x="584" y="189"/>
                  </a:cubicBezTo>
                  <a:cubicBezTo>
                    <a:pt x="583" y="189"/>
                    <a:pt x="582" y="189"/>
                    <a:pt x="581" y="189"/>
                  </a:cubicBezTo>
                  <a:cubicBezTo>
                    <a:pt x="581" y="189"/>
                    <a:pt x="581" y="189"/>
                    <a:pt x="581" y="189"/>
                  </a:cubicBezTo>
                  <a:cubicBezTo>
                    <a:pt x="579" y="189"/>
                    <a:pt x="577" y="189"/>
                    <a:pt x="576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5" y="191"/>
                    <a:pt x="573" y="193"/>
                    <a:pt x="571" y="193"/>
                  </a:cubicBezTo>
                  <a:cubicBezTo>
                    <a:pt x="571" y="194"/>
                    <a:pt x="570" y="194"/>
                    <a:pt x="569" y="194"/>
                  </a:cubicBezTo>
                  <a:cubicBezTo>
                    <a:pt x="568" y="194"/>
                    <a:pt x="565" y="193"/>
                    <a:pt x="563" y="192"/>
                  </a:cubicBezTo>
                  <a:cubicBezTo>
                    <a:pt x="562" y="191"/>
                    <a:pt x="561" y="190"/>
                    <a:pt x="561" y="189"/>
                  </a:cubicBezTo>
                  <a:cubicBezTo>
                    <a:pt x="561" y="189"/>
                    <a:pt x="561" y="189"/>
                    <a:pt x="561" y="189"/>
                  </a:cubicBezTo>
                  <a:cubicBezTo>
                    <a:pt x="560" y="189"/>
                    <a:pt x="560" y="189"/>
                    <a:pt x="560" y="189"/>
                  </a:cubicBezTo>
                  <a:cubicBezTo>
                    <a:pt x="559" y="189"/>
                    <a:pt x="559" y="189"/>
                    <a:pt x="559" y="189"/>
                  </a:cubicBezTo>
                  <a:cubicBezTo>
                    <a:pt x="558" y="189"/>
                    <a:pt x="556" y="189"/>
                    <a:pt x="555" y="189"/>
                  </a:cubicBezTo>
                  <a:cubicBezTo>
                    <a:pt x="554" y="188"/>
                    <a:pt x="552" y="188"/>
                    <a:pt x="550" y="187"/>
                  </a:cubicBezTo>
                  <a:cubicBezTo>
                    <a:pt x="550" y="187"/>
                    <a:pt x="550" y="186"/>
                    <a:pt x="550" y="186"/>
                  </a:cubicBezTo>
                  <a:cubicBezTo>
                    <a:pt x="550" y="186"/>
                    <a:pt x="549" y="186"/>
                    <a:pt x="549" y="187"/>
                  </a:cubicBezTo>
                  <a:cubicBezTo>
                    <a:pt x="549" y="187"/>
                    <a:pt x="549" y="187"/>
                    <a:pt x="549" y="187"/>
                  </a:cubicBezTo>
                  <a:cubicBezTo>
                    <a:pt x="548" y="189"/>
                    <a:pt x="548" y="191"/>
                    <a:pt x="546" y="192"/>
                  </a:cubicBezTo>
                  <a:cubicBezTo>
                    <a:pt x="543" y="194"/>
                    <a:pt x="540" y="194"/>
                    <a:pt x="539" y="194"/>
                  </a:cubicBezTo>
                  <a:cubicBezTo>
                    <a:pt x="538" y="194"/>
                    <a:pt x="537" y="194"/>
                    <a:pt x="536" y="194"/>
                  </a:cubicBezTo>
                  <a:cubicBezTo>
                    <a:pt x="534" y="193"/>
                    <a:pt x="530" y="191"/>
                    <a:pt x="528" y="188"/>
                  </a:cubicBezTo>
                  <a:cubicBezTo>
                    <a:pt x="527" y="185"/>
                    <a:pt x="528" y="183"/>
                    <a:pt x="529" y="181"/>
                  </a:cubicBezTo>
                  <a:cubicBezTo>
                    <a:pt x="529" y="181"/>
                    <a:pt x="529" y="180"/>
                    <a:pt x="529" y="180"/>
                  </a:cubicBezTo>
                  <a:cubicBezTo>
                    <a:pt x="529" y="180"/>
                    <a:pt x="529" y="179"/>
                    <a:pt x="528" y="179"/>
                  </a:cubicBezTo>
                  <a:cubicBezTo>
                    <a:pt x="528" y="178"/>
                    <a:pt x="527" y="178"/>
                    <a:pt x="526" y="178"/>
                  </a:cubicBezTo>
                  <a:cubicBezTo>
                    <a:pt x="525" y="177"/>
                    <a:pt x="524" y="176"/>
                    <a:pt x="523" y="176"/>
                  </a:cubicBezTo>
                  <a:cubicBezTo>
                    <a:pt x="522" y="175"/>
                    <a:pt x="521" y="174"/>
                    <a:pt x="520" y="173"/>
                  </a:cubicBezTo>
                  <a:cubicBezTo>
                    <a:pt x="520" y="172"/>
                    <a:pt x="519" y="171"/>
                    <a:pt x="518" y="171"/>
                  </a:cubicBezTo>
                  <a:cubicBezTo>
                    <a:pt x="518" y="171"/>
                    <a:pt x="517" y="171"/>
                    <a:pt x="516" y="170"/>
                  </a:cubicBezTo>
                  <a:cubicBezTo>
                    <a:pt x="516" y="170"/>
                    <a:pt x="515" y="171"/>
                    <a:pt x="514" y="171"/>
                  </a:cubicBezTo>
                  <a:cubicBezTo>
                    <a:pt x="513" y="171"/>
                    <a:pt x="512" y="171"/>
                    <a:pt x="511" y="171"/>
                  </a:cubicBezTo>
                  <a:cubicBezTo>
                    <a:pt x="511" y="171"/>
                    <a:pt x="510" y="171"/>
                    <a:pt x="510" y="171"/>
                  </a:cubicBezTo>
                  <a:cubicBezTo>
                    <a:pt x="508" y="171"/>
                    <a:pt x="504" y="169"/>
                    <a:pt x="502" y="168"/>
                  </a:cubicBezTo>
                  <a:cubicBezTo>
                    <a:pt x="501" y="167"/>
                    <a:pt x="500" y="166"/>
                    <a:pt x="499" y="165"/>
                  </a:cubicBezTo>
                  <a:cubicBezTo>
                    <a:pt x="498" y="164"/>
                    <a:pt x="497" y="163"/>
                    <a:pt x="497" y="163"/>
                  </a:cubicBezTo>
                  <a:cubicBezTo>
                    <a:pt x="496" y="162"/>
                    <a:pt x="496" y="162"/>
                    <a:pt x="495" y="162"/>
                  </a:cubicBezTo>
                  <a:cubicBezTo>
                    <a:pt x="495" y="162"/>
                    <a:pt x="495" y="162"/>
                    <a:pt x="495" y="162"/>
                  </a:cubicBezTo>
                  <a:cubicBezTo>
                    <a:pt x="493" y="163"/>
                    <a:pt x="492" y="163"/>
                    <a:pt x="490" y="163"/>
                  </a:cubicBezTo>
                  <a:cubicBezTo>
                    <a:pt x="490" y="163"/>
                    <a:pt x="490" y="163"/>
                    <a:pt x="489" y="163"/>
                  </a:cubicBezTo>
                  <a:cubicBezTo>
                    <a:pt x="488" y="163"/>
                    <a:pt x="486" y="163"/>
                    <a:pt x="485" y="163"/>
                  </a:cubicBezTo>
                  <a:cubicBezTo>
                    <a:pt x="484" y="163"/>
                    <a:pt x="484" y="163"/>
                    <a:pt x="483" y="163"/>
                  </a:cubicBezTo>
                  <a:cubicBezTo>
                    <a:pt x="483" y="163"/>
                    <a:pt x="482" y="162"/>
                    <a:pt x="481" y="162"/>
                  </a:cubicBezTo>
                  <a:cubicBezTo>
                    <a:pt x="481" y="162"/>
                    <a:pt x="479" y="162"/>
                    <a:pt x="479" y="162"/>
                  </a:cubicBezTo>
                  <a:cubicBezTo>
                    <a:pt x="478" y="162"/>
                    <a:pt x="478" y="162"/>
                    <a:pt x="478" y="162"/>
                  </a:cubicBezTo>
                  <a:cubicBezTo>
                    <a:pt x="476" y="162"/>
                    <a:pt x="475" y="163"/>
                    <a:pt x="473" y="163"/>
                  </a:cubicBezTo>
                  <a:cubicBezTo>
                    <a:pt x="473" y="163"/>
                    <a:pt x="473" y="163"/>
                    <a:pt x="473" y="163"/>
                  </a:cubicBezTo>
                  <a:cubicBezTo>
                    <a:pt x="470" y="163"/>
                    <a:pt x="465" y="160"/>
                    <a:pt x="465" y="160"/>
                  </a:cubicBezTo>
                  <a:cubicBezTo>
                    <a:pt x="464" y="160"/>
                    <a:pt x="463" y="159"/>
                    <a:pt x="462" y="158"/>
                  </a:cubicBezTo>
                  <a:cubicBezTo>
                    <a:pt x="462" y="158"/>
                    <a:pt x="461" y="157"/>
                    <a:pt x="461" y="157"/>
                  </a:cubicBezTo>
                  <a:cubicBezTo>
                    <a:pt x="460" y="157"/>
                    <a:pt x="459" y="157"/>
                    <a:pt x="459" y="158"/>
                  </a:cubicBezTo>
                  <a:cubicBezTo>
                    <a:pt x="458" y="158"/>
                    <a:pt x="457" y="159"/>
                    <a:pt x="456" y="160"/>
                  </a:cubicBezTo>
                  <a:cubicBezTo>
                    <a:pt x="456" y="160"/>
                    <a:pt x="455" y="160"/>
                    <a:pt x="455" y="161"/>
                  </a:cubicBezTo>
                  <a:cubicBezTo>
                    <a:pt x="454" y="162"/>
                    <a:pt x="453" y="164"/>
                    <a:pt x="451" y="165"/>
                  </a:cubicBezTo>
                  <a:cubicBezTo>
                    <a:pt x="450" y="165"/>
                    <a:pt x="449" y="166"/>
                    <a:pt x="447" y="166"/>
                  </a:cubicBezTo>
                  <a:cubicBezTo>
                    <a:pt x="447" y="166"/>
                    <a:pt x="446" y="165"/>
                    <a:pt x="445" y="165"/>
                  </a:cubicBezTo>
                  <a:cubicBezTo>
                    <a:pt x="445" y="165"/>
                    <a:pt x="444" y="165"/>
                    <a:pt x="444" y="165"/>
                  </a:cubicBezTo>
                  <a:cubicBezTo>
                    <a:pt x="444" y="165"/>
                    <a:pt x="444" y="165"/>
                    <a:pt x="444" y="165"/>
                  </a:cubicBezTo>
                  <a:cubicBezTo>
                    <a:pt x="443" y="166"/>
                    <a:pt x="442" y="167"/>
                    <a:pt x="440" y="167"/>
                  </a:cubicBezTo>
                  <a:cubicBezTo>
                    <a:pt x="440" y="167"/>
                    <a:pt x="439" y="167"/>
                    <a:pt x="439" y="167"/>
                  </a:cubicBezTo>
                  <a:cubicBezTo>
                    <a:pt x="438" y="167"/>
                    <a:pt x="437" y="167"/>
                    <a:pt x="436" y="167"/>
                  </a:cubicBezTo>
                  <a:cubicBezTo>
                    <a:pt x="435" y="167"/>
                    <a:pt x="435" y="167"/>
                    <a:pt x="435" y="167"/>
                  </a:cubicBezTo>
                  <a:cubicBezTo>
                    <a:pt x="435" y="167"/>
                    <a:pt x="434" y="167"/>
                    <a:pt x="434" y="167"/>
                  </a:cubicBezTo>
                  <a:cubicBezTo>
                    <a:pt x="433" y="168"/>
                    <a:pt x="432" y="168"/>
                    <a:pt x="431" y="168"/>
                  </a:cubicBezTo>
                  <a:cubicBezTo>
                    <a:pt x="431" y="168"/>
                    <a:pt x="427" y="170"/>
                    <a:pt x="424" y="170"/>
                  </a:cubicBezTo>
                  <a:cubicBezTo>
                    <a:pt x="424" y="170"/>
                    <a:pt x="424" y="170"/>
                    <a:pt x="423" y="170"/>
                  </a:cubicBezTo>
                  <a:cubicBezTo>
                    <a:pt x="422" y="170"/>
                    <a:pt x="421" y="169"/>
                    <a:pt x="420" y="169"/>
                  </a:cubicBezTo>
                  <a:cubicBezTo>
                    <a:pt x="419" y="169"/>
                    <a:pt x="419" y="168"/>
                    <a:pt x="418" y="168"/>
                  </a:cubicBezTo>
                  <a:cubicBezTo>
                    <a:pt x="418" y="168"/>
                    <a:pt x="418" y="168"/>
                    <a:pt x="418" y="168"/>
                  </a:cubicBezTo>
                  <a:cubicBezTo>
                    <a:pt x="416" y="168"/>
                    <a:pt x="414" y="169"/>
                    <a:pt x="414" y="169"/>
                  </a:cubicBezTo>
                  <a:cubicBezTo>
                    <a:pt x="414" y="169"/>
                    <a:pt x="413" y="169"/>
                    <a:pt x="413" y="169"/>
                  </a:cubicBezTo>
                  <a:cubicBezTo>
                    <a:pt x="412" y="170"/>
                    <a:pt x="411" y="170"/>
                    <a:pt x="410" y="171"/>
                  </a:cubicBezTo>
                  <a:cubicBezTo>
                    <a:pt x="407" y="172"/>
                    <a:pt x="403" y="172"/>
                    <a:pt x="401" y="172"/>
                  </a:cubicBezTo>
                  <a:cubicBezTo>
                    <a:pt x="401" y="172"/>
                    <a:pt x="401" y="172"/>
                    <a:pt x="400" y="172"/>
                  </a:cubicBezTo>
                  <a:cubicBezTo>
                    <a:pt x="400" y="172"/>
                    <a:pt x="399" y="172"/>
                    <a:pt x="399" y="172"/>
                  </a:cubicBezTo>
                  <a:cubicBezTo>
                    <a:pt x="397" y="172"/>
                    <a:pt x="395" y="172"/>
                    <a:pt x="393" y="170"/>
                  </a:cubicBezTo>
                  <a:cubicBezTo>
                    <a:pt x="391" y="169"/>
                    <a:pt x="390" y="166"/>
                    <a:pt x="389" y="164"/>
                  </a:cubicBezTo>
                  <a:cubicBezTo>
                    <a:pt x="389" y="164"/>
                    <a:pt x="389" y="164"/>
                    <a:pt x="389" y="163"/>
                  </a:cubicBezTo>
                  <a:cubicBezTo>
                    <a:pt x="389" y="163"/>
                    <a:pt x="389" y="163"/>
                    <a:pt x="388" y="163"/>
                  </a:cubicBezTo>
                  <a:cubicBezTo>
                    <a:pt x="388" y="163"/>
                    <a:pt x="388" y="163"/>
                    <a:pt x="388" y="163"/>
                  </a:cubicBezTo>
                  <a:cubicBezTo>
                    <a:pt x="387" y="163"/>
                    <a:pt x="386" y="163"/>
                    <a:pt x="385" y="163"/>
                  </a:cubicBezTo>
                  <a:cubicBezTo>
                    <a:pt x="385" y="163"/>
                    <a:pt x="385" y="163"/>
                    <a:pt x="385" y="163"/>
                  </a:cubicBezTo>
                  <a:cubicBezTo>
                    <a:pt x="383" y="163"/>
                    <a:pt x="380" y="162"/>
                    <a:pt x="379" y="162"/>
                  </a:cubicBezTo>
                  <a:cubicBezTo>
                    <a:pt x="377" y="161"/>
                    <a:pt x="376" y="160"/>
                    <a:pt x="375" y="159"/>
                  </a:cubicBezTo>
                  <a:cubicBezTo>
                    <a:pt x="375" y="158"/>
                    <a:pt x="374" y="158"/>
                    <a:pt x="374" y="158"/>
                  </a:cubicBezTo>
                  <a:cubicBezTo>
                    <a:pt x="373" y="156"/>
                    <a:pt x="369" y="154"/>
                    <a:pt x="368" y="154"/>
                  </a:cubicBezTo>
                  <a:cubicBezTo>
                    <a:pt x="367" y="153"/>
                    <a:pt x="365" y="153"/>
                    <a:pt x="364" y="152"/>
                  </a:cubicBezTo>
                  <a:cubicBezTo>
                    <a:pt x="363" y="152"/>
                    <a:pt x="362" y="152"/>
                    <a:pt x="361" y="151"/>
                  </a:cubicBezTo>
                  <a:cubicBezTo>
                    <a:pt x="361" y="151"/>
                    <a:pt x="361" y="151"/>
                    <a:pt x="360" y="151"/>
                  </a:cubicBezTo>
                  <a:cubicBezTo>
                    <a:pt x="358" y="150"/>
                    <a:pt x="356" y="149"/>
                    <a:pt x="354" y="148"/>
                  </a:cubicBezTo>
                  <a:cubicBezTo>
                    <a:pt x="351" y="146"/>
                    <a:pt x="348" y="142"/>
                    <a:pt x="347" y="141"/>
                  </a:cubicBezTo>
                  <a:cubicBezTo>
                    <a:pt x="344" y="138"/>
                    <a:pt x="343" y="136"/>
                    <a:pt x="343" y="134"/>
                  </a:cubicBezTo>
                  <a:cubicBezTo>
                    <a:pt x="342" y="131"/>
                    <a:pt x="343" y="127"/>
                    <a:pt x="343" y="126"/>
                  </a:cubicBezTo>
                  <a:cubicBezTo>
                    <a:pt x="344" y="125"/>
                    <a:pt x="344" y="123"/>
                    <a:pt x="345" y="122"/>
                  </a:cubicBezTo>
                  <a:cubicBezTo>
                    <a:pt x="345" y="121"/>
                    <a:pt x="346" y="121"/>
                    <a:pt x="346" y="121"/>
                  </a:cubicBezTo>
                  <a:cubicBezTo>
                    <a:pt x="346" y="120"/>
                    <a:pt x="346" y="120"/>
                    <a:pt x="346" y="119"/>
                  </a:cubicBezTo>
                  <a:cubicBezTo>
                    <a:pt x="347" y="119"/>
                    <a:pt x="347" y="117"/>
                    <a:pt x="348" y="116"/>
                  </a:cubicBezTo>
                  <a:cubicBezTo>
                    <a:pt x="348" y="115"/>
                    <a:pt x="348" y="113"/>
                    <a:pt x="347" y="112"/>
                  </a:cubicBezTo>
                  <a:cubicBezTo>
                    <a:pt x="347" y="112"/>
                    <a:pt x="347" y="111"/>
                    <a:pt x="347" y="111"/>
                  </a:cubicBezTo>
                  <a:cubicBezTo>
                    <a:pt x="346" y="110"/>
                    <a:pt x="345" y="108"/>
                    <a:pt x="345" y="106"/>
                  </a:cubicBezTo>
                  <a:cubicBezTo>
                    <a:pt x="345" y="104"/>
                    <a:pt x="346" y="102"/>
                    <a:pt x="346" y="100"/>
                  </a:cubicBezTo>
                  <a:cubicBezTo>
                    <a:pt x="346" y="100"/>
                    <a:pt x="346" y="100"/>
                    <a:pt x="346" y="100"/>
                  </a:cubicBezTo>
                  <a:cubicBezTo>
                    <a:pt x="347" y="99"/>
                    <a:pt x="347" y="98"/>
                    <a:pt x="348" y="98"/>
                  </a:cubicBezTo>
                  <a:cubicBezTo>
                    <a:pt x="348" y="97"/>
                    <a:pt x="348" y="97"/>
                    <a:pt x="348" y="97"/>
                  </a:cubicBezTo>
                  <a:cubicBezTo>
                    <a:pt x="348" y="96"/>
                    <a:pt x="348" y="96"/>
                    <a:pt x="348" y="96"/>
                  </a:cubicBezTo>
                  <a:cubicBezTo>
                    <a:pt x="348" y="94"/>
                    <a:pt x="348" y="93"/>
                    <a:pt x="348" y="92"/>
                  </a:cubicBezTo>
                  <a:cubicBezTo>
                    <a:pt x="348" y="91"/>
                    <a:pt x="349" y="89"/>
                    <a:pt x="349" y="88"/>
                  </a:cubicBezTo>
                  <a:cubicBezTo>
                    <a:pt x="350" y="87"/>
                    <a:pt x="350" y="87"/>
                    <a:pt x="350" y="86"/>
                  </a:cubicBezTo>
                  <a:cubicBezTo>
                    <a:pt x="350" y="85"/>
                    <a:pt x="350" y="84"/>
                    <a:pt x="350" y="83"/>
                  </a:cubicBezTo>
                  <a:cubicBezTo>
                    <a:pt x="350" y="82"/>
                    <a:pt x="350" y="82"/>
                    <a:pt x="350" y="82"/>
                  </a:cubicBezTo>
                  <a:cubicBezTo>
                    <a:pt x="349" y="81"/>
                    <a:pt x="349" y="80"/>
                    <a:pt x="348" y="79"/>
                  </a:cubicBezTo>
                  <a:cubicBezTo>
                    <a:pt x="348" y="77"/>
                    <a:pt x="346" y="73"/>
                    <a:pt x="345" y="70"/>
                  </a:cubicBezTo>
                  <a:cubicBezTo>
                    <a:pt x="345" y="68"/>
                    <a:pt x="345" y="66"/>
                    <a:pt x="345" y="65"/>
                  </a:cubicBezTo>
                  <a:cubicBezTo>
                    <a:pt x="346" y="64"/>
                    <a:pt x="346" y="63"/>
                    <a:pt x="346" y="62"/>
                  </a:cubicBezTo>
                  <a:cubicBezTo>
                    <a:pt x="345" y="61"/>
                    <a:pt x="345" y="60"/>
                    <a:pt x="344" y="60"/>
                  </a:cubicBezTo>
                  <a:cubicBezTo>
                    <a:pt x="344" y="59"/>
                    <a:pt x="343" y="59"/>
                    <a:pt x="342" y="58"/>
                  </a:cubicBezTo>
                  <a:cubicBezTo>
                    <a:pt x="341" y="57"/>
                    <a:pt x="340" y="56"/>
                    <a:pt x="339" y="55"/>
                  </a:cubicBezTo>
                  <a:cubicBezTo>
                    <a:pt x="338" y="54"/>
                    <a:pt x="336" y="52"/>
                    <a:pt x="335" y="50"/>
                  </a:cubicBezTo>
                  <a:cubicBezTo>
                    <a:pt x="334" y="49"/>
                    <a:pt x="333" y="48"/>
                    <a:pt x="333" y="48"/>
                  </a:cubicBezTo>
                  <a:cubicBezTo>
                    <a:pt x="331" y="46"/>
                    <a:pt x="328" y="42"/>
                    <a:pt x="326" y="40"/>
                  </a:cubicBezTo>
                  <a:cubicBezTo>
                    <a:pt x="326" y="40"/>
                    <a:pt x="326" y="40"/>
                    <a:pt x="325" y="40"/>
                  </a:cubicBezTo>
                  <a:cubicBezTo>
                    <a:pt x="325" y="39"/>
                    <a:pt x="324" y="38"/>
                    <a:pt x="323" y="38"/>
                  </a:cubicBezTo>
                  <a:cubicBezTo>
                    <a:pt x="323" y="37"/>
                    <a:pt x="323" y="37"/>
                    <a:pt x="322" y="37"/>
                  </a:cubicBezTo>
                  <a:cubicBezTo>
                    <a:pt x="322" y="37"/>
                    <a:pt x="321" y="38"/>
                    <a:pt x="320" y="38"/>
                  </a:cubicBezTo>
                  <a:cubicBezTo>
                    <a:pt x="319" y="38"/>
                    <a:pt x="319" y="38"/>
                    <a:pt x="319" y="38"/>
                  </a:cubicBezTo>
                  <a:cubicBezTo>
                    <a:pt x="316" y="38"/>
                    <a:pt x="315" y="38"/>
                    <a:pt x="314" y="38"/>
                  </a:cubicBezTo>
                  <a:cubicBezTo>
                    <a:pt x="314" y="38"/>
                    <a:pt x="313" y="39"/>
                    <a:pt x="313" y="39"/>
                  </a:cubicBezTo>
                  <a:cubicBezTo>
                    <a:pt x="312" y="40"/>
                    <a:pt x="310" y="41"/>
                    <a:pt x="307" y="42"/>
                  </a:cubicBezTo>
                  <a:cubicBezTo>
                    <a:pt x="307" y="42"/>
                    <a:pt x="307" y="42"/>
                    <a:pt x="307" y="42"/>
                  </a:cubicBezTo>
                  <a:cubicBezTo>
                    <a:pt x="307" y="42"/>
                    <a:pt x="307" y="42"/>
                    <a:pt x="307" y="42"/>
                  </a:cubicBezTo>
                  <a:cubicBezTo>
                    <a:pt x="304" y="42"/>
                    <a:pt x="303" y="41"/>
                    <a:pt x="301" y="40"/>
                  </a:cubicBezTo>
                  <a:cubicBezTo>
                    <a:pt x="301" y="39"/>
                    <a:pt x="300" y="39"/>
                    <a:pt x="300" y="39"/>
                  </a:cubicBezTo>
                  <a:cubicBezTo>
                    <a:pt x="300" y="39"/>
                    <a:pt x="300" y="39"/>
                    <a:pt x="299" y="39"/>
                  </a:cubicBezTo>
                  <a:cubicBezTo>
                    <a:pt x="298" y="39"/>
                    <a:pt x="296" y="39"/>
                    <a:pt x="294" y="38"/>
                  </a:cubicBezTo>
                  <a:cubicBezTo>
                    <a:pt x="293" y="37"/>
                    <a:pt x="291" y="35"/>
                    <a:pt x="290" y="33"/>
                  </a:cubicBezTo>
                  <a:cubicBezTo>
                    <a:pt x="290" y="33"/>
                    <a:pt x="290" y="33"/>
                    <a:pt x="290" y="33"/>
                  </a:cubicBezTo>
                  <a:cubicBezTo>
                    <a:pt x="289" y="33"/>
                    <a:pt x="289" y="32"/>
                    <a:pt x="289" y="32"/>
                  </a:cubicBezTo>
                  <a:cubicBezTo>
                    <a:pt x="288" y="31"/>
                    <a:pt x="286" y="29"/>
                    <a:pt x="286" y="27"/>
                  </a:cubicBezTo>
                  <a:cubicBezTo>
                    <a:pt x="286" y="25"/>
                    <a:pt x="286" y="23"/>
                    <a:pt x="287" y="21"/>
                  </a:cubicBezTo>
                  <a:cubicBezTo>
                    <a:pt x="287" y="21"/>
                    <a:pt x="287" y="20"/>
                    <a:pt x="287" y="20"/>
                  </a:cubicBezTo>
                  <a:cubicBezTo>
                    <a:pt x="288" y="19"/>
                    <a:pt x="288" y="19"/>
                    <a:pt x="288" y="19"/>
                  </a:cubicBezTo>
                  <a:cubicBezTo>
                    <a:pt x="288" y="19"/>
                    <a:pt x="288" y="17"/>
                    <a:pt x="288" y="17"/>
                  </a:cubicBezTo>
                  <a:cubicBezTo>
                    <a:pt x="288" y="16"/>
                    <a:pt x="287" y="15"/>
                    <a:pt x="286" y="15"/>
                  </a:cubicBezTo>
                  <a:cubicBezTo>
                    <a:pt x="286" y="15"/>
                    <a:pt x="286" y="15"/>
                    <a:pt x="285" y="15"/>
                  </a:cubicBezTo>
                  <a:cubicBezTo>
                    <a:pt x="285" y="15"/>
                    <a:pt x="285" y="15"/>
                    <a:pt x="284" y="15"/>
                  </a:cubicBezTo>
                  <a:cubicBezTo>
                    <a:pt x="284" y="15"/>
                    <a:pt x="284" y="15"/>
                    <a:pt x="284" y="15"/>
                  </a:cubicBezTo>
                  <a:cubicBezTo>
                    <a:pt x="283" y="15"/>
                    <a:pt x="283" y="15"/>
                    <a:pt x="282" y="15"/>
                  </a:cubicBezTo>
                  <a:cubicBezTo>
                    <a:pt x="281" y="15"/>
                    <a:pt x="280" y="14"/>
                    <a:pt x="279" y="14"/>
                  </a:cubicBezTo>
                  <a:cubicBezTo>
                    <a:pt x="277" y="14"/>
                    <a:pt x="277" y="14"/>
                    <a:pt x="277" y="14"/>
                  </a:cubicBezTo>
                  <a:cubicBezTo>
                    <a:pt x="276" y="13"/>
                    <a:pt x="276" y="13"/>
                    <a:pt x="276" y="13"/>
                  </a:cubicBezTo>
                  <a:cubicBezTo>
                    <a:pt x="275" y="13"/>
                    <a:pt x="274" y="13"/>
                    <a:pt x="274" y="13"/>
                  </a:cubicBezTo>
                  <a:cubicBezTo>
                    <a:pt x="273" y="12"/>
                    <a:pt x="273" y="12"/>
                    <a:pt x="272" y="12"/>
                  </a:cubicBezTo>
                  <a:cubicBezTo>
                    <a:pt x="272" y="12"/>
                    <a:pt x="272" y="12"/>
                    <a:pt x="272" y="12"/>
                  </a:cubicBezTo>
                  <a:cubicBezTo>
                    <a:pt x="271" y="13"/>
                    <a:pt x="271" y="14"/>
                    <a:pt x="270" y="14"/>
                  </a:cubicBezTo>
                  <a:cubicBezTo>
                    <a:pt x="270" y="14"/>
                    <a:pt x="268" y="14"/>
                    <a:pt x="268" y="14"/>
                  </a:cubicBezTo>
                  <a:cubicBezTo>
                    <a:pt x="267" y="14"/>
                    <a:pt x="265" y="13"/>
                    <a:pt x="264" y="13"/>
                  </a:cubicBezTo>
                  <a:cubicBezTo>
                    <a:pt x="263" y="13"/>
                    <a:pt x="262" y="15"/>
                    <a:pt x="261" y="15"/>
                  </a:cubicBezTo>
                  <a:cubicBezTo>
                    <a:pt x="260" y="15"/>
                    <a:pt x="257" y="14"/>
                    <a:pt x="255" y="14"/>
                  </a:cubicBezTo>
                  <a:cubicBezTo>
                    <a:pt x="255" y="13"/>
                    <a:pt x="254" y="11"/>
                    <a:pt x="253" y="11"/>
                  </a:cubicBezTo>
                  <a:cubicBezTo>
                    <a:pt x="252" y="11"/>
                    <a:pt x="250" y="13"/>
                    <a:pt x="249" y="13"/>
                  </a:cubicBezTo>
                  <a:cubicBezTo>
                    <a:pt x="248" y="13"/>
                    <a:pt x="246" y="13"/>
                    <a:pt x="244" y="13"/>
                  </a:cubicBezTo>
                  <a:cubicBezTo>
                    <a:pt x="244" y="13"/>
                    <a:pt x="242" y="11"/>
                    <a:pt x="241" y="11"/>
                  </a:cubicBezTo>
                  <a:cubicBezTo>
                    <a:pt x="241" y="12"/>
                    <a:pt x="240" y="13"/>
                    <a:pt x="240" y="14"/>
                  </a:cubicBezTo>
                  <a:cubicBezTo>
                    <a:pt x="240" y="14"/>
                    <a:pt x="241" y="15"/>
                    <a:pt x="241" y="16"/>
                  </a:cubicBezTo>
                  <a:cubicBezTo>
                    <a:pt x="242" y="17"/>
                    <a:pt x="241" y="18"/>
                    <a:pt x="241" y="18"/>
                  </a:cubicBezTo>
                  <a:cubicBezTo>
                    <a:pt x="240" y="18"/>
                    <a:pt x="238" y="18"/>
                    <a:pt x="238" y="17"/>
                  </a:cubicBezTo>
                  <a:cubicBezTo>
                    <a:pt x="237" y="17"/>
                    <a:pt x="236" y="15"/>
                    <a:pt x="235" y="14"/>
                  </a:cubicBezTo>
                  <a:cubicBezTo>
                    <a:pt x="234" y="13"/>
                    <a:pt x="234" y="10"/>
                    <a:pt x="233" y="9"/>
                  </a:cubicBezTo>
                  <a:cubicBezTo>
                    <a:pt x="233" y="8"/>
                    <a:pt x="231" y="6"/>
                    <a:pt x="230" y="5"/>
                  </a:cubicBezTo>
                  <a:cubicBezTo>
                    <a:pt x="229" y="4"/>
                    <a:pt x="228" y="3"/>
                    <a:pt x="228" y="3"/>
                  </a:cubicBezTo>
                  <a:cubicBezTo>
                    <a:pt x="227" y="2"/>
                    <a:pt x="227" y="0"/>
                    <a:pt x="226" y="0"/>
                  </a:cubicBezTo>
                  <a:cubicBezTo>
                    <a:pt x="226" y="0"/>
                    <a:pt x="226" y="2"/>
                    <a:pt x="226" y="2"/>
                  </a:cubicBezTo>
                  <a:cubicBezTo>
                    <a:pt x="225" y="4"/>
                    <a:pt x="225" y="6"/>
                    <a:pt x="225" y="7"/>
                  </a:cubicBezTo>
                  <a:cubicBezTo>
                    <a:pt x="225" y="9"/>
                    <a:pt x="226" y="11"/>
                    <a:pt x="226" y="12"/>
                  </a:cubicBezTo>
                  <a:cubicBezTo>
                    <a:pt x="227" y="13"/>
                    <a:pt x="227" y="16"/>
                    <a:pt x="227" y="17"/>
                  </a:cubicBezTo>
                  <a:cubicBezTo>
                    <a:pt x="228" y="20"/>
                    <a:pt x="228" y="25"/>
                    <a:pt x="228" y="28"/>
                  </a:cubicBezTo>
                  <a:cubicBezTo>
                    <a:pt x="227" y="31"/>
                    <a:pt x="227" y="36"/>
                    <a:pt x="226" y="39"/>
                  </a:cubicBezTo>
                  <a:cubicBezTo>
                    <a:pt x="225" y="40"/>
                    <a:pt x="224" y="43"/>
                    <a:pt x="223" y="44"/>
                  </a:cubicBezTo>
                  <a:cubicBezTo>
                    <a:pt x="222" y="45"/>
                    <a:pt x="219" y="45"/>
                    <a:pt x="218" y="45"/>
                  </a:cubicBezTo>
                  <a:cubicBezTo>
                    <a:pt x="217" y="46"/>
                    <a:pt x="215" y="47"/>
                    <a:pt x="215" y="48"/>
                  </a:cubicBezTo>
                  <a:cubicBezTo>
                    <a:pt x="214" y="49"/>
                    <a:pt x="214" y="51"/>
                    <a:pt x="214" y="52"/>
                  </a:cubicBezTo>
                  <a:cubicBezTo>
                    <a:pt x="215" y="53"/>
                    <a:pt x="216" y="55"/>
                    <a:pt x="216" y="56"/>
                  </a:cubicBezTo>
                  <a:cubicBezTo>
                    <a:pt x="216" y="57"/>
                    <a:pt x="215" y="60"/>
                    <a:pt x="215" y="61"/>
                  </a:cubicBezTo>
                  <a:cubicBezTo>
                    <a:pt x="215" y="63"/>
                    <a:pt x="213" y="67"/>
                    <a:pt x="213" y="69"/>
                  </a:cubicBezTo>
                  <a:cubicBezTo>
                    <a:pt x="212" y="71"/>
                    <a:pt x="208" y="75"/>
                    <a:pt x="208" y="78"/>
                  </a:cubicBezTo>
                  <a:cubicBezTo>
                    <a:pt x="208" y="79"/>
                    <a:pt x="209" y="82"/>
                    <a:pt x="209" y="83"/>
                  </a:cubicBezTo>
                  <a:cubicBezTo>
                    <a:pt x="210" y="84"/>
                    <a:pt x="211" y="86"/>
                    <a:pt x="211" y="87"/>
                  </a:cubicBezTo>
                  <a:cubicBezTo>
                    <a:pt x="211" y="89"/>
                    <a:pt x="211" y="92"/>
                    <a:pt x="211" y="93"/>
                  </a:cubicBezTo>
                  <a:cubicBezTo>
                    <a:pt x="210" y="96"/>
                    <a:pt x="208" y="101"/>
                    <a:pt x="207" y="104"/>
                  </a:cubicBezTo>
                  <a:cubicBezTo>
                    <a:pt x="206" y="106"/>
                    <a:pt x="205" y="112"/>
                    <a:pt x="204" y="114"/>
                  </a:cubicBezTo>
                  <a:cubicBezTo>
                    <a:pt x="203" y="116"/>
                    <a:pt x="202" y="120"/>
                    <a:pt x="201" y="121"/>
                  </a:cubicBezTo>
                  <a:cubicBezTo>
                    <a:pt x="200" y="122"/>
                    <a:pt x="199" y="124"/>
                    <a:pt x="198" y="125"/>
                  </a:cubicBezTo>
                  <a:cubicBezTo>
                    <a:pt x="198" y="126"/>
                    <a:pt x="196" y="127"/>
                    <a:pt x="196" y="128"/>
                  </a:cubicBezTo>
                  <a:cubicBezTo>
                    <a:pt x="196" y="129"/>
                    <a:pt x="195" y="131"/>
                    <a:pt x="195" y="132"/>
                  </a:cubicBezTo>
                  <a:cubicBezTo>
                    <a:pt x="195" y="133"/>
                    <a:pt x="197" y="136"/>
                    <a:pt x="197" y="137"/>
                  </a:cubicBezTo>
                  <a:cubicBezTo>
                    <a:pt x="197" y="139"/>
                    <a:pt x="194" y="142"/>
                    <a:pt x="193" y="144"/>
                  </a:cubicBezTo>
                  <a:cubicBezTo>
                    <a:pt x="193" y="145"/>
                    <a:pt x="192" y="148"/>
                    <a:pt x="191" y="148"/>
                  </a:cubicBezTo>
                  <a:cubicBezTo>
                    <a:pt x="190" y="149"/>
                    <a:pt x="188" y="148"/>
                    <a:pt x="187" y="149"/>
                  </a:cubicBezTo>
                  <a:cubicBezTo>
                    <a:pt x="187" y="149"/>
                    <a:pt x="187" y="151"/>
                    <a:pt x="187" y="151"/>
                  </a:cubicBezTo>
                  <a:cubicBezTo>
                    <a:pt x="187" y="153"/>
                    <a:pt x="190" y="153"/>
                    <a:pt x="191" y="154"/>
                  </a:cubicBezTo>
                  <a:cubicBezTo>
                    <a:pt x="192" y="156"/>
                    <a:pt x="191" y="159"/>
                    <a:pt x="190" y="161"/>
                  </a:cubicBezTo>
                  <a:cubicBezTo>
                    <a:pt x="190" y="163"/>
                    <a:pt x="188" y="166"/>
                    <a:pt x="187" y="168"/>
                  </a:cubicBezTo>
                  <a:cubicBezTo>
                    <a:pt x="186" y="170"/>
                    <a:pt x="185" y="174"/>
                    <a:pt x="184" y="176"/>
                  </a:cubicBezTo>
                  <a:cubicBezTo>
                    <a:pt x="184" y="178"/>
                    <a:pt x="183" y="181"/>
                    <a:pt x="183" y="182"/>
                  </a:cubicBezTo>
                  <a:cubicBezTo>
                    <a:pt x="182" y="184"/>
                    <a:pt x="181" y="186"/>
                    <a:pt x="180" y="188"/>
                  </a:cubicBezTo>
                  <a:cubicBezTo>
                    <a:pt x="180" y="189"/>
                    <a:pt x="179" y="190"/>
                    <a:pt x="178" y="191"/>
                  </a:cubicBezTo>
                  <a:cubicBezTo>
                    <a:pt x="177" y="192"/>
                    <a:pt x="175" y="193"/>
                    <a:pt x="174" y="194"/>
                  </a:cubicBezTo>
                  <a:cubicBezTo>
                    <a:pt x="174" y="195"/>
                    <a:pt x="172" y="196"/>
                    <a:pt x="172" y="197"/>
                  </a:cubicBezTo>
                  <a:cubicBezTo>
                    <a:pt x="172" y="198"/>
                    <a:pt x="172" y="200"/>
                    <a:pt x="172" y="201"/>
                  </a:cubicBezTo>
                  <a:cubicBezTo>
                    <a:pt x="172" y="202"/>
                    <a:pt x="172" y="205"/>
                    <a:pt x="171" y="206"/>
                  </a:cubicBezTo>
                  <a:cubicBezTo>
                    <a:pt x="171" y="207"/>
                    <a:pt x="170" y="210"/>
                    <a:pt x="169" y="211"/>
                  </a:cubicBezTo>
                  <a:cubicBezTo>
                    <a:pt x="168" y="213"/>
                    <a:pt x="168" y="217"/>
                    <a:pt x="167" y="218"/>
                  </a:cubicBezTo>
                  <a:cubicBezTo>
                    <a:pt x="166" y="221"/>
                    <a:pt x="164" y="225"/>
                    <a:pt x="163" y="227"/>
                  </a:cubicBezTo>
                  <a:cubicBezTo>
                    <a:pt x="162" y="229"/>
                    <a:pt x="160" y="232"/>
                    <a:pt x="159" y="233"/>
                  </a:cubicBezTo>
                  <a:cubicBezTo>
                    <a:pt x="158" y="234"/>
                    <a:pt x="156" y="236"/>
                    <a:pt x="155" y="237"/>
                  </a:cubicBezTo>
                  <a:cubicBezTo>
                    <a:pt x="155" y="238"/>
                    <a:pt x="154" y="240"/>
                    <a:pt x="153" y="241"/>
                  </a:cubicBezTo>
                  <a:cubicBezTo>
                    <a:pt x="153" y="243"/>
                    <a:pt x="154" y="247"/>
                    <a:pt x="154" y="248"/>
                  </a:cubicBezTo>
                  <a:cubicBezTo>
                    <a:pt x="154" y="249"/>
                    <a:pt x="153" y="251"/>
                    <a:pt x="153" y="252"/>
                  </a:cubicBezTo>
                  <a:cubicBezTo>
                    <a:pt x="153" y="253"/>
                    <a:pt x="152" y="256"/>
                    <a:pt x="151" y="258"/>
                  </a:cubicBezTo>
                  <a:cubicBezTo>
                    <a:pt x="151" y="259"/>
                    <a:pt x="150" y="261"/>
                    <a:pt x="150" y="262"/>
                  </a:cubicBezTo>
                  <a:cubicBezTo>
                    <a:pt x="150" y="263"/>
                    <a:pt x="150" y="264"/>
                    <a:pt x="150" y="265"/>
                  </a:cubicBezTo>
                  <a:cubicBezTo>
                    <a:pt x="150" y="266"/>
                    <a:pt x="150" y="267"/>
                    <a:pt x="149" y="267"/>
                  </a:cubicBezTo>
                  <a:cubicBezTo>
                    <a:pt x="149" y="268"/>
                    <a:pt x="147" y="269"/>
                    <a:pt x="147" y="270"/>
                  </a:cubicBezTo>
                  <a:cubicBezTo>
                    <a:pt x="146" y="271"/>
                    <a:pt x="147" y="273"/>
                    <a:pt x="147" y="274"/>
                  </a:cubicBezTo>
                  <a:cubicBezTo>
                    <a:pt x="147" y="275"/>
                    <a:pt x="146" y="277"/>
                    <a:pt x="146" y="278"/>
                  </a:cubicBezTo>
                  <a:cubicBezTo>
                    <a:pt x="145" y="280"/>
                    <a:pt x="144" y="283"/>
                    <a:pt x="143" y="285"/>
                  </a:cubicBezTo>
                  <a:cubicBezTo>
                    <a:pt x="142" y="287"/>
                    <a:pt x="140" y="292"/>
                    <a:pt x="139" y="294"/>
                  </a:cubicBezTo>
                  <a:cubicBezTo>
                    <a:pt x="139" y="296"/>
                    <a:pt x="140" y="300"/>
                    <a:pt x="139" y="301"/>
                  </a:cubicBezTo>
                  <a:cubicBezTo>
                    <a:pt x="139" y="303"/>
                    <a:pt x="137" y="306"/>
                    <a:pt x="137" y="308"/>
                  </a:cubicBezTo>
                  <a:cubicBezTo>
                    <a:pt x="136" y="310"/>
                    <a:pt x="133" y="314"/>
                    <a:pt x="131" y="316"/>
                  </a:cubicBezTo>
                  <a:cubicBezTo>
                    <a:pt x="131" y="318"/>
                    <a:pt x="128" y="321"/>
                    <a:pt x="128" y="322"/>
                  </a:cubicBezTo>
                  <a:cubicBezTo>
                    <a:pt x="127" y="323"/>
                    <a:pt x="127" y="325"/>
                    <a:pt x="127" y="326"/>
                  </a:cubicBezTo>
                  <a:cubicBezTo>
                    <a:pt x="127" y="328"/>
                    <a:pt x="126" y="332"/>
                    <a:pt x="126" y="333"/>
                  </a:cubicBezTo>
                  <a:cubicBezTo>
                    <a:pt x="125" y="336"/>
                    <a:pt x="124" y="341"/>
                    <a:pt x="123" y="343"/>
                  </a:cubicBezTo>
                  <a:cubicBezTo>
                    <a:pt x="122" y="344"/>
                    <a:pt x="121" y="348"/>
                    <a:pt x="120" y="349"/>
                  </a:cubicBezTo>
                  <a:cubicBezTo>
                    <a:pt x="119" y="353"/>
                    <a:pt x="117" y="361"/>
                    <a:pt x="116" y="364"/>
                  </a:cubicBezTo>
                  <a:cubicBezTo>
                    <a:pt x="114" y="370"/>
                    <a:pt x="110" y="380"/>
                    <a:pt x="108" y="386"/>
                  </a:cubicBezTo>
                  <a:cubicBezTo>
                    <a:pt x="105" y="394"/>
                    <a:pt x="98" y="411"/>
                    <a:pt x="94" y="419"/>
                  </a:cubicBezTo>
                  <a:cubicBezTo>
                    <a:pt x="92" y="424"/>
                    <a:pt x="88" y="432"/>
                    <a:pt x="86" y="437"/>
                  </a:cubicBezTo>
                  <a:cubicBezTo>
                    <a:pt x="84" y="440"/>
                    <a:pt x="81" y="447"/>
                    <a:pt x="80" y="450"/>
                  </a:cubicBezTo>
                  <a:cubicBezTo>
                    <a:pt x="78" y="453"/>
                    <a:pt x="73" y="459"/>
                    <a:pt x="71" y="462"/>
                  </a:cubicBezTo>
                  <a:cubicBezTo>
                    <a:pt x="70" y="464"/>
                    <a:pt x="67" y="468"/>
                    <a:pt x="65" y="470"/>
                  </a:cubicBezTo>
                  <a:cubicBezTo>
                    <a:pt x="64" y="471"/>
                    <a:pt x="61" y="473"/>
                    <a:pt x="60" y="475"/>
                  </a:cubicBezTo>
                  <a:cubicBezTo>
                    <a:pt x="59" y="475"/>
                    <a:pt x="58" y="477"/>
                    <a:pt x="57" y="477"/>
                  </a:cubicBezTo>
                  <a:cubicBezTo>
                    <a:pt x="56" y="478"/>
                    <a:pt x="54" y="477"/>
                    <a:pt x="54" y="477"/>
                  </a:cubicBezTo>
                  <a:cubicBezTo>
                    <a:pt x="53" y="478"/>
                    <a:pt x="51" y="479"/>
                    <a:pt x="51" y="480"/>
                  </a:cubicBezTo>
                  <a:cubicBezTo>
                    <a:pt x="50" y="481"/>
                    <a:pt x="49" y="483"/>
                    <a:pt x="49" y="484"/>
                  </a:cubicBezTo>
                  <a:cubicBezTo>
                    <a:pt x="49" y="486"/>
                    <a:pt x="49" y="489"/>
                    <a:pt x="49" y="491"/>
                  </a:cubicBezTo>
                  <a:cubicBezTo>
                    <a:pt x="49" y="492"/>
                    <a:pt x="48" y="494"/>
                    <a:pt x="48" y="495"/>
                  </a:cubicBezTo>
                  <a:cubicBezTo>
                    <a:pt x="47" y="497"/>
                    <a:pt x="45" y="500"/>
                    <a:pt x="44" y="501"/>
                  </a:cubicBezTo>
                  <a:cubicBezTo>
                    <a:pt x="43" y="503"/>
                    <a:pt x="42" y="505"/>
                    <a:pt x="41" y="506"/>
                  </a:cubicBezTo>
                  <a:cubicBezTo>
                    <a:pt x="41" y="507"/>
                    <a:pt x="40" y="509"/>
                    <a:pt x="39" y="510"/>
                  </a:cubicBezTo>
                  <a:cubicBezTo>
                    <a:pt x="38" y="511"/>
                    <a:pt x="36" y="512"/>
                    <a:pt x="36" y="513"/>
                  </a:cubicBezTo>
                  <a:cubicBezTo>
                    <a:pt x="35" y="514"/>
                    <a:pt x="36" y="516"/>
                    <a:pt x="36" y="517"/>
                  </a:cubicBezTo>
                  <a:cubicBezTo>
                    <a:pt x="35" y="519"/>
                    <a:pt x="34" y="521"/>
                    <a:pt x="33" y="522"/>
                  </a:cubicBezTo>
                  <a:cubicBezTo>
                    <a:pt x="32" y="524"/>
                    <a:pt x="31" y="527"/>
                    <a:pt x="30" y="528"/>
                  </a:cubicBezTo>
                  <a:cubicBezTo>
                    <a:pt x="30" y="530"/>
                    <a:pt x="28" y="532"/>
                    <a:pt x="27" y="533"/>
                  </a:cubicBezTo>
                  <a:cubicBezTo>
                    <a:pt x="26" y="535"/>
                    <a:pt x="24" y="537"/>
                    <a:pt x="23" y="538"/>
                  </a:cubicBezTo>
                  <a:cubicBezTo>
                    <a:pt x="22" y="540"/>
                    <a:pt x="20" y="545"/>
                    <a:pt x="18" y="547"/>
                  </a:cubicBezTo>
                  <a:cubicBezTo>
                    <a:pt x="17" y="548"/>
                    <a:pt x="14" y="550"/>
                    <a:pt x="13" y="551"/>
                  </a:cubicBezTo>
                  <a:cubicBezTo>
                    <a:pt x="12" y="552"/>
                    <a:pt x="11" y="554"/>
                    <a:pt x="10" y="555"/>
                  </a:cubicBezTo>
                  <a:cubicBezTo>
                    <a:pt x="10" y="556"/>
                    <a:pt x="10" y="559"/>
                    <a:pt x="10" y="560"/>
                  </a:cubicBezTo>
                  <a:cubicBezTo>
                    <a:pt x="10" y="561"/>
                    <a:pt x="11" y="564"/>
                    <a:pt x="11" y="566"/>
                  </a:cubicBezTo>
                  <a:cubicBezTo>
                    <a:pt x="11" y="567"/>
                    <a:pt x="10" y="569"/>
                    <a:pt x="10" y="570"/>
                  </a:cubicBezTo>
                  <a:cubicBezTo>
                    <a:pt x="10" y="571"/>
                    <a:pt x="9" y="574"/>
                    <a:pt x="10" y="575"/>
                  </a:cubicBezTo>
                  <a:cubicBezTo>
                    <a:pt x="11" y="575"/>
                    <a:pt x="12" y="575"/>
                    <a:pt x="13" y="575"/>
                  </a:cubicBezTo>
                  <a:cubicBezTo>
                    <a:pt x="13" y="576"/>
                    <a:pt x="13" y="577"/>
                    <a:pt x="13" y="578"/>
                  </a:cubicBezTo>
                  <a:cubicBezTo>
                    <a:pt x="13" y="579"/>
                    <a:pt x="15" y="579"/>
                    <a:pt x="15" y="580"/>
                  </a:cubicBezTo>
                  <a:cubicBezTo>
                    <a:pt x="16" y="581"/>
                    <a:pt x="16" y="583"/>
                    <a:pt x="16" y="584"/>
                  </a:cubicBezTo>
                  <a:cubicBezTo>
                    <a:pt x="16" y="585"/>
                    <a:pt x="14" y="586"/>
                    <a:pt x="14" y="587"/>
                  </a:cubicBezTo>
                  <a:cubicBezTo>
                    <a:pt x="14" y="588"/>
                    <a:pt x="15" y="589"/>
                    <a:pt x="15" y="589"/>
                  </a:cubicBezTo>
                  <a:cubicBezTo>
                    <a:pt x="16" y="590"/>
                    <a:pt x="18" y="592"/>
                    <a:pt x="19" y="593"/>
                  </a:cubicBezTo>
                  <a:cubicBezTo>
                    <a:pt x="19" y="595"/>
                    <a:pt x="19" y="599"/>
                    <a:pt x="18" y="601"/>
                  </a:cubicBezTo>
                  <a:cubicBezTo>
                    <a:pt x="18" y="604"/>
                    <a:pt x="17" y="608"/>
                    <a:pt x="16" y="610"/>
                  </a:cubicBezTo>
                  <a:cubicBezTo>
                    <a:pt x="15" y="612"/>
                    <a:pt x="12" y="615"/>
                    <a:pt x="11" y="617"/>
                  </a:cubicBezTo>
                  <a:cubicBezTo>
                    <a:pt x="10" y="619"/>
                    <a:pt x="10" y="623"/>
                    <a:pt x="9" y="625"/>
                  </a:cubicBezTo>
                  <a:cubicBezTo>
                    <a:pt x="8" y="627"/>
                    <a:pt x="6" y="630"/>
                    <a:pt x="6" y="631"/>
                  </a:cubicBezTo>
                  <a:cubicBezTo>
                    <a:pt x="5" y="633"/>
                    <a:pt x="5" y="638"/>
                    <a:pt x="4" y="640"/>
                  </a:cubicBezTo>
                  <a:cubicBezTo>
                    <a:pt x="4" y="641"/>
                    <a:pt x="2" y="643"/>
                    <a:pt x="2" y="644"/>
                  </a:cubicBezTo>
                  <a:cubicBezTo>
                    <a:pt x="2" y="645"/>
                    <a:pt x="2" y="647"/>
                    <a:pt x="2" y="648"/>
                  </a:cubicBezTo>
                  <a:cubicBezTo>
                    <a:pt x="2" y="650"/>
                    <a:pt x="4" y="653"/>
                    <a:pt x="3" y="655"/>
                  </a:cubicBezTo>
                  <a:cubicBezTo>
                    <a:pt x="3" y="656"/>
                    <a:pt x="1" y="657"/>
                    <a:pt x="1" y="658"/>
                  </a:cubicBezTo>
                  <a:cubicBezTo>
                    <a:pt x="1" y="659"/>
                    <a:pt x="0" y="661"/>
                    <a:pt x="1" y="662"/>
                  </a:cubicBezTo>
                  <a:cubicBezTo>
                    <a:pt x="1" y="663"/>
                    <a:pt x="2" y="665"/>
                    <a:pt x="3" y="666"/>
                  </a:cubicBezTo>
                  <a:cubicBezTo>
                    <a:pt x="3" y="667"/>
                    <a:pt x="3" y="669"/>
                    <a:pt x="3" y="670"/>
                  </a:cubicBezTo>
                  <a:cubicBezTo>
                    <a:pt x="3" y="671"/>
                    <a:pt x="3" y="674"/>
                    <a:pt x="2" y="675"/>
                  </a:cubicBezTo>
                  <a:cubicBezTo>
                    <a:pt x="2" y="676"/>
                    <a:pt x="2" y="678"/>
                    <a:pt x="2" y="679"/>
                  </a:cubicBezTo>
                  <a:cubicBezTo>
                    <a:pt x="2" y="679"/>
                    <a:pt x="3" y="681"/>
                    <a:pt x="3" y="681"/>
                  </a:cubicBezTo>
                  <a:cubicBezTo>
                    <a:pt x="3" y="682"/>
                    <a:pt x="2" y="683"/>
                    <a:pt x="1" y="684"/>
                  </a:cubicBezTo>
                  <a:cubicBezTo>
                    <a:pt x="1" y="685"/>
                    <a:pt x="0" y="688"/>
                    <a:pt x="1" y="689"/>
                  </a:cubicBezTo>
                  <a:cubicBezTo>
                    <a:pt x="1" y="690"/>
                    <a:pt x="3" y="691"/>
                    <a:pt x="4" y="691"/>
                  </a:cubicBezTo>
                  <a:cubicBezTo>
                    <a:pt x="4" y="693"/>
                    <a:pt x="4" y="695"/>
                    <a:pt x="4" y="696"/>
                  </a:cubicBezTo>
                  <a:cubicBezTo>
                    <a:pt x="5" y="697"/>
                    <a:pt x="6" y="699"/>
                    <a:pt x="7" y="699"/>
                  </a:cubicBezTo>
                  <a:cubicBezTo>
                    <a:pt x="7" y="700"/>
                    <a:pt x="9" y="700"/>
                    <a:pt x="10" y="701"/>
                  </a:cubicBezTo>
                  <a:cubicBezTo>
                    <a:pt x="11" y="702"/>
                    <a:pt x="13" y="704"/>
                    <a:pt x="14" y="706"/>
                  </a:cubicBezTo>
                  <a:cubicBezTo>
                    <a:pt x="14" y="707"/>
                    <a:pt x="14" y="709"/>
                    <a:pt x="15" y="711"/>
                  </a:cubicBezTo>
                  <a:cubicBezTo>
                    <a:pt x="138" y="741"/>
                    <a:pt x="138" y="741"/>
                    <a:pt x="138" y="741"/>
                  </a:cubicBezTo>
                  <a:cubicBezTo>
                    <a:pt x="361" y="795"/>
                    <a:pt x="361" y="795"/>
                    <a:pt x="361" y="795"/>
                  </a:cubicBezTo>
                  <a:cubicBezTo>
                    <a:pt x="543" y="837"/>
                    <a:pt x="543" y="837"/>
                    <a:pt x="543" y="837"/>
                  </a:cubicBezTo>
                  <a:cubicBezTo>
                    <a:pt x="552" y="839"/>
                    <a:pt x="552" y="839"/>
                    <a:pt x="552" y="839"/>
                  </a:cubicBezTo>
                  <a:cubicBezTo>
                    <a:pt x="920" y="910"/>
                    <a:pt x="920" y="910"/>
                    <a:pt x="920" y="910"/>
                  </a:cubicBezTo>
                  <a:cubicBezTo>
                    <a:pt x="920" y="910"/>
                    <a:pt x="920" y="910"/>
                    <a:pt x="920" y="910"/>
                  </a:cubicBezTo>
                  <a:cubicBezTo>
                    <a:pt x="972" y="625"/>
                    <a:pt x="972" y="625"/>
                    <a:pt x="972" y="625"/>
                  </a:cubicBezTo>
                  <a:cubicBezTo>
                    <a:pt x="972" y="625"/>
                    <a:pt x="975" y="615"/>
                    <a:pt x="976" y="612"/>
                  </a:cubicBezTo>
                  <a:cubicBezTo>
                    <a:pt x="976" y="609"/>
                    <a:pt x="975" y="604"/>
                    <a:pt x="975" y="601"/>
                  </a:cubicBezTo>
                  <a:cubicBezTo>
                    <a:pt x="976" y="599"/>
                    <a:pt x="976" y="594"/>
                    <a:pt x="977" y="592"/>
                  </a:cubicBezTo>
                  <a:cubicBezTo>
                    <a:pt x="978" y="591"/>
                    <a:pt x="980" y="590"/>
                    <a:pt x="981" y="590"/>
                  </a:cubicBezTo>
                  <a:cubicBezTo>
                    <a:pt x="982" y="589"/>
                    <a:pt x="984" y="588"/>
                    <a:pt x="985" y="587"/>
                  </a:cubicBezTo>
                  <a:cubicBezTo>
                    <a:pt x="986" y="586"/>
                    <a:pt x="986" y="584"/>
                    <a:pt x="986" y="583"/>
                  </a:cubicBezTo>
                  <a:cubicBezTo>
                    <a:pt x="987" y="582"/>
                    <a:pt x="988" y="581"/>
                    <a:pt x="988" y="580"/>
                  </a:cubicBezTo>
                  <a:cubicBezTo>
                    <a:pt x="989" y="579"/>
                    <a:pt x="988" y="575"/>
                    <a:pt x="989" y="574"/>
                  </a:cubicBezTo>
                  <a:cubicBezTo>
                    <a:pt x="989" y="573"/>
                    <a:pt x="991" y="572"/>
                    <a:pt x="992" y="571"/>
                  </a:cubicBezTo>
                  <a:cubicBezTo>
                    <a:pt x="992" y="570"/>
                    <a:pt x="993" y="568"/>
                    <a:pt x="994" y="567"/>
                  </a:cubicBezTo>
                  <a:cubicBezTo>
                    <a:pt x="994" y="566"/>
                    <a:pt x="995" y="563"/>
                    <a:pt x="995" y="561"/>
                  </a:cubicBezTo>
                  <a:cubicBezTo>
                    <a:pt x="994" y="560"/>
                    <a:pt x="993" y="559"/>
                    <a:pt x="992" y="558"/>
                  </a:cubicBezTo>
                  <a:cubicBezTo>
                    <a:pt x="992" y="558"/>
                    <a:pt x="991" y="558"/>
                    <a:pt x="991" y="558"/>
                  </a:cubicBezTo>
                  <a:cubicBezTo>
                    <a:pt x="990" y="557"/>
                    <a:pt x="990" y="553"/>
                    <a:pt x="990" y="552"/>
                  </a:cubicBezTo>
                  <a:cubicBezTo>
                    <a:pt x="991" y="551"/>
                    <a:pt x="995" y="552"/>
                    <a:pt x="997" y="551"/>
                  </a:cubicBezTo>
                  <a:cubicBezTo>
                    <a:pt x="998" y="551"/>
                    <a:pt x="999" y="549"/>
                    <a:pt x="999" y="548"/>
                  </a:cubicBezTo>
                  <a:cubicBezTo>
                    <a:pt x="1000" y="548"/>
                    <a:pt x="1001" y="545"/>
                    <a:pt x="1001" y="545"/>
                  </a:cubicBezTo>
                  <a:cubicBezTo>
                    <a:pt x="1002" y="544"/>
                    <a:pt x="1003" y="543"/>
                    <a:pt x="1003" y="542"/>
                  </a:cubicBezTo>
                  <a:cubicBezTo>
                    <a:pt x="1004" y="541"/>
                    <a:pt x="1005" y="538"/>
                    <a:pt x="1004" y="537"/>
                  </a:cubicBezTo>
                  <a:cubicBezTo>
                    <a:pt x="1004" y="536"/>
                    <a:pt x="1003" y="534"/>
                    <a:pt x="1002" y="533"/>
                  </a:cubicBezTo>
                  <a:cubicBezTo>
                    <a:pt x="1001" y="533"/>
                    <a:pt x="999" y="533"/>
                    <a:pt x="998" y="533"/>
                  </a:cubicBezTo>
                  <a:cubicBezTo>
                    <a:pt x="997" y="533"/>
                    <a:pt x="996" y="531"/>
                    <a:pt x="996" y="530"/>
                  </a:cubicBezTo>
                  <a:cubicBezTo>
                    <a:pt x="995" y="529"/>
                    <a:pt x="997" y="526"/>
                    <a:pt x="996" y="525"/>
                  </a:cubicBezTo>
                  <a:cubicBezTo>
                    <a:pt x="996" y="524"/>
                    <a:pt x="994" y="523"/>
                    <a:pt x="993" y="522"/>
                  </a:cubicBezTo>
                  <a:cubicBezTo>
                    <a:pt x="992" y="522"/>
                    <a:pt x="991" y="522"/>
                    <a:pt x="990" y="522"/>
                  </a:cubicBezTo>
                  <a:cubicBezTo>
                    <a:pt x="990" y="523"/>
                    <a:pt x="989" y="525"/>
                    <a:pt x="988" y="525"/>
                  </a:cubicBezTo>
                  <a:cubicBezTo>
                    <a:pt x="987" y="525"/>
                    <a:pt x="986" y="523"/>
                    <a:pt x="986" y="523"/>
                  </a:cubicBezTo>
                  <a:cubicBezTo>
                    <a:pt x="985" y="522"/>
                    <a:pt x="984" y="521"/>
                    <a:pt x="984" y="520"/>
                  </a:cubicBezTo>
                  <a:cubicBezTo>
                    <a:pt x="983" y="519"/>
                    <a:pt x="983" y="515"/>
                    <a:pt x="982" y="515"/>
                  </a:cubicBezTo>
                  <a:cubicBezTo>
                    <a:pt x="981" y="515"/>
                    <a:pt x="980" y="517"/>
                    <a:pt x="979" y="518"/>
                  </a:cubicBezTo>
                  <a:cubicBezTo>
                    <a:pt x="978" y="518"/>
                    <a:pt x="975" y="519"/>
                    <a:pt x="974" y="518"/>
                  </a:cubicBezTo>
                  <a:cubicBezTo>
                    <a:pt x="973" y="518"/>
                    <a:pt x="972" y="515"/>
                    <a:pt x="972" y="514"/>
                  </a:cubicBezTo>
                  <a:cubicBezTo>
                    <a:pt x="971" y="513"/>
                    <a:pt x="969" y="513"/>
                    <a:pt x="969" y="512"/>
                  </a:cubicBezTo>
                  <a:cubicBezTo>
                    <a:pt x="968" y="511"/>
                    <a:pt x="968" y="508"/>
                    <a:pt x="969" y="507"/>
                  </a:cubicBezTo>
                  <a:cubicBezTo>
                    <a:pt x="969" y="506"/>
                    <a:pt x="972" y="505"/>
                    <a:pt x="972" y="504"/>
                  </a:cubicBezTo>
                  <a:cubicBezTo>
                    <a:pt x="973" y="502"/>
                    <a:pt x="971" y="500"/>
                    <a:pt x="970" y="499"/>
                  </a:cubicBezTo>
                  <a:cubicBezTo>
                    <a:pt x="970" y="497"/>
                    <a:pt x="968" y="495"/>
                    <a:pt x="968" y="494"/>
                  </a:cubicBezTo>
                  <a:cubicBezTo>
                    <a:pt x="968" y="493"/>
                    <a:pt x="970" y="491"/>
                    <a:pt x="971" y="490"/>
                  </a:cubicBezTo>
                  <a:cubicBezTo>
                    <a:pt x="972" y="489"/>
                    <a:pt x="973" y="487"/>
                    <a:pt x="973" y="486"/>
                  </a:cubicBezTo>
                  <a:cubicBezTo>
                    <a:pt x="974" y="485"/>
                    <a:pt x="973" y="482"/>
                    <a:pt x="973" y="481"/>
                  </a:cubicBezTo>
                  <a:cubicBezTo>
                    <a:pt x="974" y="479"/>
                    <a:pt x="977" y="477"/>
                    <a:pt x="978" y="475"/>
                  </a:cubicBezTo>
                  <a:cubicBezTo>
                    <a:pt x="979" y="475"/>
                    <a:pt x="980" y="472"/>
                    <a:pt x="980" y="472"/>
                  </a:cubicBezTo>
                  <a:cubicBezTo>
                    <a:pt x="981" y="471"/>
                    <a:pt x="983" y="472"/>
                    <a:pt x="984" y="471"/>
                  </a:cubicBezTo>
                  <a:cubicBezTo>
                    <a:pt x="985" y="470"/>
                    <a:pt x="984" y="467"/>
                    <a:pt x="985" y="466"/>
                  </a:cubicBezTo>
                  <a:cubicBezTo>
                    <a:pt x="986" y="465"/>
                    <a:pt x="988" y="465"/>
                    <a:pt x="988" y="464"/>
                  </a:cubicBezTo>
                  <a:cubicBezTo>
                    <a:pt x="989" y="463"/>
                    <a:pt x="988" y="460"/>
                    <a:pt x="989" y="459"/>
                  </a:cubicBezTo>
                  <a:cubicBezTo>
                    <a:pt x="990" y="457"/>
                    <a:pt x="993" y="456"/>
                    <a:pt x="994" y="454"/>
                  </a:cubicBezTo>
                  <a:cubicBezTo>
                    <a:pt x="995" y="453"/>
                    <a:pt x="996" y="449"/>
                    <a:pt x="997" y="447"/>
                  </a:cubicBezTo>
                  <a:cubicBezTo>
                    <a:pt x="998" y="446"/>
                    <a:pt x="1000" y="445"/>
                    <a:pt x="1001" y="443"/>
                  </a:cubicBezTo>
                  <a:cubicBezTo>
                    <a:pt x="1001" y="442"/>
                    <a:pt x="1001" y="438"/>
                    <a:pt x="1002" y="437"/>
                  </a:cubicBezTo>
                  <a:cubicBezTo>
                    <a:pt x="1003" y="436"/>
                    <a:pt x="1005" y="436"/>
                    <a:pt x="1006" y="436"/>
                  </a:cubicBezTo>
                  <a:cubicBezTo>
                    <a:pt x="1008" y="436"/>
                    <a:pt x="1010" y="437"/>
                    <a:pt x="1011" y="436"/>
                  </a:cubicBezTo>
                  <a:cubicBezTo>
                    <a:pt x="1012" y="436"/>
                    <a:pt x="1013" y="434"/>
                    <a:pt x="1014" y="434"/>
                  </a:cubicBezTo>
                  <a:cubicBezTo>
                    <a:pt x="1015" y="433"/>
                    <a:pt x="1018" y="433"/>
                    <a:pt x="1019" y="432"/>
                  </a:cubicBezTo>
                  <a:cubicBezTo>
                    <a:pt x="1021" y="431"/>
                    <a:pt x="1021" y="426"/>
                    <a:pt x="1023" y="424"/>
                  </a:cubicBezTo>
                  <a:cubicBezTo>
                    <a:pt x="1024" y="423"/>
                    <a:pt x="1029" y="422"/>
                    <a:pt x="1030" y="420"/>
                  </a:cubicBezTo>
                  <a:cubicBezTo>
                    <a:pt x="1032" y="419"/>
                    <a:pt x="1033" y="415"/>
                    <a:pt x="1034" y="413"/>
                  </a:cubicBezTo>
                  <a:cubicBezTo>
                    <a:pt x="1035" y="412"/>
                    <a:pt x="1035" y="410"/>
                    <a:pt x="1035" y="409"/>
                  </a:cubicBezTo>
                  <a:cubicBezTo>
                    <a:pt x="1035" y="407"/>
                    <a:pt x="1032" y="404"/>
                    <a:pt x="1032" y="403"/>
                  </a:cubicBezTo>
                  <a:cubicBezTo>
                    <a:pt x="1032" y="401"/>
                    <a:pt x="1035" y="400"/>
                    <a:pt x="1036" y="399"/>
                  </a:cubicBezTo>
                  <a:cubicBezTo>
                    <a:pt x="1036" y="397"/>
                    <a:pt x="1035" y="394"/>
                    <a:pt x="1036" y="392"/>
                  </a:cubicBezTo>
                  <a:cubicBezTo>
                    <a:pt x="1037" y="391"/>
                    <a:pt x="1040" y="391"/>
                    <a:pt x="1041" y="390"/>
                  </a:cubicBezTo>
                  <a:cubicBezTo>
                    <a:pt x="1043" y="389"/>
                    <a:pt x="1045" y="387"/>
                    <a:pt x="1046" y="386"/>
                  </a:cubicBezTo>
                  <a:cubicBezTo>
                    <a:pt x="1046" y="385"/>
                    <a:pt x="1046" y="382"/>
                    <a:pt x="1047" y="381"/>
                  </a:cubicBezTo>
                  <a:cubicBezTo>
                    <a:pt x="1048" y="380"/>
                    <a:pt x="1050" y="380"/>
                    <a:pt x="1051" y="379"/>
                  </a:cubicBezTo>
                  <a:cubicBezTo>
                    <a:pt x="1052" y="378"/>
                    <a:pt x="1054" y="376"/>
                    <a:pt x="1055" y="374"/>
                  </a:cubicBezTo>
                  <a:cubicBezTo>
                    <a:pt x="1055" y="373"/>
                    <a:pt x="1056" y="370"/>
                    <a:pt x="1057" y="368"/>
                  </a:cubicBezTo>
                  <a:cubicBezTo>
                    <a:pt x="1058" y="366"/>
                    <a:pt x="1059" y="361"/>
                    <a:pt x="1060" y="359"/>
                  </a:cubicBezTo>
                  <a:cubicBezTo>
                    <a:pt x="1060" y="358"/>
                    <a:pt x="1062" y="356"/>
                    <a:pt x="1063" y="354"/>
                  </a:cubicBezTo>
                  <a:cubicBezTo>
                    <a:pt x="1064" y="353"/>
                    <a:pt x="1065" y="351"/>
                    <a:pt x="1066" y="350"/>
                  </a:cubicBezTo>
                  <a:cubicBezTo>
                    <a:pt x="1067" y="348"/>
                    <a:pt x="1067" y="345"/>
                    <a:pt x="1067" y="344"/>
                  </a:cubicBezTo>
                  <a:cubicBezTo>
                    <a:pt x="1068" y="343"/>
                    <a:pt x="1070" y="341"/>
                    <a:pt x="1071" y="340"/>
                  </a:cubicBezTo>
                  <a:cubicBezTo>
                    <a:pt x="1073" y="337"/>
                    <a:pt x="1076" y="333"/>
                    <a:pt x="1077" y="331"/>
                  </a:cubicBezTo>
                  <a:cubicBezTo>
                    <a:pt x="1079" y="329"/>
                    <a:pt x="1084" y="327"/>
                    <a:pt x="1085" y="324"/>
                  </a:cubicBezTo>
                  <a:cubicBezTo>
                    <a:pt x="1087" y="323"/>
                    <a:pt x="1086" y="318"/>
                    <a:pt x="1087" y="316"/>
                  </a:cubicBezTo>
                  <a:cubicBezTo>
                    <a:pt x="1087" y="315"/>
                    <a:pt x="1090" y="313"/>
                    <a:pt x="1091" y="312"/>
                  </a:cubicBezTo>
                  <a:cubicBezTo>
                    <a:pt x="1092" y="310"/>
                    <a:pt x="1095" y="308"/>
                    <a:pt x="1096" y="307"/>
                  </a:cubicBezTo>
                  <a:cubicBezTo>
                    <a:pt x="1097" y="306"/>
                    <a:pt x="1100" y="303"/>
                    <a:pt x="1101" y="301"/>
                  </a:cubicBezTo>
                  <a:cubicBezTo>
                    <a:pt x="1102" y="299"/>
                    <a:pt x="1101" y="295"/>
                    <a:pt x="1100" y="294"/>
                  </a:cubicBezTo>
                  <a:cubicBezTo>
                    <a:pt x="1100" y="291"/>
                    <a:pt x="1096" y="288"/>
                    <a:pt x="1095" y="286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1301750" y="1887538"/>
              <a:ext cx="681037" cy="1106488"/>
            </a:xfrm>
            <a:custGeom>
              <a:avLst/>
              <a:gdLst>
                <a:gd name="T0" fmla="*/ 791 w 808"/>
                <a:gd name="T1" fmla="*/ 852 h 1312"/>
                <a:gd name="T2" fmla="*/ 767 w 808"/>
                <a:gd name="T3" fmla="*/ 834 h 1312"/>
                <a:gd name="T4" fmla="*/ 760 w 808"/>
                <a:gd name="T5" fmla="*/ 864 h 1312"/>
                <a:gd name="T6" fmla="*/ 723 w 808"/>
                <a:gd name="T7" fmla="*/ 862 h 1312"/>
                <a:gd name="T8" fmla="*/ 691 w 808"/>
                <a:gd name="T9" fmla="*/ 856 h 1312"/>
                <a:gd name="T10" fmla="*/ 665 w 808"/>
                <a:gd name="T11" fmla="*/ 850 h 1312"/>
                <a:gd name="T12" fmla="*/ 644 w 808"/>
                <a:gd name="T13" fmla="*/ 867 h 1312"/>
                <a:gd name="T14" fmla="*/ 618 w 808"/>
                <a:gd name="T15" fmla="*/ 857 h 1312"/>
                <a:gd name="T16" fmla="*/ 588 w 808"/>
                <a:gd name="T17" fmla="*/ 861 h 1312"/>
                <a:gd name="T18" fmla="*/ 574 w 808"/>
                <a:gd name="T19" fmla="*/ 864 h 1312"/>
                <a:gd name="T20" fmla="*/ 562 w 808"/>
                <a:gd name="T21" fmla="*/ 832 h 1312"/>
                <a:gd name="T22" fmla="*/ 558 w 808"/>
                <a:gd name="T23" fmla="*/ 802 h 1312"/>
                <a:gd name="T24" fmla="*/ 531 w 808"/>
                <a:gd name="T25" fmla="*/ 789 h 1312"/>
                <a:gd name="T26" fmla="*/ 522 w 808"/>
                <a:gd name="T27" fmla="*/ 763 h 1312"/>
                <a:gd name="T28" fmla="*/ 520 w 808"/>
                <a:gd name="T29" fmla="*/ 733 h 1312"/>
                <a:gd name="T30" fmla="*/ 504 w 808"/>
                <a:gd name="T31" fmla="*/ 701 h 1312"/>
                <a:gd name="T32" fmla="*/ 500 w 808"/>
                <a:gd name="T33" fmla="*/ 666 h 1312"/>
                <a:gd name="T34" fmla="*/ 495 w 808"/>
                <a:gd name="T35" fmla="*/ 640 h 1312"/>
                <a:gd name="T36" fmla="*/ 475 w 808"/>
                <a:gd name="T37" fmla="*/ 623 h 1312"/>
                <a:gd name="T38" fmla="*/ 456 w 808"/>
                <a:gd name="T39" fmla="*/ 644 h 1312"/>
                <a:gd name="T40" fmla="*/ 432 w 808"/>
                <a:gd name="T41" fmla="*/ 657 h 1312"/>
                <a:gd name="T42" fmla="*/ 409 w 808"/>
                <a:gd name="T43" fmla="*/ 637 h 1312"/>
                <a:gd name="T44" fmla="*/ 416 w 808"/>
                <a:gd name="T45" fmla="*/ 614 h 1312"/>
                <a:gd name="T46" fmla="*/ 424 w 808"/>
                <a:gd name="T47" fmla="*/ 588 h 1312"/>
                <a:gd name="T48" fmla="*/ 432 w 808"/>
                <a:gd name="T49" fmla="*/ 567 h 1312"/>
                <a:gd name="T50" fmla="*/ 424 w 808"/>
                <a:gd name="T51" fmla="*/ 541 h 1312"/>
                <a:gd name="T52" fmla="*/ 435 w 808"/>
                <a:gd name="T53" fmla="*/ 516 h 1312"/>
                <a:gd name="T54" fmla="*/ 451 w 808"/>
                <a:gd name="T55" fmla="*/ 486 h 1312"/>
                <a:gd name="T56" fmla="*/ 462 w 808"/>
                <a:gd name="T57" fmla="*/ 459 h 1312"/>
                <a:gd name="T58" fmla="*/ 435 w 808"/>
                <a:gd name="T59" fmla="*/ 450 h 1312"/>
                <a:gd name="T60" fmla="*/ 420 w 808"/>
                <a:gd name="T61" fmla="*/ 432 h 1312"/>
                <a:gd name="T62" fmla="*/ 406 w 808"/>
                <a:gd name="T63" fmla="*/ 421 h 1312"/>
                <a:gd name="T64" fmla="*/ 393 w 808"/>
                <a:gd name="T65" fmla="*/ 393 h 1312"/>
                <a:gd name="T66" fmla="*/ 373 w 808"/>
                <a:gd name="T67" fmla="*/ 358 h 1312"/>
                <a:gd name="T68" fmla="*/ 357 w 808"/>
                <a:gd name="T69" fmla="*/ 329 h 1312"/>
                <a:gd name="T70" fmla="*/ 324 w 808"/>
                <a:gd name="T71" fmla="*/ 299 h 1312"/>
                <a:gd name="T72" fmla="*/ 322 w 808"/>
                <a:gd name="T73" fmla="*/ 279 h 1312"/>
                <a:gd name="T74" fmla="*/ 322 w 808"/>
                <a:gd name="T75" fmla="*/ 253 h 1312"/>
                <a:gd name="T76" fmla="*/ 313 w 808"/>
                <a:gd name="T77" fmla="*/ 230 h 1312"/>
                <a:gd name="T78" fmla="*/ 298 w 808"/>
                <a:gd name="T79" fmla="*/ 197 h 1312"/>
                <a:gd name="T80" fmla="*/ 134 w 808"/>
                <a:gd name="T81" fmla="*/ 449 h 1312"/>
                <a:gd name="T82" fmla="*/ 142 w 808"/>
                <a:gd name="T83" fmla="*/ 473 h 1312"/>
                <a:gd name="T84" fmla="*/ 134 w 808"/>
                <a:gd name="T85" fmla="*/ 499 h 1312"/>
                <a:gd name="T86" fmla="*/ 141 w 808"/>
                <a:gd name="T87" fmla="*/ 529 h 1312"/>
                <a:gd name="T88" fmla="*/ 156 w 808"/>
                <a:gd name="T89" fmla="*/ 544 h 1312"/>
                <a:gd name="T90" fmla="*/ 175 w 808"/>
                <a:gd name="T91" fmla="*/ 570 h 1312"/>
                <a:gd name="T92" fmla="*/ 172 w 808"/>
                <a:gd name="T93" fmla="*/ 603 h 1312"/>
                <a:gd name="T94" fmla="*/ 152 w 808"/>
                <a:gd name="T95" fmla="*/ 629 h 1312"/>
                <a:gd name="T96" fmla="*/ 141 w 808"/>
                <a:gd name="T97" fmla="*/ 649 h 1312"/>
                <a:gd name="T98" fmla="*/ 126 w 808"/>
                <a:gd name="T99" fmla="*/ 675 h 1312"/>
                <a:gd name="T100" fmla="*/ 109 w 808"/>
                <a:gd name="T101" fmla="*/ 714 h 1312"/>
                <a:gd name="T102" fmla="*/ 87 w 808"/>
                <a:gd name="T103" fmla="*/ 731 h 1312"/>
                <a:gd name="T104" fmla="*/ 75 w 808"/>
                <a:gd name="T105" fmla="*/ 743 h 1312"/>
                <a:gd name="T106" fmla="*/ 58 w 808"/>
                <a:gd name="T107" fmla="*/ 767 h 1312"/>
                <a:gd name="T108" fmla="*/ 50 w 808"/>
                <a:gd name="T109" fmla="*/ 787 h 1312"/>
                <a:gd name="T110" fmla="*/ 58 w 808"/>
                <a:gd name="T111" fmla="*/ 800 h 1312"/>
                <a:gd name="T112" fmla="*/ 79 w 808"/>
                <a:gd name="T113" fmla="*/ 819 h 1312"/>
                <a:gd name="T114" fmla="*/ 73 w 808"/>
                <a:gd name="T115" fmla="*/ 847 h 1312"/>
                <a:gd name="T116" fmla="*/ 66 w 808"/>
                <a:gd name="T117" fmla="*/ 876 h 1312"/>
                <a:gd name="T118" fmla="*/ 56 w 808"/>
                <a:gd name="T119" fmla="*/ 902 h 1312"/>
                <a:gd name="T120" fmla="*/ 705 w 808"/>
                <a:gd name="T121" fmla="*/ 1306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08" h="1312">
                  <a:moveTo>
                    <a:pt x="806" y="883"/>
                  </a:moveTo>
                  <a:cubicBezTo>
                    <a:pt x="804" y="882"/>
                    <a:pt x="802" y="880"/>
                    <a:pt x="801" y="879"/>
                  </a:cubicBezTo>
                  <a:cubicBezTo>
                    <a:pt x="800" y="878"/>
                    <a:pt x="799" y="873"/>
                    <a:pt x="798" y="872"/>
                  </a:cubicBezTo>
                  <a:cubicBezTo>
                    <a:pt x="798" y="871"/>
                    <a:pt x="796" y="869"/>
                    <a:pt x="796" y="869"/>
                  </a:cubicBezTo>
                  <a:cubicBezTo>
                    <a:pt x="795" y="868"/>
                    <a:pt x="794" y="865"/>
                    <a:pt x="793" y="864"/>
                  </a:cubicBezTo>
                  <a:cubicBezTo>
                    <a:pt x="792" y="864"/>
                    <a:pt x="790" y="863"/>
                    <a:pt x="790" y="862"/>
                  </a:cubicBezTo>
                  <a:cubicBezTo>
                    <a:pt x="789" y="861"/>
                    <a:pt x="790" y="859"/>
                    <a:pt x="791" y="858"/>
                  </a:cubicBezTo>
                  <a:cubicBezTo>
                    <a:pt x="791" y="856"/>
                    <a:pt x="791" y="853"/>
                    <a:pt x="791" y="852"/>
                  </a:cubicBezTo>
                  <a:cubicBezTo>
                    <a:pt x="790" y="850"/>
                    <a:pt x="786" y="849"/>
                    <a:pt x="785" y="848"/>
                  </a:cubicBezTo>
                  <a:cubicBezTo>
                    <a:pt x="785" y="846"/>
                    <a:pt x="785" y="843"/>
                    <a:pt x="785" y="841"/>
                  </a:cubicBezTo>
                  <a:cubicBezTo>
                    <a:pt x="784" y="840"/>
                    <a:pt x="784" y="837"/>
                    <a:pt x="783" y="836"/>
                  </a:cubicBezTo>
                  <a:cubicBezTo>
                    <a:pt x="782" y="836"/>
                    <a:pt x="780" y="836"/>
                    <a:pt x="779" y="835"/>
                  </a:cubicBezTo>
                  <a:cubicBezTo>
                    <a:pt x="778" y="834"/>
                    <a:pt x="777" y="832"/>
                    <a:pt x="776" y="831"/>
                  </a:cubicBezTo>
                  <a:cubicBezTo>
                    <a:pt x="775" y="830"/>
                    <a:pt x="773" y="829"/>
                    <a:pt x="772" y="830"/>
                  </a:cubicBezTo>
                  <a:cubicBezTo>
                    <a:pt x="771" y="831"/>
                    <a:pt x="773" y="835"/>
                    <a:pt x="772" y="836"/>
                  </a:cubicBezTo>
                  <a:cubicBezTo>
                    <a:pt x="770" y="837"/>
                    <a:pt x="768" y="834"/>
                    <a:pt x="767" y="834"/>
                  </a:cubicBezTo>
                  <a:cubicBezTo>
                    <a:pt x="765" y="834"/>
                    <a:pt x="763" y="834"/>
                    <a:pt x="762" y="835"/>
                  </a:cubicBezTo>
                  <a:cubicBezTo>
                    <a:pt x="761" y="835"/>
                    <a:pt x="760" y="837"/>
                    <a:pt x="760" y="838"/>
                  </a:cubicBezTo>
                  <a:cubicBezTo>
                    <a:pt x="760" y="839"/>
                    <a:pt x="761" y="841"/>
                    <a:pt x="761" y="842"/>
                  </a:cubicBezTo>
                  <a:cubicBezTo>
                    <a:pt x="761" y="844"/>
                    <a:pt x="759" y="846"/>
                    <a:pt x="758" y="848"/>
                  </a:cubicBezTo>
                  <a:cubicBezTo>
                    <a:pt x="757" y="848"/>
                    <a:pt x="755" y="849"/>
                    <a:pt x="754" y="850"/>
                  </a:cubicBezTo>
                  <a:cubicBezTo>
                    <a:pt x="754" y="851"/>
                    <a:pt x="753" y="853"/>
                    <a:pt x="754" y="854"/>
                  </a:cubicBezTo>
                  <a:cubicBezTo>
                    <a:pt x="754" y="856"/>
                    <a:pt x="757" y="858"/>
                    <a:pt x="758" y="859"/>
                  </a:cubicBezTo>
                  <a:cubicBezTo>
                    <a:pt x="758" y="861"/>
                    <a:pt x="760" y="863"/>
                    <a:pt x="760" y="864"/>
                  </a:cubicBezTo>
                  <a:cubicBezTo>
                    <a:pt x="759" y="865"/>
                    <a:pt x="757" y="867"/>
                    <a:pt x="756" y="867"/>
                  </a:cubicBezTo>
                  <a:cubicBezTo>
                    <a:pt x="755" y="867"/>
                    <a:pt x="752" y="866"/>
                    <a:pt x="751" y="865"/>
                  </a:cubicBezTo>
                  <a:cubicBezTo>
                    <a:pt x="750" y="864"/>
                    <a:pt x="749" y="862"/>
                    <a:pt x="747" y="861"/>
                  </a:cubicBezTo>
                  <a:cubicBezTo>
                    <a:pt x="747" y="861"/>
                    <a:pt x="745" y="860"/>
                    <a:pt x="745" y="860"/>
                  </a:cubicBezTo>
                  <a:cubicBezTo>
                    <a:pt x="743" y="860"/>
                    <a:pt x="741" y="862"/>
                    <a:pt x="740" y="862"/>
                  </a:cubicBezTo>
                  <a:cubicBezTo>
                    <a:pt x="738" y="862"/>
                    <a:pt x="736" y="859"/>
                    <a:pt x="734" y="859"/>
                  </a:cubicBezTo>
                  <a:cubicBezTo>
                    <a:pt x="733" y="859"/>
                    <a:pt x="730" y="859"/>
                    <a:pt x="729" y="860"/>
                  </a:cubicBezTo>
                  <a:cubicBezTo>
                    <a:pt x="727" y="860"/>
                    <a:pt x="724" y="862"/>
                    <a:pt x="723" y="862"/>
                  </a:cubicBezTo>
                  <a:cubicBezTo>
                    <a:pt x="722" y="863"/>
                    <a:pt x="719" y="864"/>
                    <a:pt x="718" y="865"/>
                  </a:cubicBezTo>
                  <a:cubicBezTo>
                    <a:pt x="717" y="865"/>
                    <a:pt x="714" y="866"/>
                    <a:pt x="713" y="866"/>
                  </a:cubicBezTo>
                  <a:cubicBezTo>
                    <a:pt x="712" y="865"/>
                    <a:pt x="711" y="862"/>
                    <a:pt x="711" y="861"/>
                  </a:cubicBezTo>
                  <a:cubicBezTo>
                    <a:pt x="710" y="860"/>
                    <a:pt x="710" y="856"/>
                    <a:pt x="709" y="855"/>
                  </a:cubicBezTo>
                  <a:cubicBezTo>
                    <a:pt x="708" y="854"/>
                    <a:pt x="705" y="854"/>
                    <a:pt x="703" y="854"/>
                  </a:cubicBezTo>
                  <a:cubicBezTo>
                    <a:pt x="702" y="855"/>
                    <a:pt x="699" y="857"/>
                    <a:pt x="698" y="857"/>
                  </a:cubicBezTo>
                  <a:cubicBezTo>
                    <a:pt x="697" y="858"/>
                    <a:pt x="695" y="858"/>
                    <a:pt x="694" y="858"/>
                  </a:cubicBezTo>
                  <a:cubicBezTo>
                    <a:pt x="693" y="858"/>
                    <a:pt x="692" y="856"/>
                    <a:pt x="691" y="856"/>
                  </a:cubicBezTo>
                  <a:cubicBezTo>
                    <a:pt x="690" y="856"/>
                    <a:pt x="689" y="859"/>
                    <a:pt x="688" y="860"/>
                  </a:cubicBezTo>
                  <a:cubicBezTo>
                    <a:pt x="687" y="860"/>
                    <a:pt x="686" y="858"/>
                    <a:pt x="685" y="858"/>
                  </a:cubicBezTo>
                  <a:cubicBezTo>
                    <a:pt x="684" y="857"/>
                    <a:pt x="681" y="858"/>
                    <a:pt x="680" y="858"/>
                  </a:cubicBezTo>
                  <a:cubicBezTo>
                    <a:pt x="679" y="858"/>
                    <a:pt x="678" y="857"/>
                    <a:pt x="677" y="856"/>
                  </a:cubicBezTo>
                  <a:cubicBezTo>
                    <a:pt x="677" y="856"/>
                    <a:pt x="675" y="854"/>
                    <a:pt x="675" y="854"/>
                  </a:cubicBezTo>
                  <a:cubicBezTo>
                    <a:pt x="673" y="854"/>
                    <a:pt x="671" y="857"/>
                    <a:pt x="670" y="857"/>
                  </a:cubicBezTo>
                  <a:cubicBezTo>
                    <a:pt x="669" y="857"/>
                    <a:pt x="667" y="856"/>
                    <a:pt x="666" y="855"/>
                  </a:cubicBezTo>
                  <a:cubicBezTo>
                    <a:pt x="666" y="854"/>
                    <a:pt x="666" y="851"/>
                    <a:pt x="665" y="850"/>
                  </a:cubicBezTo>
                  <a:cubicBezTo>
                    <a:pt x="665" y="849"/>
                    <a:pt x="662" y="847"/>
                    <a:pt x="661" y="847"/>
                  </a:cubicBezTo>
                  <a:cubicBezTo>
                    <a:pt x="661" y="847"/>
                    <a:pt x="658" y="847"/>
                    <a:pt x="657" y="847"/>
                  </a:cubicBezTo>
                  <a:cubicBezTo>
                    <a:pt x="657" y="848"/>
                    <a:pt x="657" y="850"/>
                    <a:pt x="656" y="851"/>
                  </a:cubicBezTo>
                  <a:cubicBezTo>
                    <a:pt x="655" y="852"/>
                    <a:pt x="653" y="852"/>
                    <a:pt x="652" y="852"/>
                  </a:cubicBezTo>
                  <a:cubicBezTo>
                    <a:pt x="651" y="852"/>
                    <a:pt x="649" y="852"/>
                    <a:pt x="648" y="852"/>
                  </a:cubicBezTo>
                  <a:cubicBezTo>
                    <a:pt x="648" y="853"/>
                    <a:pt x="647" y="855"/>
                    <a:pt x="647" y="856"/>
                  </a:cubicBezTo>
                  <a:cubicBezTo>
                    <a:pt x="647" y="858"/>
                    <a:pt x="648" y="861"/>
                    <a:pt x="647" y="863"/>
                  </a:cubicBezTo>
                  <a:cubicBezTo>
                    <a:pt x="647" y="864"/>
                    <a:pt x="645" y="867"/>
                    <a:pt x="644" y="867"/>
                  </a:cubicBezTo>
                  <a:cubicBezTo>
                    <a:pt x="643" y="868"/>
                    <a:pt x="641" y="866"/>
                    <a:pt x="640" y="865"/>
                  </a:cubicBezTo>
                  <a:cubicBezTo>
                    <a:pt x="639" y="865"/>
                    <a:pt x="638" y="862"/>
                    <a:pt x="637" y="861"/>
                  </a:cubicBezTo>
                  <a:cubicBezTo>
                    <a:pt x="637" y="860"/>
                    <a:pt x="635" y="860"/>
                    <a:pt x="634" y="860"/>
                  </a:cubicBezTo>
                  <a:cubicBezTo>
                    <a:pt x="633" y="860"/>
                    <a:pt x="631" y="862"/>
                    <a:pt x="630" y="862"/>
                  </a:cubicBezTo>
                  <a:cubicBezTo>
                    <a:pt x="629" y="862"/>
                    <a:pt x="627" y="861"/>
                    <a:pt x="627" y="861"/>
                  </a:cubicBezTo>
                  <a:cubicBezTo>
                    <a:pt x="626" y="860"/>
                    <a:pt x="625" y="858"/>
                    <a:pt x="625" y="858"/>
                  </a:cubicBezTo>
                  <a:cubicBezTo>
                    <a:pt x="624" y="858"/>
                    <a:pt x="622" y="859"/>
                    <a:pt x="621" y="858"/>
                  </a:cubicBezTo>
                  <a:cubicBezTo>
                    <a:pt x="620" y="858"/>
                    <a:pt x="619" y="857"/>
                    <a:pt x="618" y="857"/>
                  </a:cubicBezTo>
                  <a:cubicBezTo>
                    <a:pt x="617" y="856"/>
                    <a:pt x="614" y="856"/>
                    <a:pt x="612" y="856"/>
                  </a:cubicBezTo>
                  <a:cubicBezTo>
                    <a:pt x="611" y="856"/>
                    <a:pt x="609" y="856"/>
                    <a:pt x="608" y="856"/>
                  </a:cubicBezTo>
                  <a:cubicBezTo>
                    <a:pt x="608" y="855"/>
                    <a:pt x="607" y="853"/>
                    <a:pt x="607" y="853"/>
                  </a:cubicBezTo>
                  <a:cubicBezTo>
                    <a:pt x="606" y="852"/>
                    <a:pt x="604" y="851"/>
                    <a:pt x="603" y="851"/>
                  </a:cubicBezTo>
                  <a:cubicBezTo>
                    <a:pt x="602" y="851"/>
                    <a:pt x="601" y="852"/>
                    <a:pt x="600" y="853"/>
                  </a:cubicBezTo>
                  <a:cubicBezTo>
                    <a:pt x="599" y="853"/>
                    <a:pt x="597" y="852"/>
                    <a:pt x="596" y="853"/>
                  </a:cubicBezTo>
                  <a:cubicBezTo>
                    <a:pt x="595" y="853"/>
                    <a:pt x="592" y="856"/>
                    <a:pt x="591" y="857"/>
                  </a:cubicBezTo>
                  <a:cubicBezTo>
                    <a:pt x="590" y="858"/>
                    <a:pt x="589" y="859"/>
                    <a:pt x="588" y="861"/>
                  </a:cubicBezTo>
                  <a:cubicBezTo>
                    <a:pt x="588" y="861"/>
                    <a:pt x="588" y="863"/>
                    <a:pt x="588" y="864"/>
                  </a:cubicBezTo>
                  <a:cubicBezTo>
                    <a:pt x="588" y="865"/>
                    <a:pt x="589" y="866"/>
                    <a:pt x="590" y="867"/>
                  </a:cubicBezTo>
                  <a:cubicBezTo>
                    <a:pt x="590" y="868"/>
                    <a:pt x="591" y="871"/>
                    <a:pt x="590" y="872"/>
                  </a:cubicBezTo>
                  <a:cubicBezTo>
                    <a:pt x="590" y="873"/>
                    <a:pt x="588" y="874"/>
                    <a:pt x="587" y="874"/>
                  </a:cubicBezTo>
                  <a:cubicBezTo>
                    <a:pt x="586" y="875"/>
                    <a:pt x="584" y="875"/>
                    <a:pt x="582" y="875"/>
                  </a:cubicBezTo>
                  <a:cubicBezTo>
                    <a:pt x="581" y="874"/>
                    <a:pt x="580" y="872"/>
                    <a:pt x="580" y="871"/>
                  </a:cubicBezTo>
                  <a:cubicBezTo>
                    <a:pt x="579" y="870"/>
                    <a:pt x="579" y="867"/>
                    <a:pt x="578" y="866"/>
                  </a:cubicBezTo>
                  <a:cubicBezTo>
                    <a:pt x="577" y="866"/>
                    <a:pt x="575" y="865"/>
                    <a:pt x="574" y="864"/>
                  </a:cubicBezTo>
                  <a:cubicBezTo>
                    <a:pt x="573" y="864"/>
                    <a:pt x="571" y="862"/>
                    <a:pt x="570" y="861"/>
                  </a:cubicBezTo>
                  <a:cubicBezTo>
                    <a:pt x="569" y="861"/>
                    <a:pt x="567" y="859"/>
                    <a:pt x="567" y="858"/>
                  </a:cubicBezTo>
                  <a:cubicBezTo>
                    <a:pt x="566" y="856"/>
                    <a:pt x="566" y="852"/>
                    <a:pt x="566" y="852"/>
                  </a:cubicBezTo>
                  <a:cubicBezTo>
                    <a:pt x="566" y="851"/>
                    <a:pt x="565" y="848"/>
                    <a:pt x="565" y="846"/>
                  </a:cubicBezTo>
                  <a:cubicBezTo>
                    <a:pt x="565" y="845"/>
                    <a:pt x="566" y="843"/>
                    <a:pt x="566" y="843"/>
                  </a:cubicBezTo>
                  <a:cubicBezTo>
                    <a:pt x="566" y="842"/>
                    <a:pt x="565" y="840"/>
                    <a:pt x="565" y="839"/>
                  </a:cubicBezTo>
                  <a:cubicBezTo>
                    <a:pt x="565" y="839"/>
                    <a:pt x="565" y="837"/>
                    <a:pt x="564" y="836"/>
                  </a:cubicBezTo>
                  <a:cubicBezTo>
                    <a:pt x="564" y="835"/>
                    <a:pt x="562" y="833"/>
                    <a:pt x="562" y="832"/>
                  </a:cubicBezTo>
                  <a:cubicBezTo>
                    <a:pt x="561" y="831"/>
                    <a:pt x="561" y="829"/>
                    <a:pt x="561" y="828"/>
                  </a:cubicBezTo>
                  <a:cubicBezTo>
                    <a:pt x="562" y="827"/>
                    <a:pt x="564" y="827"/>
                    <a:pt x="564" y="827"/>
                  </a:cubicBezTo>
                  <a:cubicBezTo>
                    <a:pt x="565" y="826"/>
                    <a:pt x="566" y="824"/>
                    <a:pt x="566" y="823"/>
                  </a:cubicBezTo>
                  <a:cubicBezTo>
                    <a:pt x="566" y="822"/>
                    <a:pt x="565" y="820"/>
                    <a:pt x="565" y="819"/>
                  </a:cubicBezTo>
                  <a:cubicBezTo>
                    <a:pt x="565" y="817"/>
                    <a:pt x="564" y="814"/>
                    <a:pt x="563" y="813"/>
                  </a:cubicBezTo>
                  <a:cubicBezTo>
                    <a:pt x="563" y="812"/>
                    <a:pt x="561" y="811"/>
                    <a:pt x="560" y="810"/>
                  </a:cubicBezTo>
                  <a:cubicBezTo>
                    <a:pt x="560" y="809"/>
                    <a:pt x="560" y="806"/>
                    <a:pt x="560" y="805"/>
                  </a:cubicBezTo>
                  <a:cubicBezTo>
                    <a:pt x="560" y="804"/>
                    <a:pt x="558" y="803"/>
                    <a:pt x="558" y="802"/>
                  </a:cubicBezTo>
                  <a:cubicBezTo>
                    <a:pt x="558" y="801"/>
                    <a:pt x="558" y="798"/>
                    <a:pt x="558" y="797"/>
                  </a:cubicBezTo>
                  <a:cubicBezTo>
                    <a:pt x="557" y="796"/>
                    <a:pt x="555" y="796"/>
                    <a:pt x="554" y="796"/>
                  </a:cubicBezTo>
                  <a:cubicBezTo>
                    <a:pt x="553" y="795"/>
                    <a:pt x="552" y="792"/>
                    <a:pt x="551" y="791"/>
                  </a:cubicBezTo>
                  <a:cubicBezTo>
                    <a:pt x="550" y="790"/>
                    <a:pt x="548" y="788"/>
                    <a:pt x="547" y="788"/>
                  </a:cubicBezTo>
                  <a:cubicBezTo>
                    <a:pt x="546" y="787"/>
                    <a:pt x="543" y="788"/>
                    <a:pt x="542" y="788"/>
                  </a:cubicBezTo>
                  <a:cubicBezTo>
                    <a:pt x="541" y="789"/>
                    <a:pt x="539" y="791"/>
                    <a:pt x="538" y="791"/>
                  </a:cubicBezTo>
                  <a:cubicBezTo>
                    <a:pt x="537" y="792"/>
                    <a:pt x="535" y="793"/>
                    <a:pt x="534" y="793"/>
                  </a:cubicBezTo>
                  <a:cubicBezTo>
                    <a:pt x="533" y="793"/>
                    <a:pt x="532" y="790"/>
                    <a:pt x="531" y="789"/>
                  </a:cubicBezTo>
                  <a:cubicBezTo>
                    <a:pt x="531" y="788"/>
                    <a:pt x="531" y="786"/>
                    <a:pt x="530" y="785"/>
                  </a:cubicBezTo>
                  <a:cubicBezTo>
                    <a:pt x="530" y="784"/>
                    <a:pt x="529" y="783"/>
                    <a:pt x="528" y="782"/>
                  </a:cubicBezTo>
                  <a:cubicBezTo>
                    <a:pt x="527" y="782"/>
                    <a:pt x="524" y="781"/>
                    <a:pt x="523" y="780"/>
                  </a:cubicBezTo>
                  <a:cubicBezTo>
                    <a:pt x="522" y="779"/>
                    <a:pt x="521" y="777"/>
                    <a:pt x="520" y="776"/>
                  </a:cubicBezTo>
                  <a:cubicBezTo>
                    <a:pt x="520" y="774"/>
                    <a:pt x="520" y="771"/>
                    <a:pt x="520" y="770"/>
                  </a:cubicBezTo>
                  <a:cubicBezTo>
                    <a:pt x="520" y="769"/>
                    <a:pt x="519" y="767"/>
                    <a:pt x="519" y="766"/>
                  </a:cubicBezTo>
                  <a:cubicBezTo>
                    <a:pt x="519" y="765"/>
                    <a:pt x="518" y="764"/>
                    <a:pt x="519" y="763"/>
                  </a:cubicBezTo>
                  <a:cubicBezTo>
                    <a:pt x="519" y="763"/>
                    <a:pt x="521" y="764"/>
                    <a:pt x="522" y="763"/>
                  </a:cubicBezTo>
                  <a:cubicBezTo>
                    <a:pt x="523" y="763"/>
                    <a:pt x="524" y="762"/>
                    <a:pt x="525" y="761"/>
                  </a:cubicBezTo>
                  <a:cubicBezTo>
                    <a:pt x="526" y="760"/>
                    <a:pt x="525" y="757"/>
                    <a:pt x="526" y="755"/>
                  </a:cubicBezTo>
                  <a:cubicBezTo>
                    <a:pt x="526" y="754"/>
                    <a:pt x="529" y="753"/>
                    <a:pt x="529" y="752"/>
                  </a:cubicBezTo>
                  <a:cubicBezTo>
                    <a:pt x="529" y="751"/>
                    <a:pt x="528" y="749"/>
                    <a:pt x="527" y="748"/>
                  </a:cubicBezTo>
                  <a:cubicBezTo>
                    <a:pt x="527" y="747"/>
                    <a:pt x="527" y="744"/>
                    <a:pt x="526" y="743"/>
                  </a:cubicBezTo>
                  <a:cubicBezTo>
                    <a:pt x="525" y="742"/>
                    <a:pt x="522" y="742"/>
                    <a:pt x="521" y="742"/>
                  </a:cubicBezTo>
                  <a:cubicBezTo>
                    <a:pt x="520" y="741"/>
                    <a:pt x="520" y="739"/>
                    <a:pt x="520" y="738"/>
                  </a:cubicBezTo>
                  <a:cubicBezTo>
                    <a:pt x="519" y="737"/>
                    <a:pt x="521" y="734"/>
                    <a:pt x="520" y="733"/>
                  </a:cubicBezTo>
                  <a:cubicBezTo>
                    <a:pt x="519" y="732"/>
                    <a:pt x="517" y="732"/>
                    <a:pt x="516" y="732"/>
                  </a:cubicBezTo>
                  <a:cubicBezTo>
                    <a:pt x="515" y="731"/>
                    <a:pt x="513" y="729"/>
                    <a:pt x="512" y="728"/>
                  </a:cubicBezTo>
                  <a:cubicBezTo>
                    <a:pt x="512" y="727"/>
                    <a:pt x="512" y="725"/>
                    <a:pt x="512" y="724"/>
                  </a:cubicBezTo>
                  <a:cubicBezTo>
                    <a:pt x="512" y="722"/>
                    <a:pt x="513" y="719"/>
                    <a:pt x="512" y="717"/>
                  </a:cubicBezTo>
                  <a:cubicBezTo>
                    <a:pt x="512" y="716"/>
                    <a:pt x="509" y="715"/>
                    <a:pt x="508" y="714"/>
                  </a:cubicBezTo>
                  <a:cubicBezTo>
                    <a:pt x="507" y="712"/>
                    <a:pt x="507" y="710"/>
                    <a:pt x="506" y="709"/>
                  </a:cubicBezTo>
                  <a:cubicBezTo>
                    <a:pt x="506" y="708"/>
                    <a:pt x="504" y="707"/>
                    <a:pt x="504" y="706"/>
                  </a:cubicBezTo>
                  <a:cubicBezTo>
                    <a:pt x="503" y="705"/>
                    <a:pt x="504" y="702"/>
                    <a:pt x="504" y="701"/>
                  </a:cubicBezTo>
                  <a:cubicBezTo>
                    <a:pt x="503" y="699"/>
                    <a:pt x="501" y="697"/>
                    <a:pt x="500" y="695"/>
                  </a:cubicBezTo>
                  <a:cubicBezTo>
                    <a:pt x="500" y="694"/>
                    <a:pt x="498" y="692"/>
                    <a:pt x="498" y="690"/>
                  </a:cubicBezTo>
                  <a:cubicBezTo>
                    <a:pt x="498" y="689"/>
                    <a:pt x="499" y="687"/>
                    <a:pt x="499" y="685"/>
                  </a:cubicBezTo>
                  <a:cubicBezTo>
                    <a:pt x="500" y="684"/>
                    <a:pt x="500" y="682"/>
                    <a:pt x="500" y="681"/>
                  </a:cubicBezTo>
                  <a:cubicBezTo>
                    <a:pt x="499" y="680"/>
                    <a:pt x="497" y="678"/>
                    <a:pt x="496" y="677"/>
                  </a:cubicBezTo>
                  <a:cubicBezTo>
                    <a:pt x="496" y="676"/>
                    <a:pt x="497" y="674"/>
                    <a:pt x="497" y="672"/>
                  </a:cubicBezTo>
                  <a:cubicBezTo>
                    <a:pt x="497" y="671"/>
                    <a:pt x="496" y="669"/>
                    <a:pt x="496" y="668"/>
                  </a:cubicBezTo>
                  <a:cubicBezTo>
                    <a:pt x="497" y="667"/>
                    <a:pt x="500" y="667"/>
                    <a:pt x="500" y="666"/>
                  </a:cubicBezTo>
                  <a:cubicBezTo>
                    <a:pt x="501" y="665"/>
                    <a:pt x="501" y="663"/>
                    <a:pt x="501" y="662"/>
                  </a:cubicBezTo>
                  <a:cubicBezTo>
                    <a:pt x="501" y="661"/>
                    <a:pt x="500" y="659"/>
                    <a:pt x="500" y="658"/>
                  </a:cubicBezTo>
                  <a:cubicBezTo>
                    <a:pt x="499" y="657"/>
                    <a:pt x="497" y="658"/>
                    <a:pt x="496" y="658"/>
                  </a:cubicBezTo>
                  <a:cubicBezTo>
                    <a:pt x="495" y="658"/>
                    <a:pt x="493" y="657"/>
                    <a:pt x="493" y="656"/>
                  </a:cubicBezTo>
                  <a:cubicBezTo>
                    <a:pt x="492" y="654"/>
                    <a:pt x="494" y="650"/>
                    <a:pt x="494" y="649"/>
                  </a:cubicBezTo>
                  <a:cubicBezTo>
                    <a:pt x="495" y="648"/>
                    <a:pt x="496" y="647"/>
                    <a:pt x="497" y="646"/>
                  </a:cubicBezTo>
                  <a:cubicBezTo>
                    <a:pt x="497" y="646"/>
                    <a:pt x="497" y="644"/>
                    <a:pt x="497" y="643"/>
                  </a:cubicBezTo>
                  <a:cubicBezTo>
                    <a:pt x="497" y="642"/>
                    <a:pt x="496" y="640"/>
                    <a:pt x="495" y="640"/>
                  </a:cubicBezTo>
                  <a:cubicBezTo>
                    <a:pt x="494" y="639"/>
                    <a:pt x="493" y="639"/>
                    <a:pt x="492" y="638"/>
                  </a:cubicBezTo>
                  <a:cubicBezTo>
                    <a:pt x="491" y="638"/>
                    <a:pt x="489" y="639"/>
                    <a:pt x="489" y="639"/>
                  </a:cubicBezTo>
                  <a:cubicBezTo>
                    <a:pt x="488" y="639"/>
                    <a:pt x="486" y="639"/>
                    <a:pt x="485" y="638"/>
                  </a:cubicBezTo>
                  <a:cubicBezTo>
                    <a:pt x="485" y="637"/>
                    <a:pt x="487" y="634"/>
                    <a:pt x="486" y="633"/>
                  </a:cubicBezTo>
                  <a:cubicBezTo>
                    <a:pt x="486" y="632"/>
                    <a:pt x="485" y="630"/>
                    <a:pt x="484" y="629"/>
                  </a:cubicBezTo>
                  <a:cubicBezTo>
                    <a:pt x="483" y="628"/>
                    <a:pt x="483" y="626"/>
                    <a:pt x="482" y="626"/>
                  </a:cubicBezTo>
                  <a:cubicBezTo>
                    <a:pt x="481" y="625"/>
                    <a:pt x="479" y="623"/>
                    <a:pt x="478" y="623"/>
                  </a:cubicBezTo>
                  <a:cubicBezTo>
                    <a:pt x="478" y="623"/>
                    <a:pt x="476" y="623"/>
                    <a:pt x="475" y="623"/>
                  </a:cubicBezTo>
                  <a:cubicBezTo>
                    <a:pt x="474" y="624"/>
                    <a:pt x="474" y="626"/>
                    <a:pt x="473" y="627"/>
                  </a:cubicBezTo>
                  <a:cubicBezTo>
                    <a:pt x="473" y="628"/>
                    <a:pt x="473" y="631"/>
                    <a:pt x="472" y="632"/>
                  </a:cubicBezTo>
                  <a:cubicBezTo>
                    <a:pt x="472" y="633"/>
                    <a:pt x="469" y="633"/>
                    <a:pt x="469" y="633"/>
                  </a:cubicBezTo>
                  <a:cubicBezTo>
                    <a:pt x="468" y="634"/>
                    <a:pt x="465" y="634"/>
                    <a:pt x="465" y="635"/>
                  </a:cubicBezTo>
                  <a:cubicBezTo>
                    <a:pt x="464" y="636"/>
                    <a:pt x="465" y="638"/>
                    <a:pt x="464" y="639"/>
                  </a:cubicBezTo>
                  <a:cubicBezTo>
                    <a:pt x="464" y="640"/>
                    <a:pt x="463" y="641"/>
                    <a:pt x="463" y="641"/>
                  </a:cubicBezTo>
                  <a:cubicBezTo>
                    <a:pt x="462" y="641"/>
                    <a:pt x="460" y="641"/>
                    <a:pt x="459" y="641"/>
                  </a:cubicBezTo>
                  <a:cubicBezTo>
                    <a:pt x="458" y="642"/>
                    <a:pt x="457" y="644"/>
                    <a:pt x="456" y="644"/>
                  </a:cubicBezTo>
                  <a:cubicBezTo>
                    <a:pt x="456" y="645"/>
                    <a:pt x="455" y="645"/>
                    <a:pt x="455" y="646"/>
                  </a:cubicBezTo>
                  <a:cubicBezTo>
                    <a:pt x="453" y="647"/>
                    <a:pt x="450" y="649"/>
                    <a:pt x="448" y="648"/>
                  </a:cubicBezTo>
                  <a:cubicBezTo>
                    <a:pt x="447" y="648"/>
                    <a:pt x="446" y="646"/>
                    <a:pt x="445" y="646"/>
                  </a:cubicBezTo>
                  <a:cubicBezTo>
                    <a:pt x="444" y="646"/>
                    <a:pt x="442" y="647"/>
                    <a:pt x="442" y="647"/>
                  </a:cubicBezTo>
                  <a:cubicBezTo>
                    <a:pt x="441" y="648"/>
                    <a:pt x="441" y="650"/>
                    <a:pt x="441" y="651"/>
                  </a:cubicBezTo>
                  <a:cubicBezTo>
                    <a:pt x="441" y="652"/>
                    <a:pt x="440" y="653"/>
                    <a:pt x="439" y="654"/>
                  </a:cubicBezTo>
                  <a:cubicBezTo>
                    <a:pt x="438" y="654"/>
                    <a:pt x="437" y="656"/>
                    <a:pt x="436" y="657"/>
                  </a:cubicBezTo>
                  <a:cubicBezTo>
                    <a:pt x="435" y="657"/>
                    <a:pt x="433" y="657"/>
                    <a:pt x="432" y="657"/>
                  </a:cubicBezTo>
                  <a:cubicBezTo>
                    <a:pt x="431" y="658"/>
                    <a:pt x="431" y="659"/>
                    <a:pt x="430" y="659"/>
                  </a:cubicBezTo>
                  <a:cubicBezTo>
                    <a:pt x="429" y="659"/>
                    <a:pt x="428" y="657"/>
                    <a:pt x="427" y="657"/>
                  </a:cubicBezTo>
                  <a:cubicBezTo>
                    <a:pt x="427" y="656"/>
                    <a:pt x="427" y="653"/>
                    <a:pt x="427" y="652"/>
                  </a:cubicBezTo>
                  <a:cubicBezTo>
                    <a:pt x="426" y="651"/>
                    <a:pt x="425" y="649"/>
                    <a:pt x="424" y="649"/>
                  </a:cubicBezTo>
                  <a:cubicBezTo>
                    <a:pt x="422" y="648"/>
                    <a:pt x="419" y="647"/>
                    <a:pt x="418" y="645"/>
                  </a:cubicBezTo>
                  <a:cubicBezTo>
                    <a:pt x="417" y="644"/>
                    <a:pt x="417" y="640"/>
                    <a:pt x="416" y="639"/>
                  </a:cubicBezTo>
                  <a:cubicBezTo>
                    <a:pt x="415" y="639"/>
                    <a:pt x="413" y="639"/>
                    <a:pt x="412" y="638"/>
                  </a:cubicBezTo>
                  <a:cubicBezTo>
                    <a:pt x="411" y="638"/>
                    <a:pt x="410" y="637"/>
                    <a:pt x="409" y="637"/>
                  </a:cubicBezTo>
                  <a:cubicBezTo>
                    <a:pt x="408" y="636"/>
                    <a:pt x="406" y="636"/>
                    <a:pt x="406" y="635"/>
                  </a:cubicBezTo>
                  <a:cubicBezTo>
                    <a:pt x="405" y="635"/>
                    <a:pt x="406" y="632"/>
                    <a:pt x="406" y="632"/>
                  </a:cubicBezTo>
                  <a:cubicBezTo>
                    <a:pt x="406" y="631"/>
                    <a:pt x="407" y="629"/>
                    <a:pt x="408" y="628"/>
                  </a:cubicBezTo>
                  <a:cubicBezTo>
                    <a:pt x="408" y="627"/>
                    <a:pt x="406" y="626"/>
                    <a:pt x="406" y="625"/>
                  </a:cubicBezTo>
                  <a:cubicBezTo>
                    <a:pt x="407" y="624"/>
                    <a:pt x="408" y="623"/>
                    <a:pt x="409" y="622"/>
                  </a:cubicBezTo>
                  <a:cubicBezTo>
                    <a:pt x="410" y="622"/>
                    <a:pt x="412" y="623"/>
                    <a:pt x="413" y="622"/>
                  </a:cubicBezTo>
                  <a:cubicBezTo>
                    <a:pt x="414" y="622"/>
                    <a:pt x="416" y="619"/>
                    <a:pt x="416" y="618"/>
                  </a:cubicBezTo>
                  <a:cubicBezTo>
                    <a:pt x="416" y="617"/>
                    <a:pt x="416" y="615"/>
                    <a:pt x="416" y="614"/>
                  </a:cubicBezTo>
                  <a:cubicBezTo>
                    <a:pt x="416" y="613"/>
                    <a:pt x="415" y="611"/>
                    <a:pt x="415" y="610"/>
                  </a:cubicBezTo>
                  <a:cubicBezTo>
                    <a:pt x="414" y="609"/>
                    <a:pt x="412" y="608"/>
                    <a:pt x="411" y="606"/>
                  </a:cubicBezTo>
                  <a:cubicBezTo>
                    <a:pt x="411" y="606"/>
                    <a:pt x="411" y="604"/>
                    <a:pt x="411" y="603"/>
                  </a:cubicBezTo>
                  <a:cubicBezTo>
                    <a:pt x="410" y="602"/>
                    <a:pt x="409" y="600"/>
                    <a:pt x="410" y="599"/>
                  </a:cubicBezTo>
                  <a:cubicBezTo>
                    <a:pt x="410" y="598"/>
                    <a:pt x="413" y="597"/>
                    <a:pt x="413" y="596"/>
                  </a:cubicBezTo>
                  <a:cubicBezTo>
                    <a:pt x="414" y="596"/>
                    <a:pt x="417" y="594"/>
                    <a:pt x="418" y="593"/>
                  </a:cubicBezTo>
                  <a:cubicBezTo>
                    <a:pt x="418" y="592"/>
                    <a:pt x="417" y="589"/>
                    <a:pt x="418" y="589"/>
                  </a:cubicBezTo>
                  <a:cubicBezTo>
                    <a:pt x="419" y="588"/>
                    <a:pt x="422" y="588"/>
                    <a:pt x="424" y="588"/>
                  </a:cubicBezTo>
                  <a:cubicBezTo>
                    <a:pt x="424" y="588"/>
                    <a:pt x="426" y="589"/>
                    <a:pt x="427" y="589"/>
                  </a:cubicBezTo>
                  <a:cubicBezTo>
                    <a:pt x="427" y="589"/>
                    <a:pt x="429" y="589"/>
                    <a:pt x="429" y="589"/>
                  </a:cubicBezTo>
                  <a:cubicBezTo>
                    <a:pt x="430" y="589"/>
                    <a:pt x="433" y="589"/>
                    <a:pt x="434" y="588"/>
                  </a:cubicBezTo>
                  <a:cubicBezTo>
                    <a:pt x="435" y="587"/>
                    <a:pt x="435" y="584"/>
                    <a:pt x="435" y="583"/>
                  </a:cubicBezTo>
                  <a:cubicBezTo>
                    <a:pt x="435" y="582"/>
                    <a:pt x="433" y="581"/>
                    <a:pt x="433" y="580"/>
                  </a:cubicBezTo>
                  <a:cubicBezTo>
                    <a:pt x="432" y="578"/>
                    <a:pt x="431" y="576"/>
                    <a:pt x="431" y="575"/>
                  </a:cubicBezTo>
                  <a:cubicBezTo>
                    <a:pt x="431" y="574"/>
                    <a:pt x="432" y="573"/>
                    <a:pt x="432" y="572"/>
                  </a:cubicBezTo>
                  <a:cubicBezTo>
                    <a:pt x="432" y="571"/>
                    <a:pt x="433" y="568"/>
                    <a:pt x="432" y="567"/>
                  </a:cubicBezTo>
                  <a:cubicBezTo>
                    <a:pt x="432" y="566"/>
                    <a:pt x="431" y="565"/>
                    <a:pt x="430" y="564"/>
                  </a:cubicBezTo>
                  <a:cubicBezTo>
                    <a:pt x="429" y="564"/>
                    <a:pt x="427" y="564"/>
                    <a:pt x="427" y="563"/>
                  </a:cubicBezTo>
                  <a:cubicBezTo>
                    <a:pt x="426" y="562"/>
                    <a:pt x="425" y="559"/>
                    <a:pt x="426" y="557"/>
                  </a:cubicBezTo>
                  <a:cubicBezTo>
                    <a:pt x="426" y="556"/>
                    <a:pt x="428" y="553"/>
                    <a:pt x="429" y="552"/>
                  </a:cubicBezTo>
                  <a:cubicBezTo>
                    <a:pt x="429" y="551"/>
                    <a:pt x="431" y="550"/>
                    <a:pt x="431" y="549"/>
                  </a:cubicBezTo>
                  <a:cubicBezTo>
                    <a:pt x="431" y="548"/>
                    <a:pt x="432" y="545"/>
                    <a:pt x="431" y="544"/>
                  </a:cubicBezTo>
                  <a:cubicBezTo>
                    <a:pt x="431" y="543"/>
                    <a:pt x="429" y="543"/>
                    <a:pt x="428" y="542"/>
                  </a:cubicBezTo>
                  <a:cubicBezTo>
                    <a:pt x="427" y="542"/>
                    <a:pt x="425" y="542"/>
                    <a:pt x="424" y="541"/>
                  </a:cubicBezTo>
                  <a:cubicBezTo>
                    <a:pt x="423" y="541"/>
                    <a:pt x="423" y="538"/>
                    <a:pt x="424" y="537"/>
                  </a:cubicBezTo>
                  <a:cubicBezTo>
                    <a:pt x="424" y="536"/>
                    <a:pt x="425" y="534"/>
                    <a:pt x="426" y="534"/>
                  </a:cubicBezTo>
                  <a:cubicBezTo>
                    <a:pt x="426" y="534"/>
                    <a:pt x="428" y="534"/>
                    <a:pt x="429" y="534"/>
                  </a:cubicBezTo>
                  <a:cubicBezTo>
                    <a:pt x="430" y="534"/>
                    <a:pt x="432" y="535"/>
                    <a:pt x="433" y="535"/>
                  </a:cubicBezTo>
                  <a:cubicBezTo>
                    <a:pt x="434" y="534"/>
                    <a:pt x="436" y="532"/>
                    <a:pt x="436" y="531"/>
                  </a:cubicBezTo>
                  <a:cubicBezTo>
                    <a:pt x="437" y="529"/>
                    <a:pt x="437" y="526"/>
                    <a:pt x="436" y="524"/>
                  </a:cubicBezTo>
                  <a:cubicBezTo>
                    <a:pt x="436" y="523"/>
                    <a:pt x="434" y="521"/>
                    <a:pt x="434" y="520"/>
                  </a:cubicBezTo>
                  <a:cubicBezTo>
                    <a:pt x="434" y="519"/>
                    <a:pt x="435" y="517"/>
                    <a:pt x="435" y="516"/>
                  </a:cubicBezTo>
                  <a:cubicBezTo>
                    <a:pt x="436" y="516"/>
                    <a:pt x="439" y="516"/>
                    <a:pt x="439" y="516"/>
                  </a:cubicBezTo>
                  <a:cubicBezTo>
                    <a:pt x="440" y="515"/>
                    <a:pt x="440" y="512"/>
                    <a:pt x="440" y="510"/>
                  </a:cubicBezTo>
                  <a:cubicBezTo>
                    <a:pt x="441" y="509"/>
                    <a:pt x="442" y="508"/>
                    <a:pt x="443" y="508"/>
                  </a:cubicBezTo>
                  <a:cubicBezTo>
                    <a:pt x="443" y="507"/>
                    <a:pt x="444" y="504"/>
                    <a:pt x="444" y="503"/>
                  </a:cubicBezTo>
                  <a:cubicBezTo>
                    <a:pt x="444" y="501"/>
                    <a:pt x="442" y="499"/>
                    <a:pt x="442" y="498"/>
                  </a:cubicBezTo>
                  <a:cubicBezTo>
                    <a:pt x="442" y="497"/>
                    <a:pt x="445" y="496"/>
                    <a:pt x="446" y="495"/>
                  </a:cubicBezTo>
                  <a:cubicBezTo>
                    <a:pt x="448" y="494"/>
                    <a:pt x="450" y="492"/>
                    <a:pt x="451" y="490"/>
                  </a:cubicBezTo>
                  <a:cubicBezTo>
                    <a:pt x="451" y="489"/>
                    <a:pt x="451" y="487"/>
                    <a:pt x="451" y="486"/>
                  </a:cubicBezTo>
                  <a:cubicBezTo>
                    <a:pt x="450" y="485"/>
                    <a:pt x="448" y="484"/>
                    <a:pt x="448" y="483"/>
                  </a:cubicBezTo>
                  <a:cubicBezTo>
                    <a:pt x="448" y="482"/>
                    <a:pt x="448" y="479"/>
                    <a:pt x="449" y="479"/>
                  </a:cubicBezTo>
                  <a:cubicBezTo>
                    <a:pt x="449" y="478"/>
                    <a:pt x="452" y="479"/>
                    <a:pt x="453" y="479"/>
                  </a:cubicBezTo>
                  <a:cubicBezTo>
                    <a:pt x="453" y="479"/>
                    <a:pt x="454" y="477"/>
                    <a:pt x="454" y="476"/>
                  </a:cubicBezTo>
                  <a:cubicBezTo>
                    <a:pt x="455" y="475"/>
                    <a:pt x="455" y="472"/>
                    <a:pt x="456" y="470"/>
                  </a:cubicBezTo>
                  <a:cubicBezTo>
                    <a:pt x="456" y="469"/>
                    <a:pt x="458" y="468"/>
                    <a:pt x="458" y="468"/>
                  </a:cubicBezTo>
                  <a:cubicBezTo>
                    <a:pt x="459" y="466"/>
                    <a:pt x="458" y="464"/>
                    <a:pt x="459" y="463"/>
                  </a:cubicBezTo>
                  <a:cubicBezTo>
                    <a:pt x="459" y="462"/>
                    <a:pt x="461" y="460"/>
                    <a:pt x="462" y="459"/>
                  </a:cubicBezTo>
                  <a:cubicBezTo>
                    <a:pt x="462" y="458"/>
                    <a:pt x="463" y="455"/>
                    <a:pt x="463" y="454"/>
                  </a:cubicBezTo>
                  <a:cubicBezTo>
                    <a:pt x="462" y="452"/>
                    <a:pt x="460" y="450"/>
                    <a:pt x="459" y="449"/>
                  </a:cubicBezTo>
                  <a:cubicBezTo>
                    <a:pt x="458" y="449"/>
                    <a:pt x="456" y="448"/>
                    <a:pt x="455" y="448"/>
                  </a:cubicBezTo>
                  <a:cubicBezTo>
                    <a:pt x="454" y="449"/>
                    <a:pt x="451" y="450"/>
                    <a:pt x="450" y="450"/>
                  </a:cubicBezTo>
                  <a:cubicBezTo>
                    <a:pt x="449" y="451"/>
                    <a:pt x="447" y="453"/>
                    <a:pt x="446" y="454"/>
                  </a:cubicBezTo>
                  <a:cubicBezTo>
                    <a:pt x="445" y="454"/>
                    <a:pt x="443" y="454"/>
                    <a:pt x="442" y="454"/>
                  </a:cubicBezTo>
                  <a:cubicBezTo>
                    <a:pt x="441" y="453"/>
                    <a:pt x="440" y="452"/>
                    <a:pt x="439" y="451"/>
                  </a:cubicBezTo>
                  <a:cubicBezTo>
                    <a:pt x="438" y="451"/>
                    <a:pt x="436" y="450"/>
                    <a:pt x="435" y="450"/>
                  </a:cubicBezTo>
                  <a:cubicBezTo>
                    <a:pt x="434" y="450"/>
                    <a:pt x="432" y="452"/>
                    <a:pt x="431" y="452"/>
                  </a:cubicBezTo>
                  <a:cubicBezTo>
                    <a:pt x="430" y="452"/>
                    <a:pt x="429" y="452"/>
                    <a:pt x="428" y="451"/>
                  </a:cubicBezTo>
                  <a:cubicBezTo>
                    <a:pt x="428" y="451"/>
                    <a:pt x="427" y="449"/>
                    <a:pt x="427" y="448"/>
                  </a:cubicBezTo>
                  <a:cubicBezTo>
                    <a:pt x="426" y="447"/>
                    <a:pt x="425" y="446"/>
                    <a:pt x="424" y="445"/>
                  </a:cubicBezTo>
                  <a:cubicBezTo>
                    <a:pt x="424" y="444"/>
                    <a:pt x="426" y="443"/>
                    <a:pt x="427" y="442"/>
                  </a:cubicBezTo>
                  <a:cubicBezTo>
                    <a:pt x="427" y="441"/>
                    <a:pt x="428" y="438"/>
                    <a:pt x="428" y="437"/>
                  </a:cubicBezTo>
                  <a:cubicBezTo>
                    <a:pt x="427" y="436"/>
                    <a:pt x="426" y="434"/>
                    <a:pt x="425" y="433"/>
                  </a:cubicBezTo>
                  <a:cubicBezTo>
                    <a:pt x="424" y="432"/>
                    <a:pt x="421" y="432"/>
                    <a:pt x="420" y="432"/>
                  </a:cubicBezTo>
                  <a:cubicBezTo>
                    <a:pt x="419" y="433"/>
                    <a:pt x="417" y="435"/>
                    <a:pt x="416" y="436"/>
                  </a:cubicBezTo>
                  <a:cubicBezTo>
                    <a:pt x="415" y="436"/>
                    <a:pt x="415" y="438"/>
                    <a:pt x="414" y="438"/>
                  </a:cubicBezTo>
                  <a:cubicBezTo>
                    <a:pt x="413" y="438"/>
                    <a:pt x="411" y="438"/>
                    <a:pt x="411" y="437"/>
                  </a:cubicBezTo>
                  <a:cubicBezTo>
                    <a:pt x="410" y="437"/>
                    <a:pt x="408" y="435"/>
                    <a:pt x="408" y="434"/>
                  </a:cubicBezTo>
                  <a:cubicBezTo>
                    <a:pt x="408" y="433"/>
                    <a:pt x="410" y="432"/>
                    <a:pt x="410" y="431"/>
                  </a:cubicBezTo>
                  <a:cubicBezTo>
                    <a:pt x="411" y="430"/>
                    <a:pt x="413" y="428"/>
                    <a:pt x="413" y="427"/>
                  </a:cubicBezTo>
                  <a:cubicBezTo>
                    <a:pt x="413" y="425"/>
                    <a:pt x="411" y="423"/>
                    <a:pt x="410" y="423"/>
                  </a:cubicBezTo>
                  <a:cubicBezTo>
                    <a:pt x="409" y="422"/>
                    <a:pt x="407" y="422"/>
                    <a:pt x="406" y="421"/>
                  </a:cubicBezTo>
                  <a:cubicBezTo>
                    <a:pt x="405" y="420"/>
                    <a:pt x="404" y="418"/>
                    <a:pt x="403" y="417"/>
                  </a:cubicBezTo>
                  <a:cubicBezTo>
                    <a:pt x="403" y="417"/>
                    <a:pt x="402" y="416"/>
                    <a:pt x="401" y="416"/>
                  </a:cubicBezTo>
                  <a:cubicBezTo>
                    <a:pt x="400" y="415"/>
                    <a:pt x="398" y="415"/>
                    <a:pt x="397" y="415"/>
                  </a:cubicBezTo>
                  <a:cubicBezTo>
                    <a:pt x="396" y="414"/>
                    <a:pt x="395" y="412"/>
                    <a:pt x="395" y="412"/>
                  </a:cubicBezTo>
                  <a:cubicBezTo>
                    <a:pt x="394" y="410"/>
                    <a:pt x="394" y="407"/>
                    <a:pt x="395" y="406"/>
                  </a:cubicBezTo>
                  <a:cubicBezTo>
                    <a:pt x="395" y="405"/>
                    <a:pt x="397" y="402"/>
                    <a:pt x="397" y="401"/>
                  </a:cubicBezTo>
                  <a:cubicBezTo>
                    <a:pt x="397" y="399"/>
                    <a:pt x="398" y="397"/>
                    <a:pt x="397" y="396"/>
                  </a:cubicBezTo>
                  <a:cubicBezTo>
                    <a:pt x="396" y="395"/>
                    <a:pt x="394" y="394"/>
                    <a:pt x="393" y="393"/>
                  </a:cubicBezTo>
                  <a:cubicBezTo>
                    <a:pt x="392" y="391"/>
                    <a:pt x="392" y="388"/>
                    <a:pt x="391" y="387"/>
                  </a:cubicBezTo>
                  <a:cubicBezTo>
                    <a:pt x="390" y="386"/>
                    <a:pt x="387" y="386"/>
                    <a:pt x="386" y="386"/>
                  </a:cubicBezTo>
                  <a:cubicBezTo>
                    <a:pt x="385" y="385"/>
                    <a:pt x="384" y="382"/>
                    <a:pt x="383" y="381"/>
                  </a:cubicBezTo>
                  <a:cubicBezTo>
                    <a:pt x="383" y="379"/>
                    <a:pt x="384" y="377"/>
                    <a:pt x="384" y="375"/>
                  </a:cubicBezTo>
                  <a:cubicBezTo>
                    <a:pt x="384" y="374"/>
                    <a:pt x="383" y="372"/>
                    <a:pt x="382" y="371"/>
                  </a:cubicBezTo>
                  <a:cubicBezTo>
                    <a:pt x="381" y="370"/>
                    <a:pt x="379" y="369"/>
                    <a:pt x="378" y="368"/>
                  </a:cubicBezTo>
                  <a:cubicBezTo>
                    <a:pt x="377" y="367"/>
                    <a:pt x="377" y="363"/>
                    <a:pt x="376" y="361"/>
                  </a:cubicBezTo>
                  <a:cubicBezTo>
                    <a:pt x="376" y="361"/>
                    <a:pt x="374" y="359"/>
                    <a:pt x="373" y="358"/>
                  </a:cubicBezTo>
                  <a:cubicBezTo>
                    <a:pt x="372" y="357"/>
                    <a:pt x="372" y="352"/>
                    <a:pt x="371" y="351"/>
                  </a:cubicBezTo>
                  <a:cubicBezTo>
                    <a:pt x="370" y="350"/>
                    <a:pt x="367" y="351"/>
                    <a:pt x="366" y="350"/>
                  </a:cubicBezTo>
                  <a:cubicBezTo>
                    <a:pt x="365" y="349"/>
                    <a:pt x="366" y="346"/>
                    <a:pt x="365" y="345"/>
                  </a:cubicBezTo>
                  <a:cubicBezTo>
                    <a:pt x="364" y="344"/>
                    <a:pt x="362" y="344"/>
                    <a:pt x="362" y="344"/>
                  </a:cubicBezTo>
                  <a:cubicBezTo>
                    <a:pt x="361" y="343"/>
                    <a:pt x="361" y="341"/>
                    <a:pt x="361" y="340"/>
                  </a:cubicBezTo>
                  <a:cubicBezTo>
                    <a:pt x="361" y="340"/>
                    <a:pt x="361" y="338"/>
                    <a:pt x="361" y="337"/>
                  </a:cubicBezTo>
                  <a:cubicBezTo>
                    <a:pt x="361" y="336"/>
                    <a:pt x="360" y="333"/>
                    <a:pt x="360" y="331"/>
                  </a:cubicBezTo>
                  <a:cubicBezTo>
                    <a:pt x="359" y="331"/>
                    <a:pt x="358" y="330"/>
                    <a:pt x="357" y="329"/>
                  </a:cubicBezTo>
                  <a:cubicBezTo>
                    <a:pt x="355" y="329"/>
                    <a:pt x="351" y="329"/>
                    <a:pt x="350" y="329"/>
                  </a:cubicBezTo>
                  <a:cubicBezTo>
                    <a:pt x="348" y="328"/>
                    <a:pt x="346" y="325"/>
                    <a:pt x="344" y="324"/>
                  </a:cubicBezTo>
                  <a:cubicBezTo>
                    <a:pt x="343" y="323"/>
                    <a:pt x="340" y="322"/>
                    <a:pt x="339" y="321"/>
                  </a:cubicBezTo>
                  <a:cubicBezTo>
                    <a:pt x="338" y="320"/>
                    <a:pt x="337" y="318"/>
                    <a:pt x="336" y="316"/>
                  </a:cubicBezTo>
                  <a:cubicBezTo>
                    <a:pt x="336" y="314"/>
                    <a:pt x="336" y="310"/>
                    <a:pt x="335" y="309"/>
                  </a:cubicBezTo>
                  <a:cubicBezTo>
                    <a:pt x="334" y="307"/>
                    <a:pt x="332" y="305"/>
                    <a:pt x="330" y="304"/>
                  </a:cubicBezTo>
                  <a:cubicBezTo>
                    <a:pt x="330" y="304"/>
                    <a:pt x="327" y="304"/>
                    <a:pt x="327" y="303"/>
                  </a:cubicBezTo>
                  <a:cubicBezTo>
                    <a:pt x="326" y="303"/>
                    <a:pt x="325" y="300"/>
                    <a:pt x="324" y="299"/>
                  </a:cubicBezTo>
                  <a:cubicBezTo>
                    <a:pt x="323" y="299"/>
                    <a:pt x="321" y="298"/>
                    <a:pt x="320" y="297"/>
                  </a:cubicBezTo>
                  <a:cubicBezTo>
                    <a:pt x="319" y="297"/>
                    <a:pt x="316" y="295"/>
                    <a:pt x="316" y="294"/>
                  </a:cubicBezTo>
                  <a:cubicBezTo>
                    <a:pt x="315" y="292"/>
                    <a:pt x="317" y="290"/>
                    <a:pt x="318" y="289"/>
                  </a:cubicBezTo>
                  <a:cubicBezTo>
                    <a:pt x="319" y="289"/>
                    <a:pt x="321" y="290"/>
                    <a:pt x="322" y="290"/>
                  </a:cubicBezTo>
                  <a:cubicBezTo>
                    <a:pt x="323" y="290"/>
                    <a:pt x="325" y="291"/>
                    <a:pt x="326" y="290"/>
                  </a:cubicBezTo>
                  <a:cubicBezTo>
                    <a:pt x="327" y="289"/>
                    <a:pt x="327" y="287"/>
                    <a:pt x="327" y="286"/>
                  </a:cubicBezTo>
                  <a:cubicBezTo>
                    <a:pt x="326" y="285"/>
                    <a:pt x="324" y="285"/>
                    <a:pt x="323" y="284"/>
                  </a:cubicBezTo>
                  <a:cubicBezTo>
                    <a:pt x="322" y="283"/>
                    <a:pt x="323" y="280"/>
                    <a:pt x="322" y="279"/>
                  </a:cubicBezTo>
                  <a:cubicBezTo>
                    <a:pt x="322" y="278"/>
                    <a:pt x="320" y="277"/>
                    <a:pt x="319" y="276"/>
                  </a:cubicBezTo>
                  <a:cubicBezTo>
                    <a:pt x="319" y="275"/>
                    <a:pt x="317" y="274"/>
                    <a:pt x="317" y="273"/>
                  </a:cubicBezTo>
                  <a:cubicBezTo>
                    <a:pt x="317" y="272"/>
                    <a:pt x="319" y="269"/>
                    <a:pt x="320" y="269"/>
                  </a:cubicBezTo>
                  <a:cubicBezTo>
                    <a:pt x="321" y="268"/>
                    <a:pt x="324" y="270"/>
                    <a:pt x="325" y="269"/>
                  </a:cubicBezTo>
                  <a:cubicBezTo>
                    <a:pt x="326" y="269"/>
                    <a:pt x="327" y="267"/>
                    <a:pt x="327" y="266"/>
                  </a:cubicBezTo>
                  <a:cubicBezTo>
                    <a:pt x="328" y="264"/>
                    <a:pt x="326" y="261"/>
                    <a:pt x="325" y="260"/>
                  </a:cubicBezTo>
                  <a:cubicBezTo>
                    <a:pt x="325" y="259"/>
                    <a:pt x="323" y="258"/>
                    <a:pt x="322" y="257"/>
                  </a:cubicBezTo>
                  <a:cubicBezTo>
                    <a:pt x="322" y="256"/>
                    <a:pt x="322" y="254"/>
                    <a:pt x="322" y="253"/>
                  </a:cubicBezTo>
                  <a:cubicBezTo>
                    <a:pt x="323" y="252"/>
                    <a:pt x="324" y="251"/>
                    <a:pt x="325" y="251"/>
                  </a:cubicBezTo>
                  <a:cubicBezTo>
                    <a:pt x="325" y="250"/>
                    <a:pt x="325" y="247"/>
                    <a:pt x="325" y="246"/>
                  </a:cubicBezTo>
                  <a:cubicBezTo>
                    <a:pt x="324" y="245"/>
                    <a:pt x="323" y="244"/>
                    <a:pt x="322" y="243"/>
                  </a:cubicBezTo>
                  <a:cubicBezTo>
                    <a:pt x="321" y="243"/>
                    <a:pt x="319" y="243"/>
                    <a:pt x="319" y="242"/>
                  </a:cubicBezTo>
                  <a:cubicBezTo>
                    <a:pt x="319" y="241"/>
                    <a:pt x="320" y="239"/>
                    <a:pt x="320" y="238"/>
                  </a:cubicBezTo>
                  <a:cubicBezTo>
                    <a:pt x="320" y="237"/>
                    <a:pt x="318" y="237"/>
                    <a:pt x="318" y="236"/>
                  </a:cubicBezTo>
                  <a:cubicBezTo>
                    <a:pt x="317" y="236"/>
                    <a:pt x="315" y="236"/>
                    <a:pt x="314" y="235"/>
                  </a:cubicBezTo>
                  <a:cubicBezTo>
                    <a:pt x="313" y="234"/>
                    <a:pt x="313" y="231"/>
                    <a:pt x="313" y="230"/>
                  </a:cubicBezTo>
                  <a:cubicBezTo>
                    <a:pt x="313" y="229"/>
                    <a:pt x="314" y="226"/>
                    <a:pt x="314" y="225"/>
                  </a:cubicBezTo>
                  <a:cubicBezTo>
                    <a:pt x="314" y="224"/>
                    <a:pt x="314" y="222"/>
                    <a:pt x="313" y="221"/>
                  </a:cubicBezTo>
                  <a:cubicBezTo>
                    <a:pt x="313" y="220"/>
                    <a:pt x="310" y="220"/>
                    <a:pt x="309" y="219"/>
                  </a:cubicBezTo>
                  <a:cubicBezTo>
                    <a:pt x="309" y="219"/>
                    <a:pt x="307" y="217"/>
                    <a:pt x="307" y="217"/>
                  </a:cubicBezTo>
                  <a:cubicBezTo>
                    <a:pt x="307" y="216"/>
                    <a:pt x="307" y="214"/>
                    <a:pt x="307" y="213"/>
                  </a:cubicBezTo>
                  <a:cubicBezTo>
                    <a:pt x="306" y="211"/>
                    <a:pt x="305" y="208"/>
                    <a:pt x="303" y="206"/>
                  </a:cubicBezTo>
                  <a:cubicBezTo>
                    <a:pt x="303" y="205"/>
                    <a:pt x="300" y="204"/>
                    <a:pt x="299" y="203"/>
                  </a:cubicBezTo>
                  <a:cubicBezTo>
                    <a:pt x="298" y="201"/>
                    <a:pt x="298" y="198"/>
                    <a:pt x="298" y="197"/>
                  </a:cubicBezTo>
                  <a:cubicBezTo>
                    <a:pt x="297" y="196"/>
                    <a:pt x="296" y="194"/>
                    <a:pt x="295" y="193"/>
                  </a:cubicBezTo>
                  <a:cubicBezTo>
                    <a:pt x="295" y="192"/>
                    <a:pt x="296" y="189"/>
                    <a:pt x="296" y="189"/>
                  </a:cubicBezTo>
                  <a:cubicBezTo>
                    <a:pt x="325" y="18"/>
                    <a:pt x="325" y="18"/>
                    <a:pt x="325" y="18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36" y="444"/>
                    <a:pt x="136" y="444"/>
                    <a:pt x="136" y="444"/>
                  </a:cubicBezTo>
                  <a:cubicBezTo>
                    <a:pt x="136" y="444"/>
                    <a:pt x="136" y="444"/>
                    <a:pt x="136" y="444"/>
                  </a:cubicBezTo>
                  <a:cubicBezTo>
                    <a:pt x="135" y="446"/>
                    <a:pt x="134" y="448"/>
                    <a:pt x="134" y="448"/>
                  </a:cubicBezTo>
                  <a:cubicBezTo>
                    <a:pt x="134" y="449"/>
                    <a:pt x="134" y="449"/>
                    <a:pt x="134" y="449"/>
                  </a:cubicBezTo>
                  <a:cubicBezTo>
                    <a:pt x="134" y="449"/>
                    <a:pt x="134" y="449"/>
                    <a:pt x="134" y="450"/>
                  </a:cubicBezTo>
                  <a:cubicBezTo>
                    <a:pt x="134" y="450"/>
                    <a:pt x="135" y="451"/>
                    <a:pt x="135" y="452"/>
                  </a:cubicBezTo>
                  <a:cubicBezTo>
                    <a:pt x="136" y="453"/>
                    <a:pt x="136" y="455"/>
                    <a:pt x="135" y="456"/>
                  </a:cubicBezTo>
                  <a:cubicBezTo>
                    <a:pt x="136" y="456"/>
                    <a:pt x="136" y="456"/>
                    <a:pt x="136" y="457"/>
                  </a:cubicBezTo>
                  <a:cubicBezTo>
                    <a:pt x="137" y="458"/>
                    <a:pt x="139" y="460"/>
                    <a:pt x="140" y="462"/>
                  </a:cubicBezTo>
                  <a:cubicBezTo>
                    <a:pt x="140" y="463"/>
                    <a:pt x="140" y="465"/>
                    <a:pt x="139" y="466"/>
                  </a:cubicBezTo>
                  <a:cubicBezTo>
                    <a:pt x="139" y="466"/>
                    <a:pt x="140" y="467"/>
                    <a:pt x="140" y="467"/>
                  </a:cubicBezTo>
                  <a:cubicBezTo>
                    <a:pt x="141" y="468"/>
                    <a:pt x="142" y="470"/>
                    <a:pt x="142" y="473"/>
                  </a:cubicBezTo>
                  <a:cubicBezTo>
                    <a:pt x="142" y="475"/>
                    <a:pt x="141" y="476"/>
                    <a:pt x="140" y="478"/>
                  </a:cubicBezTo>
                  <a:cubicBezTo>
                    <a:pt x="141" y="479"/>
                    <a:pt x="142" y="480"/>
                    <a:pt x="143" y="481"/>
                  </a:cubicBezTo>
                  <a:cubicBezTo>
                    <a:pt x="143" y="483"/>
                    <a:pt x="143" y="487"/>
                    <a:pt x="142" y="489"/>
                  </a:cubicBezTo>
                  <a:cubicBezTo>
                    <a:pt x="141" y="490"/>
                    <a:pt x="140" y="492"/>
                    <a:pt x="139" y="493"/>
                  </a:cubicBezTo>
                  <a:cubicBezTo>
                    <a:pt x="139" y="493"/>
                    <a:pt x="138" y="493"/>
                    <a:pt x="138" y="493"/>
                  </a:cubicBezTo>
                  <a:cubicBezTo>
                    <a:pt x="138" y="494"/>
                    <a:pt x="138" y="494"/>
                    <a:pt x="138" y="494"/>
                  </a:cubicBezTo>
                  <a:cubicBezTo>
                    <a:pt x="138" y="495"/>
                    <a:pt x="137" y="496"/>
                    <a:pt x="136" y="497"/>
                  </a:cubicBezTo>
                  <a:cubicBezTo>
                    <a:pt x="136" y="498"/>
                    <a:pt x="135" y="499"/>
                    <a:pt x="134" y="499"/>
                  </a:cubicBezTo>
                  <a:cubicBezTo>
                    <a:pt x="136" y="500"/>
                    <a:pt x="137" y="501"/>
                    <a:pt x="138" y="503"/>
                  </a:cubicBezTo>
                  <a:cubicBezTo>
                    <a:pt x="139" y="507"/>
                    <a:pt x="138" y="510"/>
                    <a:pt x="138" y="512"/>
                  </a:cubicBezTo>
                  <a:cubicBezTo>
                    <a:pt x="138" y="512"/>
                    <a:pt x="138" y="512"/>
                    <a:pt x="138" y="513"/>
                  </a:cubicBezTo>
                  <a:cubicBezTo>
                    <a:pt x="138" y="513"/>
                    <a:pt x="138" y="513"/>
                    <a:pt x="138" y="513"/>
                  </a:cubicBezTo>
                  <a:cubicBezTo>
                    <a:pt x="138" y="513"/>
                    <a:pt x="138" y="513"/>
                    <a:pt x="138" y="513"/>
                  </a:cubicBezTo>
                  <a:cubicBezTo>
                    <a:pt x="139" y="515"/>
                    <a:pt x="140" y="518"/>
                    <a:pt x="141" y="520"/>
                  </a:cubicBezTo>
                  <a:cubicBezTo>
                    <a:pt x="141" y="522"/>
                    <a:pt x="141" y="523"/>
                    <a:pt x="141" y="525"/>
                  </a:cubicBezTo>
                  <a:cubicBezTo>
                    <a:pt x="141" y="526"/>
                    <a:pt x="141" y="528"/>
                    <a:pt x="141" y="529"/>
                  </a:cubicBezTo>
                  <a:cubicBezTo>
                    <a:pt x="142" y="529"/>
                    <a:pt x="142" y="530"/>
                    <a:pt x="143" y="531"/>
                  </a:cubicBezTo>
                  <a:cubicBezTo>
                    <a:pt x="144" y="532"/>
                    <a:pt x="145" y="533"/>
                    <a:pt x="146" y="534"/>
                  </a:cubicBezTo>
                  <a:cubicBezTo>
                    <a:pt x="147" y="536"/>
                    <a:pt x="148" y="539"/>
                    <a:pt x="148" y="540"/>
                  </a:cubicBezTo>
                  <a:cubicBezTo>
                    <a:pt x="148" y="541"/>
                    <a:pt x="148" y="543"/>
                    <a:pt x="149" y="544"/>
                  </a:cubicBezTo>
                  <a:cubicBezTo>
                    <a:pt x="149" y="544"/>
                    <a:pt x="149" y="544"/>
                    <a:pt x="149" y="544"/>
                  </a:cubicBezTo>
                  <a:cubicBezTo>
                    <a:pt x="149" y="544"/>
                    <a:pt x="149" y="544"/>
                    <a:pt x="149" y="544"/>
                  </a:cubicBezTo>
                  <a:cubicBezTo>
                    <a:pt x="150" y="544"/>
                    <a:pt x="151" y="543"/>
                    <a:pt x="153" y="543"/>
                  </a:cubicBezTo>
                  <a:cubicBezTo>
                    <a:pt x="154" y="543"/>
                    <a:pt x="155" y="544"/>
                    <a:pt x="156" y="544"/>
                  </a:cubicBezTo>
                  <a:cubicBezTo>
                    <a:pt x="159" y="546"/>
                    <a:pt x="159" y="549"/>
                    <a:pt x="160" y="551"/>
                  </a:cubicBezTo>
                  <a:cubicBezTo>
                    <a:pt x="160" y="551"/>
                    <a:pt x="160" y="552"/>
                    <a:pt x="160" y="552"/>
                  </a:cubicBezTo>
                  <a:cubicBezTo>
                    <a:pt x="160" y="552"/>
                    <a:pt x="161" y="552"/>
                    <a:pt x="161" y="552"/>
                  </a:cubicBezTo>
                  <a:cubicBezTo>
                    <a:pt x="161" y="552"/>
                    <a:pt x="162" y="552"/>
                    <a:pt x="162" y="552"/>
                  </a:cubicBezTo>
                  <a:cubicBezTo>
                    <a:pt x="163" y="552"/>
                    <a:pt x="164" y="552"/>
                    <a:pt x="165" y="552"/>
                  </a:cubicBezTo>
                  <a:cubicBezTo>
                    <a:pt x="166" y="552"/>
                    <a:pt x="168" y="552"/>
                    <a:pt x="169" y="553"/>
                  </a:cubicBezTo>
                  <a:cubicBezTo>
                    <a:pt x="173" y="556"/>
                    <a:pt x="175" y="564"/>
                    <a:pt x="175" y="565"/>
                  </a:cubicBezTo>
                  <a:cubicBezTo>
                    <a:pt x="176" y="567"/>
                    <a:pt x="175" y="569"/>
                    <a:pt x="175" y="570"/>
                  </a:cubicBezTo>
                  <a:cubicBezTo>
                    <a:pt x="175" y="571"/>
                    <a:pt x="175" y="572"/>
                    <a:pt x="175" y="572"/>
                  </a:cubicBezTo>
                  <a:cubicBezTo>
                    <a:pt x="175" y="574"/>
                    <a:pt x="175" y="574"/>
                    <a:pt x="175" y="575"/>
                  </a:cubicBezTo>
                  <a:cubicBezTo>
                    <a:pt x="176" y="575"/>
                    <a:pt x="176" y="576"/>
                    <a:pt x="177" y="577"/>
                  </a:cubicBezTo>
                  <a:cubicBezTo>
                    <a:pt x="178" y="578"/>
                    <a:pt x="180" y="580"/>
                    <a:pt x="180" y="582"/>
                  </a:cubicBezTo>
                  <a:cubicBezTo>
                    <a:pt x="181" y="584"/>
                    <a:pt x="182" y="589"/>
                    <a:pt x="181" y="593"/>
                  </a:cubicBezTo>
                  <a:cubicBezTo>
                    <a:pt x="180" y="595"/>
                    <a:pt x="178" y="597"/>
                    <a:pt x="176" y="600"/>
                  </a:cubicBezTo>
                  <a:cubicBezTo>
                    <a:pt x="175" y="600"/>
                    <a:pt x="175" y="600"/>
                    <a:pt x="175" y="601"/>
                  </a:cubicBezTo>
                  <a:cubicBezTo>
                    <a:pt x="174" y="601"/>
                    <a:pt x="173" y="602"/>
                    <a:pt x="172" y="603"/>
                  </a:cubicBezTo>
                  <a:cubicBezTo>
                    <a:pt x="171" y="604"/>
                    <a:pt x="170" y="605"/>
                    <a:pt x="170" y="605"/>
                  </a:cubicBezTo>
                  <a:cubicBezTo>
                    <a:pt x="169" y="606"/>
                    <a:pt x="169" y="606"/>
                    <a:pt x="168" y="606"/>
                  </a:cubicBezTo>
                  <a:cubicBezTo>
                    <a:pt x="168" y="607"/>
                    <a:pt x="167" y="608"/>
                    <a:pt x="166" y="608"/>
                  </a:cubicBezTo>
                  <a:cubicBezTo>
                    <a:pt x="166" y="609"/>
                    <a:pt x="166" y="610"/>
                    <a:pt x="166" y="610"/>
                  </a:cubicBezTo>
                  <a:cubicBezTo>
                    <a:pt x="166" y="612"/>
                    <a:pt x="166" y="615"/>
                    <a:pt x="165" y="617"/>
                  </a:cubicBezTo>
                  <a:cubicBezTo>
                    <a:pt x="164" y="619"/>
                    <a:pt x="161" y="621"/>
                    <a:pt x="159" y="623"/>
                  </a:cubicBezTo>
                  <a:cubicBezTo>
                    <a:pt x="158" y="623"/>
                    <a:pt x="156" y="624"/>
                    <a:pt x="156" y="624"/>
                  </a:cubicBezTo>
                  <a:cubicBezTo>
                    <a:pt x="155" y="625"/>
                    <a:pt x="154" y="628"/>
                    <a:pt x="152" y="629"/>
                  </a:cubicBezTo>
                  <a:cubicBezTo>
                    <a:pt x="152" y="631"/>
                    <a:pt x="151" y="632"/>
                    <a:pt x="150" y="633"/>
                  </a:cubicBezTo>
                  <a:cubicBezTo>
                    <a:pt x="150" y="633"/>
                    <a:pt x="149" y="634"/>
                    <a:pt x="149" y="634"/>
                  </a:cubicBezTo>
                  <a:cubicBezTo>
                    <a:pt x="148" y="635"/>
                    <a:pt x="147" y="636"/>
                    <a:pt x="147" y="636"/>
                  </a:cubicBezTo>
                  <a:cubicBezTo>
                    <a:pt x="147" y="637"/>
                    <a:pt x="147" y="638"/>
                    <a:pt x="147" y="638"/>
                  </a:cubicBezTo>
                  <a:cubicBezTo>
                    <a:pt x="146" y="639"/>
                    <a:pt x="146" y="641"/>
                    <a:pt x="146" y="642"/>
                  </a:cubicBezTo>
                  <a:cubicBezTo>
                    <a:pt x="145" y="643"/>
                    <a:pt x="144" y="645"/>
                    <a:pt x="143" y="646"/>
                  </a:cubicBezTo>
                  <a:cubicBezTo>
                    <a:pt x="143" y="647"/>
                    <a:pt x="142" y="647"/>
                    <a:pt x="142" y="647"/>
                  </a:cubicBezTo>
                  <a:cubicBezTo>
                    <a:pt x="142" y="648"/>
                    <a:pt x="142" y="648"/>
                    <a:pt x="141" y="649"/>
                  </a:cubicBezTo>
                  <a:cubicBezTo>
                    <a:pt x="141" y="649"/>
                    <a:pt x="140" y="651"/>
                    <a:pt x="139" y="651"/>
                  </a:cubicBezTo>
                  <a:cubicBezTo>
                    <a:pt x="139" y="652"/>
                    <a:pt x="138" y="655"/>
                    <a:pt x="138" y="657"/>
                  </a:cubicBezTo>
                  <a:cubicBezTo>
                    <a:pt x="137" y="658"/>
                    <a:pt x="137" y="659"/>
                    <a:pt x="137" y="660"/>
                  </a:cubicBezTo>
                  <a:cubicBezTo>
                    <a:pt x="136" y="661"/>
                    <a:pt x="136" y="661"/>
                    <a:pt x="136" y="661"/>
                  </a:cubicBezTo>
                  <a:cubicBezTo>
                    <a:pt x="135" y="664"/>
                    <a:pt x="135" y="665"/>
                    <a:pt x="134" y="667"/>
                  </a:cubicBezTo>
                  <a:cubicBezTo>
                    <a:pt x="133" y="669"/>
                    <a:pt x="131" y="671"/>
                    <a:pt x="129" y="673"/>
                  </a:cubicBezTo>
                  <a:cubicBezTo>
                    <a:pt x="128" y="673"/>
                    <a:pt x="127" y="674"/>
                    <a:pt x="126" y="674"/>
                  </a:cubicBezTo>
                  <a:cubicBezTo>
                    <a:pt x="126" y="674"/>
                    <a:pt x="126" y="675"/>
                    <a:pt x="126" y="675"/>
                  </a:cubicBezTo>
                  <a:cubicBezTo>
                    <a:pt x="126" y="676"/>
                    <a:pt x="126" y="677"/>
                    <a:pt x="125" y="678"/>
                  </a:cubicBezTo>
                  <a:cubicBezTo>
                    <a:pt x="124" y="680"/>
                    <a:pt x="121" y="683"/>
                    <a:pt x="119" y="684"/>
                  </a:cubicBezTo>
                  <a:cubicBezTo>
                    <a:pt x="118" y="685"/>
                    <a:pt x="117" y="686"/>
                    <a:pt x="116" y="686"/>
                  </a:cubicBezTo>
                  <a:cubicBezTo>
                    <a:pt x="116" y="687"/>
                    <a:pt x="116" y="689"/>
                    <a:pt x="115" y="690"/>
                  </a:cubicBezTo>
                  <a:cubicBezTo>
                    <a:pt x="115" y="692"/>
                    <a:pt x="114" y="693"/>
                    <a:pt x="113" y="694"/>
                  </a:cubicBezTo>
                  <a:cubicBezTo>
                    <a:pt x="114" y="695"/>
                    <a:pt x="115" y="697"/>
                    <a:pt x="115" y="699"/>
                  </a:cubicBezTo>
                  <a:cubicBezTo>
                    <a:pt x="115" y="701"/>
                    <a:pt x="115" y="702"/>
                    <a:pt x="114" y="705"/>
                  </a:cubicBezTo>
                  <a:cubicBezTo>
                    <a:pt x="112" y="709"/>
                    <a:pt x="111" y="712"/>
                    <a:pt x="109" y="714"/>
                  </a:cubicBezTo>
                  <a:cubicBezTo>
                    <a:pt x="108" y="715"/>
                    <a:pt x="106" y="716"/>
                    <a:pt x="104" y="717"/>
                  </a:cubicBezTo>
                  <a:cubicBezTo>
                    <a:pt x="103" y="717"/>
                    <a:pt x="102" y="718"/>
                    <a:pt x="102" y="718"/>
                  </a:cubicBezTo>
                  <a:cubicBezTo>
                    <a:pt x="101" y="718"/>
                    <a:pt x="101" y="719"/>
                    <a:pt x="101" y="720"/>
                  </a:cubicBezTo>
                  <a:cubicBezTo>
                    <a:pt x="100" y="722"/>
                    <a:pt x="99" y="724"/>
                    <a:pt x="97" y="726"/>
                  </a:cubicBezTo>
                  <a:cubicBezTo>
                    <a:pt x="96" y="727"/>
                    <a:pt x="94" y="728"/>
                    <a:pt x="92" y="728"/>
                  </a:cubicBezTo>
                  <a:cubicBezTo>
                    <a:pt x="92" y="728"/>
                    <a:pt x="92" y="728"/>
                    <a:pt x="91" y="728"/>
                  </a:cubicBezTo>
                  <a:cubicBezTo>
                    <a:pt x="91" y="728"/>
                    <a:pt x="91" y="729"/>
                    <a:pt x="91" y="729"/>
                  </a:cubicBezTo>
                  <a:cubicBezTo>
                    <a:pt x="90" y="730"/>
                    <a:pt x="89" y="731"/>
                    <a:pt x="87" y="731"/>
                  </a:cubicBezTo>
                  <a:cubicBezTo>
                    <a:pt x="86" y="731"/>
                    <a:pt x="86" y="731"/>
                    <a:pt x="85" y="731"/>
                  </a:cubicBezTo>
                  <a:cubicBezTo>
                    <a:pt x="84" y="731"/>
                    <a:pt x="83" y="731"/>
                    <a:pt x="82" y="731"/>
                  </a:cubicBezTo>
                  <a:cubicBezTo>
                    <a:pt x="82" y="731"/>
                    <a:pt x="82" y="731"/>
                    <a:pt x="82" y="731"/>
                  </a:cubicBezTo>
                  <a:cubicBezTo>
                    <a:pt x="81" y="731"/>
                    <a:pt x="81" y="731"/>
                    <a:pt x="81" y="731"/>
                  </a:cubicBezTo>
                  <a:cubicBezTo>
                    <a:pt x="81" y="732"/>
                    <a:pt x="81" y="734"/>
                    <a:pt x="80" y="736"/>
                  </a:cubicBezTo>
                  <a:cubicBezTo>
                    <a:pt x="79" y="737"/>
                    <a:pt x="78" y="739"/>
                    <a:pt x="77" y="740"/>
                  </a:cubicBezTo>
                  <a:cubicBezTo>
                    <a:pt x="77" y="740"/>
                    <a:pt x="76" y="740"/>
                    <a:pt x="76" y="740"/>
                  </a:cubicBezTo>
                  <a:cubicBezTo>
                    <a:pt x="76" y="741"/>
                    <a:pt x="75" y="742"/>
                    <a:pt x="75" y="743"/>
                  </a:cubicBezTo>
                  <a:cubicBezTo>
                    <a:pt x="75" y="744"/>
                    <a:pt x="74" y="746"/>
                    <a:pt x="73" y="748"/>
                  </a:cubicBezTo>
                  <a:cubicBezTo>
                    <a:pt x="72" y="749"/>
                    <a:pt x="71" y="750"/>
                    <a:pt x="69" y="751"/>
                  </a:cubicBezTo>
                  <a:cubicBezTo>
                    <a:pt x="69" y="751"/>
                    <a:pt x="69" y="751"/>
                    <a:pt x="69" y="751"/>
                  </a:cubicBezTo>
                  <a:cubicBezTo>
                    <a:pt x="69" y="751"/>
                    <a:pt x="69" y="751"/>
                    <a:pt x="69" y="751"/>
                  </a:cubicBezTo>
                  <a:cubicBezTo>
                    <a:pt x="69" y="753"/>
                    <a:pt x="69" y="755"/>
                    <a:pt x="67" y="757"/>
                  </a:cubicBezTo>
                  <a:cubicBezTo>
                    <a:pt x="67" y="758"/>
                    <a:pt x="66" y="759"/>
                    <a:pt x="65" y="759"/>
                  </a:cubicBezTo>
                  <a:cubicBezTo>
                    <a:pt x="65" y="761"/>
                    <a:pt x="64" y="763"/>
                    <a:pt x="62" y="765"/>
                  </a:cubicBezTo>
                  <a:cubicBezTo>
                    <a:pt x="61" y="766"/>
                    <a:pt x="60" y="767"/>
                    <a:pt x="58" y="767"/>
                  </a:cubicBezTo>
                  <a:cubicBezTo>
                    <a:pt x="58" y="767"/>
                    <a:pt x="58" y="768"/>
                    <a:pt x="57" y="769"/>
                  </a:cubicBezTo>
                  <a:cubicBezTo>
                    <a:pt x="57" y="770"/>
                    <a:pt x="56" y="770"/>
                    <a:pt x="55" y="771"/>
                  </a:cubicBezTo>
                  <a:cubicBezTo>
                    <a:pt x="54" y="772"/>
                    <a:pt x="54" y="772"/>
                    <a:pt x="53" y="773"/>
                  </a:cubicBezTo>
                  <a:cubicBezTo>
                    <a:pt x="53" y="773"/>
                    <a:pt x="53" y="773"/>
                    <a:pt x="53" y="773"/>
                  </a:cubicBezTo>
                  <a:cubicBezTo>
                    <a:pt x="53" y="775"/>
                    <a:pt x="54" y="776"/>
                    <a:pt x="53" y="778"/>
                  </a:cubicBezTo>
                  <a:cubicBezTo>
                    <a:pt x="52" y="780"/>
                    <a:pt x="50" y="783"/>
                    <a:pt x="50" y="783"/>
                  </a:cubicBezTo>
                  <a:cubicBezTo>
                    <a:pt x="50" y="784"/>
                    <a:pt x="50" y="784"/>
                    <a:pt x="49" y="785"/>
                  </a:cubicBezTo>
                  <a:cubicBezTo>
                    <a:pt x="49" y="785"/>
                    <a:pt x="50" y="786"/>
                    <a:pt x="50" y="787"/>
                  </a:cubicBezTo>
                  <a:cubicBezTo>
                    <a:pt x="50" y="787"/>
                    <a:pt x="50" y="787"/>
                    <a:pt x="51" y="788"/>
                  </a:cubicBezTo>
                  <a:cubicBezTo>
                    <a:pt x="52" y="789"/>
                    <a:pt x="53" y="792"/>
                    <a:pt x="52" y="795"/>
                  </a:cubicBezTo>
                  <a:cubicBezTo>
                    <a:pt x="52" y="797"/>
                    <a:pt x="50" y="798"/>
                    <a:pt x="49" y="799"/>
                  </a:cubicBezTo>
                  <a:cubicBezTo>
                    <a:pt x="50" y="800"/>
                    <a:pt x="50" y="800"/>
                    <a:pt x="51" y="801"/>
                  </a:cubicBezTo>
                  <a:cubicBezTo>
                    <a:pt x="51" y="801"/>
                    <a:pt x="51" y="802"/>
                    <a:pt x="52" y="803"/>
                  </a:cubicBezTo>
                  <a:cubicBezTo>
                    <a:pt x="53" y="801"/>
                    <a:pt x="54" y="800"/>
                    <a:pt x="57" y="800"/>
                  </a:cubicBezTo>
                  <a:cubicBezTo>
                    <a:pt x="57" y="800"/>
                    <a:pt x="57" y="800"/>
                    <a:pt x="57" y="800"/>
                  </a:cubicBezTo>
                  <a:cubicBezTo>
                    <a:pt x="58" y="800"/>
                    <a:pt x="58" y="800"/>
                    <a:pt x="58" y="800"/>
                  </a:cubicBezTo>
                  <a:cubicBezTo>
                    <a:pt x="62" y="801"/>
                    <a:pt x="63" y="805"/>
                    <a:pt x="63" y="807"/>
                  </a:cubicBezTo>
                  <a:cubicBezTo>
                    <a:pt x="63" y="807"/>
                    <a:pt x="63" y="807"/>
                    <a:pt x="63" y="808"/>
                  </a:cubicBezTo>
                  <a:cubicBezTo>
                    <a:pt x="63" y="808"/>
                    <a:pt x="63" y="808"/>
                    <a:pt x="63" y="808"/>
                  </a:cubicBezTo>
                  <a:cubicBezTo>
                    <a:pt x="65" y="807"/>
                    <a:pt x="66" y="807"/>
                    <a:pt x="67" y="807"/>
                  </a:cubicBezTo>
                  <a:cubicBezTo>
                    <a:pt x="68" y="807"/>
                    <a:pt x="69" y="807"/>
                    <a:pt x="69" y="807"/>
                  </a:cubicBezTo>
                  <a:cubicBezTo>
                    <a:pt x="72" y="808"/>
                    <a:pt x="75" y="811"/>
                    <a:pt x="76" y="813"/>
                  </a:cubicBezTo>
                  <a:cubicBezTo>
                    <a:pt x="77" y="815"/>
                    <a:pt x="77" y="817"/>
                    <a:pt x="76" y="818"/>
                  </a:cubicBezTo>
                  <a:cubicBezTo>
                    <a:pt x="77" y="818"/>
                    <a:pt x="78" y="818"/>
                    <a:pt x="79" y="819"/>
                  </a:cubicBezTo>
                  <a:cubicBezTo>
                    <a:pt x="81" y="820"/>
                    <a:pt x="84" y="823"/>
                    <a:pt x="84" y="825"/>
                  </a:cubicBezTo>
                  <a:cubicBezTo>
                    <a:pt x="85" y="828"/>
                    <a:pt x="84" y="833"/>
                    <a:pt x="83" y="834"/>
                  </a:cubicBezTo>
                  <a:cubicBezTo>
                    <a:pt x="83" y="836"/>
                    <a:pt x="82" y="836"/>
                    <a:pt x="81" y="837"/>
                  </a:cubicBezTo>
                  <a:cubicBezTo>
                    <a:pt x="81" y="837"/>
                    <a:pt x="81" y="837"/>
                    <a:pt x="81" y="838"/>
                  </a:cubicBezTo>
                  <a:cubicBezTo>
                    <a:pt x="80" y="838"/>
                    <a:pt x="80" y="838"/>
                    <a:pt x="80" y="839"/>
                  </a:cubicBezTo>
                  <a:cubicBezTo>
                    <a:pt x="80" y="840"/>
                    <a:pt x="79" y="841"/>
                    <a:pt x="79" y="841"/>
                  </a:cubicBezTo>
                  <a:cubicBezTo>
                    <a:pt x="77" y="844"/>
                    <a:pt x="75" y="845"/>
                    <a:pt x="74" y="846"/>
                  </a:cubicBezTo>
                  <a:cubicBezTo>
                    <a:pt x="74" y="846"/>
                    <a:pt x="73" y="846"/>
                    <a:pt x="73" y="847"/>
                  </a:cubicBezTo>
                  <a:cubicBezTo>
                    <a:pt x="74" y="848"/>
                    <a:pt x="74" y="849"/>
                    <a:pt x="75" y="850"/>
                  </a:cubicBezTo>
                  <a:cubicBezTo>
                    <a:pt x="75" y="854"/>
                    <a:pt x="74" y="859"/>
                    <a:pt x="74" y="859"/>
                  </a:cubicBezTo>
                  <a:cubicBezTo>
                    <a:pt x="73" y="861"/>
                    <a:pt x="72" y="863"/>
                    <a:pt x="71" y="865"/>
                  </a:cubicBezTo>
                  <a:cubicBezTo>
                    <a:pt x="70" y="865"/>
                    <a:pt x="69" y="866"/>
                    <a:pt x="69" y="866"/>
                  </a:cubicBezTo>
                  <a:cubicBezTo>
                    <a:pt x="69" y="866"/>
                    <a:pt x="69" y="867"/>
                    <a:pt x="69" y="867"/>
                  </a:cubicBezTo>
                  <a:cubicBezTo>
                    <a:pt x="69" y="869"/>
                    <a:pt x="69" y="871"/>
                    <a:pt x="68" y="872"/>
                  </a:cubicBezTo>
                  <a:cubicBezTo>
                    <a:pt x="68" y="874"/>
                    <a:pt x="67" y="875"/>
                    <a:pt x="66" y="875"/>
                  </a:cubicBezTo>
                  <a:cubicBezTo>
                    <a:pt x="66" y="875"/>
                    <a:pt x="66" y="876"/>
                    <a:pt x="66" y="876"/>
                  </a:cubicBezTo>
                  <a:cubicBezTo>
                    <a:pt x="66" y="877"/>
                    <a:pt x="65" y="879"/>
                    <a:pt x="64" y="880"/>
                  </a:cubicBezTo>
                  <a:cubicBezTo>
                    <a:pt x="63" y="882"/>
                    <a:pt x="61" y="883"/>
                    <a:pt x="59" y="883"/>
                  </a:cubicBezTo>
                  <a:cubicBezTo>
                    <a:pt x="59" y="884"/>
                    <a:pt x="59" y="884"/>
                    <a:pt x="58" y="884"/>
                  </a:cubicBezTo>
                  <a:cubicBezTo>
                    <a:pt x="58" y="884"/>
                    <a:pt x="58" y="884"/>
                    <a:pt x="57" y="885"/>
                  </a:cubicBezTo>
                  <a:cubicBezTo>
                    <a:pt x="57" y="885"/>
                    <a:pt x="57" y="885"/>
                    <a:pt x="57" y="885"/>
                  </a:cubicBezTo>
                  <a:cubicBezTo>
                    <a:pt x="56" y="886"/>
                    <a:pt x="56" y="888"/>
                    <a:pt x="55" y="892"/>
                  </a:cubicBezTo>
                  <a:cubicBezTo>
                    <a:pt x="55" y="893"/>
                    <a:pt x="55" y="895"/>
                    <a:pt x="56" y="896"/>
                  </a:cubicBezTo>
                  <a:cubicBezTo>
                    <a:pt x="56" y="898"/>
                    <a:pt x="56" y="901"/>
                    <a:pt x="56" y="902"/>
                  </a:cubicBezTo>
                  <a:cubicBezTo>
                    <a:pt x="55" y="906"/>
                    <a:pt x="53" y="914"/>
                    <a:pt x="52" y="916"/>
                  </a:cubicBezTo>
                  <a:cubicBezTo>
                    <a:pt x="0" y="1201"/>
                    <a:pt x="0" y="1201"/>
                    <a:pt x="0" y="1201"/>
                  </a:cubicBezTo>
                  <a:cubicBezTo>
                    <a:pt x="249" y="1244"/>
                    <a:pt x="249" y="1244"/>
                    <a:pt x="249" y="1244"/>
                  </a:cubicBezTo>
                  <a:cubicBezTo>
                    <a:pt x="288" y="1250"/>
                    <a:pt x="288" y="1250"/>
                    <a:pt x="288" y="1250"/>
                  </a:cubicBezTo>
                  <a:cubicBezTo>
                    <a:pt x="346" y="1259"/>
                    <a:pt x="346" y="1259"/>
                    <a:pt x="346" y="1259"/>
                  </a:cubicBezTo>
                  <a:cubicBezTo>
                    <a:pt x="376" y="1263"/>
                    <a:pt x="376" y="1263"/>
                    <a:pt x="376" y="1263"/>
                  </a:cubicBezTo>
                  <a:cubicBezTo>
                    <a:pt x="509" y="1283"/>
                    <a:pt x="509" y="1283"/>
                    <a:pt x="509" y="1283"/>
                  </a:cubicBezTo>
                  <a:cubicBezTo>
                    <a:pt x="705" y="1306"/>
                    <a:pt x="705" y="1306"/>
                    <a:pt x="705" y="1306"/>
                  </a:cubicBezTo>
                  <a:cubicBezTo>
                    <a:pt x="759" y="1312"/>
                    <a:pt x="759" y="1312"/>
                    <a:pt x="759" y="1312"/>
                  </a:cubicBezTo>
                  <a:cubicBezTo>
                    <a:pt x="808" y="882"/>
                    <a:pt x="808" y="882"/>
                    <a:pt x="808" y="882"/>
                  </a:cubicBezTo>
                  <a:cubicBezTo>
                    <a:pt x="807" y="883"/>
                    <a:pt x="806" y="883"/>
                    <a:pt x="806" y="883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450851" y="2735263"/>
              <a:ext cx="989012" cy="1565275"/>
            </a:xfrm>
            <a:custGeom>
              <a:avLst/>
              <a:gdLst>
                <a:gd name="T0" fmla="*/ 1142 w 1171"/>
                <a:gd name="T1" fmla="*/ 1555 h 1855"/>
                <a:gd name="T2" fmla="*/ 1124 w 1171"/>
                <a:gd name="T3" fmla="*/ 1500 h 1855"/>
                <a:gd name="T4" fmla="*/ 968 w 1171"/>
                <a:gd name="T5" fmla="*/ 1254 h 1855"/>
                <a:gd name="T6" fmla="*/ 97 w 1171"/>
                <a:gd name="T7" fmla="*/ 6 h 1855"/>
                <a:gd name="T8" fmla="*/ 92 w 1171"/>
                <a:gd name="T9" fmla="*/ 53 h 1855"/>
                <a:gd name="T10" fmla="*/ 66 w 1171"/>
                <a:gd name="T11" fmla="*/ 141 h 1855"/>
                <a:gd name="T12" fmla="*/ 12 w 1171"/>
                <a:gd name="T13" fmla="*/ 236 h 1855"/>
                <a:gd name="T14" fmla="*/ 4 w 1171"/>
                <a:gd name="T15" fmla="*/ 280 h 1855"/>
                <a:gd name="T16" fmla="*/ 27 w 1171"/>
                <a:gd name="T17" fmla="*/ 330 h 1855"/>
                <a:gd name="T18" fmla="*/ 47 w 1171"/>
                <a:gd name="T19" fmla="*/ 380 h 1855"/>
                <a:gd name="T20" fmla="*/ 38 w 1171"/>
                <a:gd name="T21" fmla="*/ 436 h 1855"/>
                <a:gd name="T22" fmla="*/ 35 w 1171"/>
                <a:gd name="T23" fmla="*/ 508 h 1855"/>
                <a:gd name="T24" fmla="*/ 43 w 1171"/>
                <a:gd name="T25" fmla="*/ 568 h 1855"/>
                <a:gd name="T26" fmla="*/ 73 w 1171"/>
                <a:gd name="T27" fmla="*/ 623 h 1855"/>
                <a:gd name="T28" fmla="*/ 93 w 1171"/>
                <a:gd name="T29" fmla="*/ 670 h 1855"/>
                <a:gd name="T30" fmla="*/ 82 w 1171"/>
                <a:gd name="T31" fmla="*/ 719 h 1855"/>
                <a:gd name="T32" fmla="*/ 112 w 1171"/>
                <a:gd name="T33" fmla="*/ 738 h 1855"/>
                <a:gd name="T34" fmla="*/ 143 w 1171"/>
                <a:gd name="T35" fmla="*/ 759 h 1855"/>
                <a:gd name="T36" fmla="*/ 148 w 1171"/>
                <a:gd name="T37" fmla="*/ 739 h 1855"/>
                <a:gd name="T38" fmla="*/ 160 w 1171"/>
                <a:gd name="T39" fmla="*/ 713 h 1855"/>
                <a:gd name="T40" fmla="*/ 172 w 1171"/>
                <a:gd name="T41" fmla="*/ 736 h 1855"/>
                <a:gd name="T42" fmla="*/ 163 w 1171"/>
                <a:gd name="T43" fmla="*/ 751 h 1855"/>
                <a:gd name="T44" fmla="*/ 166 w 1171"/>
                <a:gd name="T45" fmla="*/ 778 h 1855"/>
                <a:gd name="T46" fmla="*/ 177 w 1171"/>
                <a:gd name="T47" fmla="*/ 817 h 1855"/>
                <a:gd name="T48" fmla="*/ 156 w 1171"/>
                <a:gd name="T49" fmla="*/ 810 h 1855"/>
                <a:gd name="T50" fmla="*/ 154 w 1171"/>
                <a:gd name="T51" fmla="*/ 785 h 1855"/>
                <a:gd name="T52" fmla="*/ 136 w 1171"/>
                <a:gd name="T53" fmla="*/ 769 h 1855"/>
                <a:gd name="T54" fmla="*/ 126 w 1171"/>
                <a:gd name="T55" fmla="*/ 809 h 1855"/>
                <a:gd name="T56" fmla="*/ 129 w 1171"/>
                <a:gd name="T57" fmla="*/ 855 h 1855"/>
                <a:gd name="T58" fmla="*/ 140 w 1171"/>
                <a:gd name="T59" fmla="*/ 896 h 1855"/>
                <a:gd name="T60" fmla="*/ 187 w 1171"/>
                <a:gd name="T61" fmla="*/ 929 h 1855"/>
                <a:gd name="T62" fmla="*/ 176 w 1171"/>
                <a:gd name="T63" fmla="*/ 990 h 1855"/>
                <a:gd name="T64" fmla="*/ 160 w 1171"/>
                <a:gd name="T65" fmla="*/ 1005 h 1855"/>
                <a:gd name="T66" fmla="*/ 179 w 1171"/>
                <a:gd name="T67" fmla="*/ 1065 h 1855"/>
                <a:gd name="T68" fmla="*/ 201 w 1171"/>
                <a:gd name="T69" fmla="*/ 1122 h 1855"/>
                <a:gd name="T70" fmla="*/ 221 w 1171"/>
                <a:gd name="T71" fmla="*/ 1172 h 1855"/>
                <a:gd name="T72" fmla="*/ 246 w 1171"/>
                <a:gd name="T73" fmla="*/ 1207 h 1855"/>
                <a:gd name="T74" fmla="*/ 259 w 1171"/>
                <a:gd name="T75" fmla="*/ 1246 h 1855"/>
                <a:gd name="T76" fmla="*/ 276 w 1171"/>
                <a:gd name="T77" fmla="*/ 1270 h 1855"/>
                <a:gd name="T78" fmla="*/ 273 w 1171"/>
                <a:gd name="T79" fmla="*/ 1317 h 1855"/>
                <a:gd name="T80" fmla="*/ 275 w 1171"/>
                <a:gd name="T81" fmla="*/ 1354 h 1855"/>
                <a:gd name="T82" fmla="*/ 281 w 1171"/>
                <a:gd name="T83" fmla="*/ 1391 h 1855"/>
                <a:gd name="T84" fmla="*/ 333 w 1171"/>
                <a:gd name="T85" fmla="*/ 1410 h 1855"/>
                <a:gd name="T86" fmla="*/ 380 w 1171"/>
                <a:gd name="T87" fmla="*/ 1430 h 1855"/>
                <a:gd name="T88" fmla="*/ 429 w 1171"/>
                <a:gd name="T89" fmla="*/ 1455 h 1855"/>
                <a:gd name="T90" fmla="*/ 451 w 1171"/>
                <a:gd name="T91" fmla="*/ 1494 h 1855"/>
                <a:gd name="T92" fmla="*/ 498 w 1171"/>
                <a:gd name="T93" fmla="*/ 1524 h 1855"/>
                <a:gd name="T94" fmla="*/ 548 w 1171"/>
                <a:gd name="T95" fmla="*/ 1540 h 1855"/>
                <a:gd name="T96" fmla="*/ 567 w 1171"/>
                <a:gd name="T97" fmla="*/ 1595 h 1855"/>
                <a:gd name="T98" fmla="*/ 612 w 1171"/>
                <a:gd name="T99" fmla="*/ 1620 h 1855"/>
                <a:gd name="T100" fmla="*/ 648 w 1171"/>
                <a:gd name="T101" fmla="*/ 1657 h 1855"/>
                <a:gd name="T102" fmla="*/ 685 w 1171"/>
                <a:gd name="T103" fmla="*/ 1741 h 1855"/>
                <a:gd name="T104" fmla="*/ 678 w 1171"/>
                <a:gd name="T105" fmla="*/ 1790 h 1855"/>
                <a:gd name="T106" fmla="*/ 1046 w 1171"/>
                <a:gd name="T107" fmla="*/ 1854 h 1855"/>
                <a:gd name="T108" fmla="*/ 1080 w 1171"/>
                <a:gd name="T109" fmla="*/ 1842 h 1855"/>
                <a:gd name="T110" fmla="*/ 1072 w 1171"/>
                <a:gd name="T111" fmla="*/ 1804 h 1855"/>
                <a:gd name="T112" fmla="*/ 1066 w 1171"/>
                <a:gd name="T113" fmla="*/ 1764 h 1855"/>
                <a:gd name="T114" fmla="*/ 1073 w 1171"/>
                <a:gd name="T115" fmla="*/ 1736 h 1855"/>
                <a:gd name="T116" fmla="*/ 1099 w 1171"/>
                <a:gd name="T117" fmla="*/ 1692 h 1855"/>
                <a:gd name="T118" fmla="*/ 1105 w 1171"/>
                <a:gd name="T119" fmla="*/ 1650 h 1855"/>
                <a:gd name="T120" fmla="*/ 1140 w 1171"/>
                <a:gd name="T121" fmla="*/ 1617 h 18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71" h="1855">
                  <a:moveTo>
                    <a:pt x="1168" y="1587"/>
                  </a:moveTo>
                  <a:cubicBezTo>
                    <a:pt x="1167" y="1586"/>
                    <a:pt x="1167" y="1584"/>
                    <a:pt x="1167" y="1583"/>
                  </a:cubicBezTo>
                  <a:cubicBezTo>
                    <a:pt x="1165" y="1582"/>
                    <a:pt x="1162" y="1582"/>
                    <a:pt x="1161" y="1581"/>
                  </a:cubicBezTo>
                  <a:cubicBezTo>
                    <a:pt x="1160" y="1580"/>
                    <a:pt x="1159" y="1578"/>
                    <a:pt x="1159" y="1577"/>
                  </a:cubicBezTo>
                  <a:cubicBezTo>
                    <a:pt x="1158" y="1576"/>
                    <a:pt x="1156" y="1574"/>
                    <a:pt x="1156" y="1573"/>
                  </a:cubicBezTo>
                  <a:cubicBezTo>
                    <a:pt x="1155" y="1573"/>
                    <a:pt x="1153" y="1572"/>
                    <a:pt x="1153" y="1572"/>
                  </a:cubicBezTo>
                  <a:cubicBezTo>
                    <a:pt x="1152" y="1571"/>
                    <a:pt x="1152" y="1568"/>
                    <a:pt x="1151" y="1567"/>
                  </a:cubicBezTo>
                  <a:cubicBezTo>
                    <a:pt x="1151" y="1566"/>
                    <a:pt x="1149" y="1565"/>
                    <a:pt x="1148" y="1564"/>
                  </a:cubicBezTo>
                  <a:cubicBezTo>
                    <a:pt x="1147" y="1564"/>
                    <a:pt x="1144" y="1564"/>
                    <a:pt x="1143" y="1563"/>
                  </a:cubicBezTo>
                  <a:cubicBezTo>
                    <a:pt x="1142" y="1563"/>
                    <a:pt x="1141" y="1561"/>
                    <a:pt x="1141" y="1561"/>
                  </a:cubicBezTo>
                  <a:cubicBezTo>
                    <a:pt x="1140" y="1559"/>
                    <a:pt x="1141" y="1556"/>
                    <a:pt x="1142" y="1555"/>
                  </a:cubicBezTo>
                  <a:cubicBezTo>
                    <a:pt x="1142" y="1554"/>
                    <a:pt x="1144" y="1553"/>
                    <a:pt x="1145" y="1551"/>
                  </a:cubicBezTo>
                  <a:cubicBezTo>
                    <a:pt x="1145" y="1550"/>
                    <a:pt x="1144" y="1547"/>
                    <a:pt x="1144" y="1546"/>
                  </a:cubicBezTo>
                  <a:cubicBezTo>
                    <a:pt x="1143" y="1544"/>
                    <a:pt x="1140" y="1541"/>
                    <a:pt x="1139" y="1540"/>
                  </a:cubicBezTo>
                  <a:cubicBezTo>
                    <a:pt x="1138" y="1539"/>
                    <a:pt x="1136" y="1537"/>
                    <a:pt x="1136" y="1536"/>
                  </a:cubicBezTo>
                  <a:cubicBezTo>
                    <a:pt x="1136" y="1535"/>
                    <a:pt x="1138" y="1534"/>
                    <a:pt x="1138" y="1533"/>
                  </a:cubicBezTo>
                  <a:cubicBezTo>
                    <a:pt x="1138" y="1531"/>
                    <a:pt x="1136" y="1529"/>
                    <a:pt x="1136" y="1527"/>
                  </a:cubicBezTo>
                  <a:cubicBezTo>
                    <a:pt x="1135" y="1525"/>
                    <a:pt x="1135" y="1522"/>
                    <a:pt x="1135" y="1520"/>
                  </a:cubicBezTo>
                  <a:cubicBezTo>
                    <a:pt x="1135" y="1518"/>
                    <a:pt x="1135" y="1515"/>
                    <a:pt x="1134" y="1514"/>
                  </a:cubicBezTo>
                  <a:cubicBezTo>
                    <a:pt x="1133" y="1512"/>
                    <a:pt x="1131" y="1510"/>
                    <a:pt x="1130" y="1509"/>
                  </a:cubicBezTo>
                  <a:cubicBezTo>
                    <a:pt x="1129" y="1508"/>
                    <a:pt x="1126" y="1506"/>
                    <a:pt x="1126" y="1505"/>
                  </a:cubicBezTo>
                  <a:cubicBezTo>
                    <a:pt x="1125" y="1504"/>
                    <a:pt x="1124" y="1502"/>
                    <a:pt x="1124" y="1500"/>
                  </a:cubicBezTo>
                  <a:cubicBezTo>
                    <a:pt x="1123" y="1499"/>
                    <a:pt x="1124" y="1495"/>
                    <a:pt x="1123" y="1494"/>
                  </a:cubicBezTo>
                  <a:cubicBezTo>
                    <a:pt x="1123" y="1493"/>
                    <a:pt x="1122" y="1490"/>
                    <a:pt x="1121" y="1489"/>
                  </a:cubicBezTo>
                  <a:cubicBezTo>
                    <a:pt x="1120" y="1488"/>
                    <a:pt x="1117" y="1487"/>
                    <a:pt x="1117" y="1486"/>
                  </a:cubicBezTo>
                  <a:cubicBezTo>
                    <a:pt x="1116" y="1485"/>
                    <a:pt x="1116" y="1483"/>
                    <a:pt x="1116" y="1482"/>
                  </a:cubicBezTo>
                  <a:cubicBezTo>
                    <a:pt x="1116" y="1480"/>
                    <a:pt x="1117" y="1476"/>
                    <a:pt x="1118" y="1474"/>
                  </a:cubicBezTo>
                  <a:cubicBezTo>
                    <a:pt x="1118" y="1473"/>
                    <a:pt x="1120" y="1471"/>
                    <a:pt x="1119" y="1470"/>
                  </a:cubicBezTo>
                  <a:cubicBezTo>
                    <a:pt x="1119" y="1469"/>
                    <a:pt x="1118" y="1468"/>
                    <a:pt x="1118" y="1467"/>
                  </a:cubicBezTo>
                  <a:cubicBezTo>
                    <a:pt x="1117" y="1467"/>
                    <a:pt x="1119" y="1465"/>
                    <a:pt x="1119" y="1464"/>
                  </a:cubicBezTo>
                  <a:cubicBezTo>
                    <a:pt x="1119" y="1463"/>
                    <a:pt x="1119" y="1461"/>
                    <a:pt x="1119" y="1459"/>
                  </a:cubicBezTo>
                  <a:cubicBezTo>
                    <a:pt x="1118" y="1458"/>
                    <a:pt x="1115" y="1454"/>
                    <a:pt x="1115" y="1454"/>
                  </a:cubicBezTo>
                  <a:cubicBezTo>
                    <a:pt x="968" y="1254"/>
                    <a:pt x="968" y="1254"/>
                    <a:pt x="968" y="1254"/>
                  </a:cubicBezTo>
                  <a:cubicBezTo>
                    <a:pt x="831" y="1066"/>
                    <a:pt x="831" y="1066"/>
                    <a:pt x="831" y="1066"/>
                  </a:cubicBezTo>
                  <a:cubicBezTo>
                    <a:pt x="593" y="741"/>
                    <a:pt x="593" y="741"/>
                    <a:pt x="593" y="741"/>
                  </a:cubicBezTo>
                  <a:cubicBezTo>
                    <a:pt x="517" y="637"/>
                    <a:pt x="517" y="637"/>
                    <a:pt x="517" y="637"/>
                  </a:cubicBezTo>
                  <a:cubicBezTo>
                    <a:pt x="521" y="612"/>
                    <a:pt x="521" y="612"/>
                    <a:pt x="521" y="612"/>
                  </a:cubicBezTo>
                  <a:cubicBezTo>
                    <a:pt x="563" y="421"/>
                    <a:pt x="563" y="421"/>
                    <a:pt x="563" y="421"/>
                  </a:cubicBezTo>
                  <a:cubicBezTo>
                    <a:pt x="605" y="219"/>
                    <a:pt x="605" y="219"/>
                    <a:pt x="605" y="219"/>
                  </a:cubicBezTo>
                  <a:cubicBezTo>
                    <a:pt x="625" y="126"/>
                    <a:pt x="625" y="126"/>
                    <a:pt x="625" y="126"/>
                  </a:cubicBezTo>
                  <a:cubicBezTo>
                    <a:pt x="443" y="84"/>
                    <a:pt x="443" y="84"/>
                    <a:pt x="443" y="84"/>
                  </a:cubicBezTo>
                  <a:cubicBezTo>
                    <a:pt x="220" y="30"/>
                    <a:pt x="220" y="30"/>
                    <a:pt x="220" y="3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97" y="2"/>
                    <a:pt x="97" y="4"/>
                    <a:pt x="97" y="6"/>
                  </a:cubicBezTo>
                  <a:cubicBezTo>
                    <a:pt x="96" y="8"/>
                    <a:pt x="94" y="12"/>
                    <a:pt x="93" y="15"/>
                  </a:cubicBezTo>
                  <a:cubicBezTo>
                    <a:pt x="92" y="17"/>
                    <a:pt x="90" y="21"/>
                    <a:pt x="89" y="22"/>
                  </a:cubicBezTo>
                  <a:cubicBezTo>
                    <a:pt x="88" y="24"/>
                    <a:pt x="85" y="25"/>
                    <a:pt x="84" y="26"/>
                  </a:cubicBezTo>
                  <a:cubicBezTo>
                    <a:pt x="83" y="27"/>
                    <a:pt x="82" y="29"/>
                    <a:pt x="82" y="30"/>
                  </a:cubicBezTo>
                  <a:cubicBezTo>
                    <a:pt x="82" y="31"/>
                    <a:pt x="83" y="33"/>
                    <a:pt x="84" y="34"/>
                  </a:cubicBezTo>
                  <a:cubicBezTo>
                    <a:pt x="84" y="35"/>
                    <a:pt x="85" y="36"/>
                    <a:pt x="86" y="37"/>
                  </a:cubicBezTo>
                  <a:cubicBezTo>
                    <a:pt x="87" y="38"/>
                    <a:pt x="88" y="38"/>
                    <a:pt x="89" y="39"/>
                  </a:cubicBezTo>
                  <a:cubicBezTo>
                    <a:pt x="90" y="39"/>
                    <a:pt x="91" y="40"/>
                    <a:pt x="92" y="40"/>
                  </a:cubicBezTo>
                  <a:cubicBezTo>
                    <a:pt x="92" y="41"/>
                    <a:pt x="92" y="42"/>
                    <a:pt x="93" y="43"/>
                  </a:cubicBezTo>
                  <a:cubicBezTo>
                    <a:pt x="93" y="44"/>
                    <a:pt x="94" y="47"/>
                    <a:pt x="93" y="48"/>
                  </a:cubicBezTo>
                  <a:cubicBezTo>
                    <a:pt x="93" y="49"/>
                    <a:pt x="92" y="52"/>
                    <a:pt x="92" y="53"/>
                  </a:cubicBezTo>
                  <a:cubicBezTo>
                    <a:pt x="92" y="54"/>
                    <a:pt x="93" y="56"/>
                    <a:pt x="93" y="57"/>
                  </a:cubicBezTo>
                  <a:cubicBezTo>
                    <a:pt x="93" y="59"/>
                    <a:pt x="93" y="63"/>
                    <a:pt x="93" y="65"/>
                  </a:cubicBezTo>
                  <a:cubicBezTo>
                    <a:pt x="94" y="69"/>
                    <a:pt x="94" y="75"/>
                    <a:pt x="94" y="79"/>
                  </a:cubicBezTo>
                  <a:cubicBezTo>
                    <a:pt x="94" y="81"/>
                    <a:pt x="94" y="87"/>
                    <a:pt x="93" y="89"/>
                  </a:cubicBezTo>
                  <a:cubicBezTo>
                    <a:pt x="93" y="92"/>
                    <a:pt x="91" y="96"/>
                    <a:pt x="90" y="98"/>
                  </a:cubicBezTo>
                  <a:cubicBezTo>
                    <a:pt x="89" y="101"/>
                    <a:pt x="87" y="107"/>
                    <a:pt x="85" y="109"/>
                  </a:cubicBezTo>
                  <a:cubicBezTo>
                    <a:pt x="84" y="112"/>
                    <a:pt x="82" y="116"/>
                    <a:pt x="81" y="119"/>
                  </a:cubicBezTo>
                  <a:cubicBezTo>
                    <a:pt x="80" y="120"/>
                    <a:pt x="78" y="124"/>
                    <a:pt x="77" y="126"/>
                  </a:cubicBezTo>
                  <a:cubicBezTo>
                    <a:pt x="76" y="128"/>
                    <a:pt x="74" y="133"/>
                    <a:pt x="73" y="135"/>
                  </a:cubicBezTo>
                  <a:cubicBezTo>
                    <a:pt x="72" y="136"/>
                    <a:pt x="70" y="138"/>
                    <a:pt x="69" y="139"/>
                  </a:cubicBezTo>
                  <a:cubicBezTo>
                    <a:pt x="68" y="140"/>
                    <a:pt x="66" y="140"/>
                    <a:pt x="66" y="141"/>
                  </a:cubicBezTo>
                  <a:cubicBezTo>
                    <a:pt x="65" y="142"/>
                    <a:pt x="64" y="144"/>
                    <a:pt x="64" y="144"/>
                  </a:cubicBezTo>
                  <a:cubicBezTo>
                    <a:pt x="64" y="146"/>
                    <a:pt x="64" y="148"/>
                    <a:pt x="64" y="149"/>
                  </a:cubicBezTo>
                  <a:cubicBezTo>
                    <a:pt x="64" y="151"/>
                    <a:pt x="63" y="154"/>
                    <a:pt x="64" y="155"/>
                  </a:cubicBezTo>
                  <a:cubicBezTo>
                    <a:pt x="64" y="156"/>
                    <a:pt x="66" y="157"/>
                    <a:pt x="67" y="158"/>
                  </a:cubicBezTo>
                  <a:cubicBezTo>
                    <a:pt x="67" y="159"/>
                    <a:pt x="67" y="162"/>
                    <a:pt x="66" y="163"/>
                  </a:cubicBezTo>
                  <a:cubicBezTo>
                    <a:pt x="66" y="165"/>
                    <a:pt x="65" y="168"/>
                    <a:pt x="64" y="169"/>
                  </a:cubicBezTo>
                  <a:cubicBezTo>
                    <a:pt x="63" y="171"/>
                    <a:pt x="61" y="175"/>
                    <a:pt x="60" y="177"/>
                  </a:cubicBezTo>
                  <a:cubicBezTo>
                    <a:pt x="58" y="181"/>
                    <a:pt x="53" y="188"/>
                    <a:pt x="50" y="191"/>
                  </a:cubicBezTo>
                  <a:cubicBezTo>
                    <a:pt x="47" y="195"/>
                    <a:pt x="40" y="203"/>
                    <a:pt x="37" y="207"/>
                  </a:cubicBezTo>
                  <a:cubicBezTo>
                    <a:pt x="33" y="212"/>
                    <a:pt x="24" y="223"/>
                    <a:pt x="20" y="229"/>
                  </a:cubicBezTo>
                  <a:cubicBezTo>
                    <a:pt x="18" y="231"/>
                    <a:pt x="14" y="234"/>
                    <a:pt x="12" y="236"/>
                  </a:cubicBezTo>
                  <a:cubicBezTo>
                    <a:pt x="12" y="237"/>
                    <a:pt x="10" y="239"/>
                    <a:pt x="9" y="241"/>
                  </a:cubicBezTo>
                  <a:cubicBezTo>
                    <a:pt x="9" y="242"/>
                    <a:pt x="8" y="244"/>
                    <a:pt x="8" y="244"/>
                  </a:cubicBezTo>
                  <a:cubicBezTo>
                    <a:pt x="8" y="245"/>
                    <a:pt x="7" y="247"/>
                    <a:pt x="6" y="247"/>
                  </a:cubicBezTo>
                  <a:cubicBezTo>
                    <a:pt x="6" y="248"/>
                    <a:pt x="4" y="250"/>
                    <a:pt x="3" y="251"/>
                  </a:cubicBezTo>
                  <a:cubicBezTo>
                    <a:pt x="3" y="252"/>
                    <a:pt x="1" y="254"/>
                    <a:pt x="2" y="255"/>
                  </a:cubicBezTo>
                  <a:cubicBezTo>
                    <a:pt x="2" y="256"/>
                    <a:pt x="4" y="257"/>
                    <a:pt x="4" y="258"/>
                  </a:cubicBezTo>
                  <a:cubicBezTo>
                    <a:pt x="5" y="259"/>
                    <a:pt x="5" y="262"/>
                    <a:pt x="5" y="263"/>
                  </a:cubicBezTo>
                  <a:cubicBezTo>
                    <a:pt x="6" y="264"/>
                    <a:pt x="6" y="267"/>
                    <a:pt x="6" y="269"/>
                  </a:cubicBezTo>
                  <a:cubicBezTo>
                    <a:pt x="6" y="270"/>
                    <a:pt x="5" y="271"/>
                    <a:pt x="5" y="272"/>
                  </a:cubicBezTo>
                  <a:cubicBezTo>
                    <a:pt x="4" y="273"/>
                    <a:pt x="5" y="274"/>
                    <a:pt x="5" y="275"/>
                  </a:cubicBezTo>
                  <a:cubicBezTo>
                    <a:pt x="5" y="276"/>
                    <a:pt x="4" y="279"/>
                    <a:pt x="4" y="280"/>
                  </a:cubicBezTo>
                  <a:cubicBezTo>
                    <a:pt x="3" y="280"/>
                    <a:pt x="1" y="281"/>
                    <a:pt x="1" y="282"/>
                  </a:cubicBezTo>
                  <a:cubicBezTo>
                    <a:pt x="0" y="283"/>
                    <a:pt x="1" y="285"/>
                    <a:pt x="1" y="286"/>
                  </a:cubicBezTo>
                  <a:cubicBezTo>
                    <a:pt x="2" y="288"/>
                    <a:pt x="3" y="291"/>
                    <a:pt x="4" y="292"/>
                  </a:cubicBezTo>
                  <a:cubicBezTo>
                    <a:pt x="5" y="294"/>
                    <a:pt x="8" y="299"/>
                    <a:pt x="10" y="301"/>
                  </a:cubicBezTo>
                  <a:cubicBezTo>
                    <a:pt x="11" y="302"/>
                    <a:pt x="15" y="304"/>
                    <a:pt x="16" y="306"/>
                  </a:cubicBezTo>
                  <a:cubicBezTo>
                    <a:pt x="17" y="307"/>
                    <a:pt x="17" y="310"/>
                    <a:pt x="17" y="312"/>
                  </a:cubicBezTo>
                  <a:cubicBezTo>
                    <a:pt x="18" y="313"/>
                    <a:pt x="19" y="314"/>
                    <a:pt x="20" y="315"/>
                  </a:cubicBezTo>
                  <a:cubicBezTo>
                    <a:pt x="20" y="316"/>
                    <a:pt x="23" y="316"/>
                    <a:pt x="24" y="317"/>
                  </a:cubicBezTo>
                  <a:cubicBezTo>
                    <a:pt x="25" y="317"/>
                    <a:pt x="26" y="318"/>
                    <a:pt x="26" y="319"/>
                  </a:cubicBezTo>
                  <a:cubicBezTo>
                    <a:pt x="27" y="321"/>
                    <a:pt x="29" y="324"/>
                    <a:pt x="29" y="326"/>
                  </a:cubicBezTo>
                  <a:cubicBezTo>
                    <a:pt x="29" y="327"/>
                    <a:pt x="28" y="329"/>
                    <a:pt x="27" y="330"/>
                  </a:cubicBezTo>
                  <a:cubicBezTo>
                    <a:pt x="27" y="331"/>
                    <a:pt x="27" y="333"/>
                    <a:pt x="28" y="334"/>
                  </a:cubicBezTo>
                  <a:cubicBezTo>
                    <a:pt x="28" y="335"/>
                    <a:pt x="31" y="337"/>
                    <a:pt x="32" y="338"/>
                  </a:cubicBezTo>
                  <a:cubicBezTo>
                    <a:pt x="33" y="338"/>
                    <a:pt x="34" y="340"/>
                    <a:pt x="35" y="341"/>
                  </a:cubicBezTo>
                  <a:cubicBezTo>
                    <a:pt x="35" y="342"/>
                    <a:pt x="35" y="345"/>
                    <a:pt x="35" y="346"/>
                  </a:cubicBezTo>
                  <a:cubicBezTo>
                    <a:pt x="35" y="348"/>
                    <a:pt x="37" y="351"/>
                    <a:pt x="38" y="352"/>
                  </a:cubicBezTo>
                  <a:cubicBezTo>
                    <a:pt x="39" y="354"/>
                    <a:pt x="41" y="357"/>
                    <a:pt x="42" y="359"/>
                  </a:cubicBezTo>
                  <a:cubicBezTo>
                    <a:pt x="42" y="360"/>
                    <a:pt x="41" y="363"/>
                    <a:pt x="41" y="364"/>
                  </a:cubicBezTo>
                  <a:cubicBezTo>
                    <a:pt x="41" y="365"/>
                    <a:pt x="41" y="367"/>
                    <a:pt x="42" y="368"/>
                  </a:cubicBezTo>
                  <a:cubicBezTo>
                    <a:pt x="43" y="370"/>
                    <a:pt x="46" y="371"/>
                    <a:pt x="46" y="372"/>
                  </a:cubicBezTo>
                  <a:cubicBezTo>
                    <a:pt x="47" y="373"/>
                    <a:pt x="48" y="375"/>
                    <a:pt x="48" y="376"/>
                  </a:cubicBezTo>
                  <a:cubicBezTo>
                    <a:pt x="48" y="377"/>
                    <a:pt x="47" y="379"/>
                    <a:pt x="47" y="380"/>
                  </a:cubicBezTo>
                  <a:cubicBezTo>
                    <a:pt x="47" y="381"/>
                    <a:pt x="47" y="384"/>
                    <a:pt x="47" y="385"/>
                  </a:cubicBezTo>
                  <a:cubicBezTo>
                    <a:pt x="46" y="386"/>
                    <a:pt x="45" y="388"/>
                    <a:pt x="45" y="389"/>
                  </a:cubicBezTo>
                  <a:cubicBezTo>
                    <a:pt x="45" y="390"/>
                    <a:pt x="45" y="392"/>
                    <a:pt x="45" y="393"/>
                  </a:cubicBezTo>
                  <a:cubicBezTo>
                    <a:pt x="45" y="394"/>
                    <a:pt x="47" y="395"/>
                    <a:pt x="48" y="396"/>
                  </a:cubicBezTo>
                  <a:cubicBezTo>
                    <a:pt x="49" y="398"/>
                    <a:pt x="49" y="401"/>
                    <a:pt x="49" y="403"/>
                  </a:cubicBezTo>
                  <a:cubicBezTo>
                    <a:pt x="49" y="405"/>
                    <a:pt x="48" y="409"/>
                    <a:pt x="47" y="411"/>
                  </a:cubicBezTo>
                  <a:cubicBezTo>
                    <a:pt x="47" y="412"/>
                    <a:pt x="45" y="414"/>
                    <a:pt x="45" y="415"/>
                  </a:cubicBezTo>
                  <a:cubicBezTo>
                    <a:pt x="45" y="417"/>
                    <a:pt x="46" y="419"/>
                    <a:pt x="46" y="420"/>
                  </a:cubicBezTo>
                  <a:cubicBezTo>
                    <a:pt x="46" y="421"/>
                    <a:pt x="47" y="422"/>
                    <a:pt x="47" y="423"/>
                  </a:cubicBezTo>
                  <a:cubicBezTo>
                    <a:pt x="47" y="425"/>
                    <a:pt x="46" y="428"/>
                    <a:pt x="46" y="429"/>
                  </a:cubicBezTo>
                  <a:cubicBezTo>
                    <a:pt x="45" y="431"/>
                    <a:pt x="40" y="434"/>
                    <a:pt x="38" y="436"/>
                  </a:cubicBezTo>
                  <a:cubicBezTo>
                    <a:pt x="37" y="438"/>
                    <a:pt x="34" y="442"/>
                    <a:pt x="33" y="445"/>
                  </a:cubicBezTo>
                  <a:cubicBezTo>
                    <a:pt x="33" y="446"/>
                    <a:pt x="31" y="450"/>
                    <a:pt x="31" y="452"/>
                  </a:cubicBezTo>
                  <a:cubicBezTo>
                    <a:pt x="30" y="453"/>
                    <a:pt x="30" y="456"/>
                    <a:pt x="30" y="457"/>
                  </a:cubicBezTo>
                  <a:cubicBezTo>
                    <a:pt x="30" y="459"/>
                    <a:pt x="31" y="461"/>
                    <a:pt x="31" y="463"/>
                  </a:cubicBezTo>
                  <a:cubicBezTo>
                    <a:pt x="31" y="464"/>
                    <a:pt x="30" y="466"/>
                    <a:pt x="30" y="467"/>
                  </a:cubicBezTo>
                  <a:cubicBezTo>
                    <a:pt x="30" y="469"/>
                    <a:pt x="30" y="472"/>
                    <a:pt x="30" y="473"/>
                  </a:cubicBezTo>
                  <a:cubicBezTo>
                    <a:pt x="31" y="475"/>
                    <a:pt x="32" y="479"/>
                    <a:pt x="32" y="481"/>
                  </a:cubicBezTo>
                  <a:cubicBezTo>
                    <a:pt x="32" y="483"/>
                    <a:pt x="33" y="487"/>
                    <a:pt x="33" y="489"/>
                  </a:cubicBezTo>
                  <a:cubicBezTo>
                    <a:pt x="33" y="491"/>
                    <a:pt x="32" y="495"/>
                    <a:pt x="33" y="497"/>
                  </a:cubicBezTo>
                  <a:cubicBezTo>
                    <a:pt x="33" y="498"/>
                    <a:pt x="34" y="500"/>
                    <a:pt x="34" y="501"/>
                  </a:cubicBezTo>
                  <a:cubicBezTo>
                    <a:pt x="35" y="503"/>
                    <a:pt x="35" y="506"/>
                    <a:pt x="35" y="508"/>
                  </a:cubicBezTo>
                  <a:cubicBezTo>
                    <a:pt x="35" y="510"/>
                    <a:pt x="34" y="514"/>
                    <a:pt x="34" y="516"/>
                  </a:cubicBezTo>
                  <a:cubicBezTo>
                    <a:pt x="34" y="518"/>
                    <a:pt x="33" y="520"/>
                    <a:pt x="32" y="522"/>
                  </a:cubicBezTo>
                  <a:cubicBezTo>
                    <a:pt x="32" y="523"/>
                    <a:pt x="30" y="525"/>
                    <a:pt x="29" y="525"/>
                  </a:cubicBezTo>
                  <a:cubicBezTo>
                    <a:pt x="28" y="526"/>
                    <a:pt x="26" y="526"/>
                    <a:pt x="25" y="527"/>
                  </a:cubicBezTo>
                  <a:cubicBezTo>
                    <a:pt x="25" y="528"/>
                    <a:pt x="24" y="531"/>
                    <a:pt x="24" y="532"/>
                  </a:cubicBezTo>
                  <a:cubicBezTo>
                    <a:pt x="24" y="533"/>
                    <a:pt x="26" y="535"/>
                    <a:pt x="27" y="536"/>
                  </a:cubicBezTo>
                  <a:cubicBezTo>
                    <a:pt x="28" y="538"/>
                    <a:pt x="29" y="540"/>
                    <a:pt x="29" y="541"/>
                  </a:cubicBezTo>
                  <a:cubicBezTo>
                    <a:pt x="30" y="543"/>
                    <a:pt x="30" y="547"/>
                    <a:pt x="31" y="549"/>
                  </a:cubicBezTo>
                  <a:cubicBezTo>
                    <a:pt x="32" y="550"/>
                    <a:pt x="33" y="552"/>
                    <a:pt x="34" y="553"/>
                  </a:cubicBezTo>
                  <a:cubicBezTo>
                    <a:pt x="36" y="556"/>
                    <a:pt x="40" y="560"/>
                    <a:pt x="42" y="562"/>
                  </a:cubicBezTo>
                  <a:cubicBezTo>
                    <a:pt x="42" y="564"/>
                    <a:pt x="42" y="566"/>
                    <a:pt x="43" y="568"/>
                  </a:cubicBezTo>
                  <a:cubicBezTo>
                    <a:pt x="43" y="569"/>
                    <a:pt x="43" y="571"/>
                    <a:pt x="44" y="572"/>
                  </a:cubicBezTo>
                  <a:cubicBezTo>
                    <a:pt x="45" y="573"/>
                    <a:pt x="47" y="574"/>
                    <a:pt x="48" y="575"/>
                  </a:cubicBezTo>
                  <a:cubicBezTo>
                    <a:pt x="49" y="576"/>
                    <a:pt x="50" y="579"/>
                    <a:pt x="51" y="580"/>
                  </a:cubicBezTo>
                  <a:cubicBezTo>
                    <a:pt x="52" y="582"/>
                    <a:pt x="53" y="585"/>
                    <a:pt x="54" y="586"/>
                  </a:cubicBezTo>
                  <a:cubicBezTo>
                    <a:pt x="55" y="589"/>
                    <a:pt x="56" y="594"/>
                    <a:pt x="57" y="597"/>
                  </a:cubicBezTo>
                  <a:cubicBezTo>
                    <a:pt x="57" y="598"/>
                    <a:pt x="57" y="600"/>
                    <a:pt x="58" y="601"/>
                  </a:cubicBezTo>
                  <a:cubicBezTo>
                    <a:pt x="58" y="602"/>
                    <a:pt x="59" y="603"/>
                    <a:pt x="60" y="603"/>
                  </a:cubicBezTo>
                  <a:cubicBezTo>
                    <a:pt x="60" y="605"/>
                    <a:pt x="60" y="608"/>
                    <a:pt x="61" y="609"/>
                  </a:cubicBezTo>
                  <a:cubicBezTo>
                    <a:pt x="62" y="610"/>
                    <a:pt x="64" y="612"/>
                    <a:pt x="65" y="613"/>
                  </a:cubicBezTo>
                  <a:cubicBezTo>
                    <a:pt x="66" y="614"/>
                    <a:pt x="67" y="618"/>
                    <a:pt x="69" y="619"/>
                  </a:cubicBezTo>
                  <a:cubicBezTo>
                    <a:pt x="70" y="621"/>
                    <a:pt x="72" y="622"/>
                    <a:pt x="73" y="623"/>
                  </a:cubicBezTo>
                  <a:cubicBezTo>
                    <a:pt x="75" y="624"/>
                    <a:pt x="77" y="626"/>
                    <a:pt x="78" y="627"/>
                  </a:cubicBezTo>
                  <a:cubicBezTo>
                    <a:pt x="79" y="629"/>
                    <a:pt x="82" y="632"/>
                    <a:pt x="83" y="634"/>
                  </a:cubicBezTo>
                  <a:cubicBezTo>
                    <a:pt x="84" y="635"/>
                    <a:pt x="84" y="638"/>
                    <a:pt x="84" y="640"/>
                  </a:cubicBezTo>
                  <a:cubicBezTo>
                    <a:pt x="85" y="642"/>
                    <a:pt x="87" y="646"/>
                    <a:pt x="88" y="648"/>
                  </a:cubicBezTo>
                  <a:cubicBezTo>
                    <a:pt x="88" y="650"/>
                    <a:pt x="87" y="652"/>
                    <a:pt x="86" y="654"/>
                  </a:cubicBezTo>
                  <a:cubicBezTo>
                    <a:pt x="86" y="655"/>
                    <a:pt x="84" y="657"/>
                    <a:pt x="84" y="658"/>
                  </a:cubicBezTo>
                  <a:cubicBezTo>
                    <a:pt x="84" y="660"/>
                    <a:pt x="85" y="663"/>
                    <a:pt x="86" y="663"/>
                  </a:cubicBezTo>
                  <a:cubicBezTo>
                    <a:pt x="87" y="663"/>
                    <a:pt x="88" y="661"/>
                    <a:pt x="89" y="661"/>
                  </a:cubicBezTo>
                  <a:cubicBezTo>
                    <a:pt x="90" y="661"/>
                    <a:pt x="91" y="663"/>
                    <a:pt x="91" y="663"/>
                  </a:cubicBezTo>
                  <a:cubicBezTo>
                    <a:pt x="92" y="664"/>
                    <a:pt x="93" y="665"/>
                    <a:pt x="93" y="665"/>
                  </a:cubicBezTo>
                  <a:cubicBezTo>
                    <a:pt x="93" y="666"/>
                    <a:pt x="93" y="669"/>
                    <a:pt x="93" y="670"/>
                  </a:cubicBezTo>
                  <a:cubicBezTo>
                    <a:pt x="93" y="671"/>
                    <a:pt x="95" y="673"/>
                    <a:pt x="94" y="674"/>
                  </a:cubicBezTo>
                  <a:cubicBezTo>
                    <a:pt x="94" y="675"/>
                    <a:pt x="93" y="675"/>
                    <a:pt x="93" y="675"/>
                  </a:cubicBezTo>
                  <a:cubicBezTo>
                    <a:pt x="92" y="676"/>
                    <a:pt x="91" y="679"/>
                    <a:pt x="91" y="681"/>
                  </a:cubicBezTo>
                  <a:cubicBezTo>
                    <a:pt x="92" y="682"/>
                    <a:pt x="94" y="686"/>
                    <a:pt x="94" y="688"/>
                  </a:cubicBezTo>
                  <a:cubicBezTo>
                    <a:pt x="94" y="689"/>
                    <a:pt x="93" y="693"/>
                    <a:pt x="92" y="694"/>
                  </a:cubicBezTo>
                  <a:cubicBezTo>
                    <a:pt x="91" y="696"/>
                    <a:pt x="89" y="699"/>
                    <a:pt x="88" y="701"/>
                  </a:cubicBezTo>
                  <a:cubicBezTo>
                    <a:pt x="87" y="702"/>
                    <a:pt x="85" y="705"/>
                    <a:pt x="84" y="706"/>
                  </a:cubicBezTo>
                  <a:cubicBezTo>
                    <a:pt x="84" y="707"/>
                    <a:pt x="82" y="709"/>
                    <a:pt x="81" y="710"/>
                  </a:cubicBezTo>
                  <a:cubicBezTo>
                    <a:pt x="81" y="711"/>
                    <a:pt x="79" y="712"/>
                    <a:pt x="78" y="712"/>
                  </a:cubicBezTo>
                  <a:cubicBezTo>
                    <a:pt x="78" y="713"/>
                    <a:pt x="78" y="714"/>
                    <a:pt x="78" y="715"/>
                  </a:cubicBezTo>
                  <a:cubicBezTo>
                    <a:pt x="79" y="716"/>
                    <a:pt x="81" y="718"/>
                    <a:pt x="82" y="719"/>
                  </a:cubicBezTo>
                  <a:cubicBezTo>
                    <a:pt x="83" y="719"/>
                    <a:pt x="84" y="717"/>
                    <a:pt x="85" y="717"/>
                  </a:cubicBezTo>
                  <a:cubicBezTo>
                    <a:pt x="85" y="716"/>
                    <a:pt x="85" y="714"/>
                    <a:pt x="85" y="713"/>
                  </a:cubicBezTo>
                  <a:cubicBezTo>
                    <a:pt x="86" y="712"/>
                    <a:pt x="88" y="712"/>
                    <a:pt x="89" y="712"/>
                  </a:cubicBezTo>
                  <a:cubicBezTo>
                    <a:pt x="90" y="712"/>
                    <a:pt x="91" y="712"/>
                    <a:pt x="91" y="712"/>
                  </a:cubicBezTo>
                  <a:cubicBezTo>
                    <a:pt x="92" y="713"/>
                    <a:pt x="94" y="714"/>
                    <a:pt x="94" y="715"/>
                  </a:cubicBezTo>
                  <a:cubicBezTo>
                    <a:pt x="96" y="715"/>
                    <a:pt x="99" y="716"/>
                    <a:pt x="100" y="717"/>
                  </a:cubicBezTo>
                  <a:cubicBezTo>
                    <a:pt x="101" y="717"/>
                    <a:pt x="101" y="719"/>
                    <a:pt x="102" y="720"/>
                  </a:cubicBezTo>
                  <a:cubicBezTo>
                    <a:pt x="103" y="721"/>
                    <a:pt x="105" y="723"/>
                    <a:pt x="105" y="724"/>
                  </a:cubicBezTo>
                  <a:cubicBezTo>
                    <a:pt x="106" y="726"/>
                    <a:pt x="106" y="729"/>
                    <a:pt x="107" y="730"/>
                  </a:cubicBezTo>
                  <a:cubicBezTo>
                    <a:pt x="107" y="731"/>
                    <a:pt x="109" y="732"/>
                    <a:pt x="109" y="733"/>
                  </a:cubicBezTo>
                  <a:cubicBezTo>
                    <a:pt x="110" y="734"/>
                    <a:pt x="111" y="737"/>
                    <a:pt x="112" y="738"/>
                  </a:cubicBezTo>
                  <a:cubicBezTo>
                    <a:pt x="112" y="739"/>
                    <a:pt x="112" y="742"/>
                    <a:pt x="113" y="742"/>
                  </a:cubicBezTo>
                  <a:cubicBezTo>
                    <a:pt x="114" y="743"/>
                    <a:pt x="115" y="743"/>
                    <a:pt x="116" y="743"/>
                  </a:cubicBezTo>
                  <a:cubicBezTo>
                    <a:pt x="117" y="743"/>
                    <a:pt x="118" y="742"/>
                    <a:pt x="119" y="742"/>
                  </a:cubicBezTo>
                  <a:cubicBezTo>
                    <a:pt x="120" y="742"/>
                    <a:pt x="121" y="743"/>
                    <a:pt x="122" y="743"/>
                  </a:cubicBezTo>
                  <a:cubicBezTo>
                    <a:pt x="123" y="744"/>
                    <a:pt x="125" y="745"/>
                    <a:pt x="126" y="746"/>
                  </a:cubicBezTo>
                  <a:cubicBezTo>
                    <a:pt x="127" y="747"/>
                    <a:pt x="129" y="750"/>
                    <a:pt x="130" y="751"/>
                  </a:cubicBezTo>
                  <a:cubicBezTo>
                    <a:pt x="130" y="752"/>
                    <a:pt x="131" y="755"/>
                    <a:pt x="132" y="756"/>
                  </a:cubicBezTo>
                  <a:cubicBezTo>
                    <a:pt x="133" y="757"/>
                    <a:pt x="135" y="759"/>
                    <a:pt x="136" y="760"/>
                  </a:cubicBezTo>
                  <a:cubicBezTo>
                    <a:pt x="137" y="761"/>
                    <a:pt x="138" y="761"/>
                    <a:pt x="139" y="761"/>
                  </a:cubicBezTo>
                  <a:cubicBezTo>
                    <a:pt x="140" y="762"/>
                    <a:pt x="142" y="762"/>
                    <a:pt x="142" y="762"/>
                  </a:cubicBezTo>
                  <a:cubicBezTo>
                    <a:pt x="143" y="761"/>
                    <a:pt x="143" y="760"/>
                    <a:pt x="143" y="759"/>
                  </a:cubicBezTo>
                  <a:cubicBezTo>
                    <a:pt x="143" y="758"/>
                    <a:pt x="142" y="757"/>
                    <a:pt x="143" y="756"/>
                  </a:cubicBezTo>
                  <a:cubicBezTo>
                    <a:pt x="143" y="755"/>
                    <a:pt x="143" y="754"/>
                    <a:pt x="144" y="754"/>
                  </a:cubicBezTo>
                  <a:cubicBezTo>
                    <a:pt x="144" y="753"/>
                    <a:pt x="145" y="753"/>
                    <a:pt x="146" y="754"/>
                  </a:cubicBezTo>
                  <a:cubicBezTo>
                    <a:pt x="146" y="754"/>
                    <a:pt x="146" y="756"/>
                    <a:pt x="147" y="756"/>
                  </a:cubicBezTo>
                  <a:cubicBezTo>
                    <a:pt x="147" y="757"/>
                    <a:pt x="148" y="759"/>
                    <a:pt x="149" y="759"/>
                  </a:cubicBezTo>
                  <a:cubicBezTo>
                    <a:pt x="150" y="759"/>
                    <a:pt x="151" y="758"/>
                    <a:pt x="152" y="757"/>
                  </a:cubicBezTo>
                  <a:cubicBezTo>
                    <a:pt x="152" y="756"/>
                    <a:pt x="151" y="754"/>
                    <a:pt x="151" y="753"/>
                  </a:cubicBezTo>
                  <a:cubicBezTo>
                    <a:pt x="150" y="752"/>
                    <a:pt x="149" y="751"/>
                    <a:pt x="148" y="750"/>
                  </a:cubicBezTo>
                  <a:cubicBezTo>
                    <a:pt x="148" y="749"/>
                    <a:pt x="146" y="746"/>
                    <a:pt x="145" y="745"/>
                  </a:cubicBezTo>
                  <a:cubicBezTo>
                    <a:pt x="145" y="744"/>
                    <a:pt x="144" y="743"/>
                    <a:pt x="145" y="742"/>
                  </a:cubicBezTo>
                  <a:cubicBezTo>
                    <a:pt x="145" y="741"/>
                    <a:pt x="147" y="740"/>
                    <a:pt x="148" y="739"/>
                  </a:cubicBezTo>
                  <a:cubicBezTo>
                    <a:pt x="148" y="739"/>
                    <a:pt x="149" y="737"/>
                    <a:pt x="150" y="736"/>
                  </a:cubicBezTo>
                  <a:cubicBezTo>
                    <a:pt x="150" y="736"/>
                    <a:pt x="152" y="735"/>
                    <a:pt x="152" y="735"/>
                  </a:cubicBezTo>
                  <a:cubicBezTo>
                    <a:pt x="152" y="734"/>
                    <a:pt x="152" y="733"/>
                    <a:pt x="152" y="732"/>
                  </a:cubicBezTo>
                  <a:cubicBezTo>
                    <a:pt x="152" y="731"/>
                    <a:pt x="149" y="731"/>
                    <a:pt x="149" y="730"/>
                  </a:cubicBezTo>
                  <a:cubicBezTo>
                    <a:pt x="148" y="729"/>
                    <a:pt x="148" y="727"/>
                    <a:pt x="149" y="726"/>
                  </a:cubicBezTo>
                  <a:cubicBezTo>
                    <a:pt x="149" y="725"/>
                    <a:pt x="150" y="724"/>
                    <a:pt x="150" y="723"/>
                  </a:cubicBezTo>
                  <a:cubicBezTo>
                    <a:pt x="151" y="722"/>
                    <a:pt x="153" y="721"/>
                    <a:pt x="153" y="720"/>
                  </a:cubicBezTo>
                  <a:cubicBezTo>
                    <a:pt x="153" y="719"/>
                    <a:pt x="153" y="717"/>
                    <a:pt x="153" y="716"/>
                  </a:cubicBezTo>
                  <a:cubicBezTo>
                    <a:pt x="153" y="715"/>
                    <a:pt x="154" y="713"/>
                    <a:pt x="154" y="712"/>
                  </a:cubicBezTo>
                  <a:cubicBezTo>
                    <a:pt x="155" y="712"/>
                    <a:pt x="157" y="712"/>
                    <a:pt x="158" y="712"/>
                  </a:cubicBezTo>
                  <a:cubicBezTo>
                    <a:pt x="158" y="712"/>
                    <a:pt x="159" y="713"/>
                    <a:pt x="160" y="713"/>
                  </a:cubicBezTo>
                  <a:cubicBezTo>
                    <a:pt x="161" y="713"/>
                    <a:pt x="163" y="712"/>
                    <a:pt x="164" y="711"/>
                  </a:cubicBezTo>
                  <a:cubicBezTo>
                    <a:pt x="165" y="711"/>
                    <a:pt x="165" y="708"/>
                    <a:pt x="166" y="708"/>
                  </a:cubicBezTo>
                  <a:cubicBezTo>
                    <a:pt x="167" y="708"/>
                    <a:pt x="169" y="709"/>
                    <a:pt x="169" y="709"/>
                  </a:cubicBezTo>
                  <a:cubicBezTo>
                    <a:pt x="170" y="710"/>
                    <a:pt x="170" y="712"/>
                    <a:pt x="171" y="713"/>
                  </a:cubicBezTo>
                  <a:cubicBezTo>
                    <a:pt x="171" y="714"/>
                    <a:pt x="173" y="716"/>
                    <a:pt x="174" y="717"/>
                  </a:cubicBezTo>
                  <a:cubicBezTo>
                    <a:pt x="175" y="718"/>
                    <a:pt x="177" y="721"/>
                    <a:pt x="178" y="722"/>
                  </a:cubicBezTo>
                  <a:cubicBezTo>
                    <a:pt x="179" y="723"/>
                    <a:pt x="180" y="725"/>
                    <a:pt x="181" y="726"/>
                  </a:cubicBezTo>
                  <a:cubicBezTo>
                    <a:pt x="181" y="727"/>
                    <a:pt x="181" y="729"/>
                    <a:pt x="180" y="731"/>
                  </a:cubicBezTo>
                  <a:cubicBezTo>
                    <a:pt x="180" y="731"/>
                    <a:pt x="179" y="732"/>
                    <a:pt x="178" y="732"/>
                  </a:cubicBezTo>
                  <a:cubicBezTo>
                    <a:pt x="178" y="733"/>
                    <a:pt x="177" y="735"/>
                    <a:pt x="176" y="735"/>
                  </a:cubicBezTo>
                  <a:cubicBezTo>
                    <a:pt x="175" y="736"/>
                    <a:pt x="173" y="736"/>
                    <a:pt x="172" y="736"/>
                  </a:cubicBezTo>
                  <a:cubicBezTo>
                    <a:pt x="171" y="736"/>
                    <a:pt x="169" y="736"/>
                    <a:pt x="168" y="736"/>
                  </a:cubicBezTo>
                  <a:cubicBezTo>
                    <a:pt x="167" y="735"/>
                    <a:pt x="167" y="733"/>
                    <a:pt x="166" y="733"/>
                  </a:cubicBezTo>
                  <a:cubicBezTo>
                    <a:pt x="166" y="733"/>
                    <a:pt x="165" y="734"/>
                    <a:pt x="165" y="734"/>
                  </a:cubicBezTo>
                  <a:cubicBezTo>
                    <a:pt x="164" y="735"/>
                    <a:pt x="164" y="738"/>
                    <a:pt x="163" y="739"/>
                  </a:cubicBezTo>
                  <a:cubicBezTo>
                    <a:pt x="163" y="739"/>
                    <a:pt x="162" y="740"/>
                    <a:pt x="162" y="740"/>
                  </a:cubicBezTo>
                  <a:cubicBezTo>
                    <a:pt x="161" y="741"/>
                    <a:pt x="158" y="740"/>
                    <a:pt x="157" y="741"/>
                  </a:cubicBezTo>
                  <a:cubicBezTo>
                    <a:pt x="157" y="741"/>
                    <a:pt x="155" y="742"/>
                    <a:pt x="154" y="743"/>
                  </a:cubicBezTo>
                  <a:cubicBezTo>
                    <a:pt x="154" y="743"/>
                    <a:pt x="155" y="745"/>
                    <a:pt x="156" y="746"/>
                  </a:cubicBezTo>
                  <a:cubicBezTo>
                    <a:pt x="156" y="746"/>
                    <a:pt x="158" y="748"/>
                    <a:pt x="158" y="749"/>
                  </a:cubicBezTo>
                  <a:cubicBezTo>
                    <a:pt x="159" y="749"/>
                    <a:pt x="159" y="751"/>
                    <a:pt x="160" y="751"/>
                  </a:cubicBezTo>
                  <a:cubicBezTo>
                    <a:pt x="160" y="751"/>
                    <a:pt x="162" y="751"/>
                    <a:pt x="163" y="751"/>
                  </a:cubicBezTo>
                  <a:cubicBezTo>
                    <a:pt x="164" y="752"/>
                    <a:pt x="165" y="752"/>
                    <a:pt x="166" y="752"/>
                  </a:cubicBezTo>
                  <a:cubicBezTo>
                    <a:pt x="167" y="753"/>
                    <a:pt x="167" y="754"/>
                    <a:pt x="168" y="755"/>
                  </a:cubicBezTo>
                  <a:cubicBezTo>
                    <a:pt x="168" y="756"/>
                    <a:pt x="168" y="757"/>
                    <a:pt x="168" y="758"/>
                  </a:cubicBezTo>
                  <a:cubicBezTo>
                    <a:pt x="168" y="759"/>
                    <a:pt x="167" y="761"/>
                    <a:pt x="166" y="762"/>
                  </a:cubicBezTo>
                  <a:cubicBezTo>
                    <a:pt x="166" y="762"/>
                    <a:pt x="166" y="764"/>
                    <a:pt x="166" y="764"/>
                  </a:cubicBezTo>
                  <a:cubicBezTo>
                    <a:pt x="166" y="765"/>
                    <a:pt x="166" y="766"/>
                    <a:pt x="165" y="766"/>
                  </a:cubicBezTo>
                  <a:cubicBezTo>
                    <a:pt x="165" y="767"/>
                    <a:pt x="163" y="767"/>
                    <a:pt x="163" y="767"/>
                  </a:cubicBezTo>
                  <a:cubicBezTo>
                    <a:pt x="162" y="767"/>
                    <a:pt x="161" y="769"/>
                    <a:pt x="161" y="769"/>
                  </a:cubicBezTo>
                  <a:cubicBezTo>
                    <a:pt x="161" y="770"/>
                    <a:pt x="160" y="773"/>
                    <a:pt x="161" y="774"/>
                  </a:cubicBezTo>
                  <a:cubicBezTo>
                    <a:pt x="161" y="775"/>
                    <a:pt x="162" y="776"/>
                    <a:pt x="163" y="777"/>
                  </a:cubicBezTo>
                  <a:cubicBezTo>
                    <a:pt x="163" y="777"/>
                    <a:pt x="165" y="778"/>
                    <a:pt x="166" y="778"/>
                  </a:cubicBezTo>
                  <a:cubicBezTo>
                    <a:pt x="166" y="779"/>
                    <a:pt x="169" y="778"/>
                    <a:pt x="169" y="779"/>
                  </a:cubicBezTo>
                  <a:cubicBezTo>
                    <a:pt x="170" y="779"/>
                    <a:pt x="170" y="781"/>
                    <a:pt x="170" y="781"/>
                  </a:cubicBezTo>
                  <a:cubicBezTo>
                    <a:pt x="170" y="782"/>
                    <a:pt x="169" y="783"/>
                    <a:pt x="168" y="783"/>
                  </a:cubicBezTo>
                  <a:cubicBezTo>
                    <a:pt x="168" y="784"/>
                    <a:pt x="168" y="786"/>
                    <a:pt x="168" y="787"/>
                  </a:cubicBezTo>
                  <a:cubicBezTo>
                    <a:pt x="168" y="788"/>
                    <a:pt x="169" y="790"/>
                    <a:pt x="169" y="791"/>
                  </a:cubicBezTo>
                  <a:cubicBezTo>
                    <a:pt x="170" y="791"/>
                    <a:pt x="171" y="792"/>
                    <a:pt x="172" y="792"/>
                  </a:cubicBezTo>
                  <a:cubicBezTo>
                    <a:pt x="173" y="793"/>
                    <a:pt x="175" y="794"/>
                    <a:pt x="176" y="795"/>
                  </a:cubicBezTo>
                  <a:cubicBezTo>
                    <a:pt x="176" y="796"/>
                    <a:pt x="177" y="797"/>
                    <a:pt x="178" y="798"/>
                  </a:cubicBezTo>
                  <a:cubicBezTo>
                    <a:pt x="178" y="800"/>
                    <a:pt x="178" y="803"/>
                    <a:pt x="178" y="805"/>
                  </a:cubicBezTo>
                  <a:cubicBezTo>
                    <a:pt x="178" y="807"/>
                    <a:pt x="177" y="810"/>
                    <a:pt x="177" y="812"/>
                  </a:cubicBezTo>
                  <a:cubicBezTo>
                    <a:pt x="177" y="813"/>
                    <a:pt x="177" y="815"/>
                    <a:pt x="177" y="817"/>
                  </a:cubicBezTo>
                  <a:cubicBezTo>
                    <a:pt x="177" y="818"/>
                    <a:pt x="178" y="820"/>
                    <a:pt x="179" y="821"/>
                  </a:cubicBezTo>
                  <a:cubicBezTo>
                    <a:pt x="179" y="822"/>
                    <a:pt x="180" y="824"/>
                    <a:pt x="180" y="824"/>
                  </a:cubicBezTo>
                  <a:cubicBezTo>
                    <a:pt x="180" y="826"/>
                    <a:pt x="180" y="828"/>
                    <a:pt x="179" y="828"/>
                  </a:cubicBezTo>
                  <a:cubicBezTo>
                    <a:pt x="178" y="829"/>
                    <a:pt x="176" y="827"/>
                    <a:pt x="176" y="827"/>
                  </a:cubicBezTo>
                  <a:cubicBezTo>
                    <a:pt x="174" y="827"/>
                    <a:pt x="172" y="828"/>
                    <a:pt x="171" y="827"/>
                  </a:cubicBezTo>
                  <a:cubicBezTo>
                    <a:pt x="170" y="827"/>
                    <a:pt x="168" y="825"/>
                    <a:pt x="168" y="824"/>
                  </a:cubicBezTo>
                  <a:cubicBezTo>
                    <a:pt x="167" y="823"/>
                    <a:pt x="167" y="821"/>
                    <a:pt x="167" y="820"/>
                  </a:cubicBezTo>
                  <a:cubicBezTo>
                    <a:pt x="166" y="819"/>
                    <a:pt x="165" y="818"/>
                    <a:pt x="164" y="817"/>
                  </a:cubicBezTo>
                  <a:cubicBezTo>
                    <a:pt x="164" y="816"/>
                    <a:pt x="163" y="814"/>
                    <a:pt x="162" y="814"/>
                  </a:cubicBezTo>
                  <a:cubicBezTo>
                    <a:pt x="161" y="813"/>
                    <a:pt x="159" y="812"/>
                    <a:pt x="158" y="812"/>
                  </a:cubicBezTo>
                  <a:cubicBezTo>
                    <a:pt x="158" y="811"/>
                    <a:pt x="156" y="810"/>
                    <a:pt x="156" y="810"/>
                  </a:cubicBezTo>
                  <a:cubicBezTo>
                    <a:pt x="155" y="809"/>
                    <a:pt x="154" y="808"/>
                    <a:pt x="153" y="807"/>
                  </a:cubicBezTo>
                  <a:cubicBezTo>
                    <a:pt x="152" y="807"/>
                    <a:pt x="151" y="807"/>
                    <a:pt x="150" y="807"/>
                  </a:cubicBezTo>
                  <a:cubicBezTo>
                    <a:pt x="149" y="806"/>
                    <a:pt x="148" y="806"/>
                    <a:pt x="148" y="805"/>
                  </a:cubicBezTo>
                  <a:cubicBezTo>
                    <a:pt x="147" y="804"/>
                    <a:pt x="149" y="802"/>
                    <a:pt x="149" y="802"/>
                  </a:cubicBezTo>
                  <a:cubicBezTo>
                    <a:pt x="149" y="801"/>
                    <a:pt x="150" y="800"/>
                    <a:pt x="150" y="799"/>
                  </a:cubicBezTo>
                  <a:cubicBezTo>
                    <a:pt x="150" y="798"/>
                    <a:pt x="149" y="797"/>
                    <a:pt x="148" y="797"/>
                  </a:cubicBezTo>
                  <a:cubicBezTo>
                    <a:pt x="148" y="796"/>
                    <a:pt x="149" y="794"/>
                    <a:pt x="150" y="793"/>
                  </a:cubicBezTo>
                  <a:cubicBezTo>
                    <a:pt x="150" y="793"/>
                    <a:pt x="150" y="791"/>
                    <a:pt x="150" y="790"/>
                  </a:cubicBezTo>
                  <a:cubicBezTo>
                    <a:pt x="150" y="789"/>
                    <a:pt x="149" y="787"/>
                    <a:pt x="149" y="786"/>
                  </a:cubicBezTo>
                  <a:cubicBezTo>
                    <a:pt x="149" y="786"/>
                    <a:pt x="150" y="785"/>
                    <a:pt x="151" y="785"/>
                  </a:cubicBezTo>
                  <a:cubicBezTo>
                    <a:pt x="152" y="784"/>
                    <a:pt x="154" y="785"/>
                    <a:pt x="154" y="785"/>
                  </a:cubicBezTo>
                  <a:cubicBezTo>
                    <a:pt x="155" y="785"/>
                    <a:pt x="155" y="784"/>
                    <a:pt x="155" y="783"/>
                  </a:cubicBezTo>
                  <a:cubicBezTo>
                    <a:pt x="155" y="782"/>
                    <a:pt x="154" y="781"/>
                    <a:pt x="153" y="781"/>
                  </a:cubicBezTo>
                  <a:cubicBezTo>
                    <a:pt x="153" y="780"/>
                    <a:pt x="154" y="778"/>
                    <a:pt x="154" y="778"/>
                  </a:cubicBezTo>
                  <a:cubicBezTo>
                    <a:pt x="154" y="777"/>
                    <a:pt x="154" y="775"/>
                    <a:pt x="154" y="774"/>
                  </a:cubicBezTo>
                  <a:cubicBezTo>
                    <a:pt x="154" y="772"/>
                    <a:pt x="154" y="770"/>
                    <a:pt x="153" y="769"/>
                  </a:cubicBezTo>
                  <a:cubicBezTo>
                    <a:pt x="153" y="768"/>
                    <a:pt x="151" y="767"/>
                    <a:pt x="151" y="767"/>
                  </a:cubicBezTo>
                  <a:cubicBezTo>
                    <a:pt x="150" y="766"/>
                    <a:pt x="148" y="766"/>
                    <a:pt x="147" y="766"/>
                  </a:cubicBezTo>
                  <a:cubicBezTo>
                    <a:pt x="146" y="766"/>
                    <a:pt x="144" y="766"/>
                    <a:pt x="143" y="766"/>
                  </a:cubicBezTo>
                  <a:cubicBezTo>
                    <a:pt x="142" y="766"/>
                    <a:pt x="141" y="767"/>
                    <a:pt x="141" y="768"/>
                  </a:cubicBezTo>
                  <a:cubicBezTo>
                    <a:pt x="140" y="768"/>
                    <a:pt x="138" y="767"/>
                    <a:pt x="138" y="768"/>
                  </a:cubicBezTo>
                  <a:cubicBezTo>
                    <a:pt x="137" y="768"/>
                    <a:pt x="136" y="769"/>
                    <a:pt x="136" y="769"/>
                  </a:cubicBezTo>
                  <a:cubicBezTo>
                    <a:pt x="136" y="770"/>
                    <a:pt x="135" y="771"/>
                    <a:pt x="135" y="772"/>
                  </a:cubicBezTo>
                  <a:cubicBezTo>
                    <a:pt x="135" y="774"/>
                    <a:pt x="135" y="777"/>
                    <a:pt x="135" y="779"/>
                  </a:cubicBezTo>
                  <a:cubicBezTo>
                    <a:pt x="135" y="780"/>
                    <a:pt x="134" y="782"/>
                    <a:pt x="134" y="783"/>
                  </a:cubicBezTo>
                  <a:cubicBezTo>
                    <a:pt x="134" y="784"/>
                    <a:pt x="134" y="786"/>
                    <a:pt x="134" y="787"/>
                  </a:cubicBezTo>
                  <a:cubicBezTo>
                    <a:pt x="134" y="789"/>
                    <a:pt x="134" y="791"/>
                    <a:pt x="134" y="792"/>
                  </a:cubicBezTo>
                  <a:cubicBezTo>
                    <a:pt x="133" y="793"/>
                    <a:pt x="132" y="794"/>
                    <a:pt x="132" y="794"/>
                  </a:cubicBezTo>
                  <a:cubicBezTo>
                    <a:pt x="132" y="795"/>
                    <a:pt x="131" y="797"/>
                    <a:pt x="131" y="798"/>
                  </a:cubicBezTo>
                  <a:cubicBezTo>
                    <a:pt x="131" y="798"/>
                    <a:pt x="129" y="799"/>
                    <a:pt x="129" y="799"/>
                  </a:cubicBezTo>
                  <a:cubicBezTo>
                    <a:pt x="128" y="800"/>
                    <a:pt x="127" y="801"/>
                    <a:pt x="127" y="802"/>
                  </a:cubicBezTo>
                  <a:cubicBezTo>
                    <a:pt x="126" y="802"/>
                    <a:pt x="127" y="804"/>
                    <a:pt x="127" y="805"/>
                  </a:cubicBezTo>
                  <a:cubicBezTo>
                    <a:pt x="127" y="806"/>
                    <a:pt x="126" y="808"/>
                    <a:pt x="126" y="809"/>
                  </a:cubicBezTo>
                  <a:cubicBezTo>
                    <a:pt x="125" y="810"/>
                    <a:pt x="125" y="813"/>
                    <a:pt x="125" y="814"/>
                  </a:cubicBezTo>
                  <a:cubicBezTo>
                    <a:pt x="125" y="815"/>
                    <a:pt x="125" y="817"/>
                    <a:pt x="125" y="817"/>
                  </a:cubicBezTo>
                  <a:cubicBezTo>
                    <a:pt x="125" y="818"/>
                    <a:pt x="127" y="818"/>
                    <a:pt x="128" y="818"/>
                  </a:cubicBezTo>
                  <a:cubicBezTo>
                    <a:pt x="128" y="819"/>
                    <a:pt x="131" y="818"/>
                    <a:pt x="131" y="819"/>
                  </a:cubicBezTo>
                  <a:cubicBezTo>
                    <a:pt x="132" y="820"/>
                    <a:pt x="132" y="823"/>
                    <a:pt x="132" y="825"/>
                  </a:cubicBezTo>
                  <a:cubicBezTo>
                    <a:pt x="132" y="826"/>
                    <a:pt x="131" y="829"/>
                    <a:pt x="131" y="831"/>
                  </a:cubicBezTo>
                  <a:cubicBezTo>
                    <a:pt x="131" y="832"/>
                    <a:pt x="131" y="836"/>
                    <a:pt x="132" y="837"/>
                  </a:cubicBezTo>
                  <a:cubicBezTo>
                    <a:pt x="132" y="838"/>
                    <a:pt x="133" y="839"/>
                    <a:pt x="133" y="840"/>
                  </a:cubicBezTo>
                  <a:cubicBezTo>
                    <a:pt x="133" y="841"/>
                    <a:pt x="133" y="844"/>
                    <a:pt x="133" y="846"/>
                  </a:cubicBezTo>
                  <a:cubicBezTo>
                    <a:pt x="133" y="847"/>
                    <a:pt x="132" y="849"/>
                    <a:pt x="131" y="850"/>
                  </a:cubicBezTo>
                  <a:cubicBezTo>
                    <a:pt x="131" y="852"/>
                    <a:pt x="129" y="854"/>
                    <a:pt x="129" y="855"/>
                  </a:cubicBezTo>
                  <a:cubicBezTo>
                    <a:pt x="128" y="857"/>
                    <a:pt x="128" y="859"/>
                    <a:pt x="127" y="861"/>
                  </a:cubicBezTo>
                  <a:cubicBezTo>
                    <a:pt x="127" y="863"/>
                    <a:pt x="126" y="866"/>
                    <a:pt x="126" y="868"/>
                  </a:cubicBezTo>
                  <a:cubicBezTo>
                    <a:pt x="126" y="870"/>
                    <a:pt x="127" y="873"/>
                    <a:pt x="127" y="874"/>
                  </a:cubicBezTo>
                  <a:cubicBezTo>
                    <a:pt x="128" y="875"/>
                    <a:pt x="130" y="876"/>
                    <a:pt x="130" y="877"/>
                  </a:cubicBezTo>
                  <a:cubicBezTo>
                    <a:pt x="131" y="878"/>
                    <a:pt x="130" y="880"/>
                    <a:pt x="131" y="880"/>
                  </a:cubicBezTo>
                  <a:cubicBezTo>
                    <a:pt x="131" y="881"/>
                    <a:pt x="133" y="882"/>
                    <a:pt x="133" y="883"/>
                  </a:cubicBezTo>
                  <a:cubicBezTo>
                    <a:pt x="133" y="884"/>
                    <a:pt x="132" y="887"/>
                    <a:pt x="132" y="888"/>
                  </a:cubicBezTo>
                  <a:cubicBezTo>
                    <a:pt x="133" y="888"/>
                    <a:pt x="134" y="888"/>
                    <a:pt x="135" y="888"/>
                  </a:cubicBezTo>
                  <a:cubicBezTo>
                    <a:pt x="136" y="888"/>
                    <a:pt x="137" y="889"/>
                    <a:pt x="137" y="889"/>
                  </a:cubicBezTo>
                  <a:cubicBezTo>
                    <a:pt x="138" y="890"/>
                    <a:pt x="139" y="891"/>
                    <a:pt x="139" y="892"/>
                  </a:cubicBezTo>
                  <a:cubicBezTo>
                    <a:pt x="139" y="893"/>
                    <a:pt x="140" y="895"/>
                    <a:pt x="140" y="896"/>
                  </a:cubicBezTo>
                  <a:cubicBezTo>
                    <a:pt x="141" y="899"/>
                    <a:pt x="143" y="905"/>
                    <a:pt x="144" y="907"/>
                  </a:cubicBezTo>
                  <a:cubicBezTo>
                    <a:pt x="145" y="910"/>
                    <a:pt x="148" y="915"/>
                    <a:pt x="150" y="917"/>
                  </a:cubicBezTo>
                  <a:cubicBezTo>
                    <a:pt x="151" y="919"/>
                    <a:pt x="154" y="923"/>
                    <a:pt x="156" y="924"/>
                  </a:cubicBezTo>
                  <a:cubicBezTo>
                    <a:pt x="158" y="925"/>
                    <a:pt x="163" y="927"/>
                    <a:pt x="165" y="927"/>
                  </a:cubicBezTo>
                  <a:cubicBezTo>
                    <a:pt x="166" y="927"/>
                    <a:pt x="168" y="926"/>
                    <a:pt x="168" y="925"/>
                  </a:cubicBezTo>
                  <a:cubicBezTo>
                    <a:pt x="169" y="925"/>
                    <a:pt x="171" y="925"/>
                    <a:pt x="172" y="925"/>
                  </a:cubicBezTo>
                  <a:cubicBezTo>
                    <a:pt x="172" y="926"/>
                    <a:pt x="173" y="928"/>
                    <a:pt x="174" y="928"/>
                  </a:cubicBezTo>
                  <a:cubicBezTo>
                    <a:pt x="174" y="928"/>
                    <a:pt x="176" y="927"/>
                    <a:pt x="177" y="927"/>
                  </a:cubicBezTo>
                  <a:cubicBezTo>
                    <a:pt x="178" y="927"/>
                    <a:pt x="179" y="925"/>
                    <a:pt x="179" y="925"/>
                  </a:cubicBezTo>
                  <a:cubicBezTo>
                    <a:pt x="181" y="925"/>
                    <a:pt x="183" y="926"/>
                    <a:pt x="184" y="926"/>
                  </a:cubicBezTo>
                  <a:cubicBezTo>
                    <a:pt x="185" y="927"/>
                    <a:pt x="186" y="928"/>
                    <a:pt x="187" y="929"/>
                  </a:cubicBezTo>
                  <a:cubicBezTo>
                    <a:pt x="187" y="931"/>
                    <a:pt x="188" y="934"/>
                    <a:pt x="189" y="936"/>
                  </a:cubicBezTo>
                  <a:cubicBezTo>
                    <a:pt x="189" y="937"/>
                    <a:pt x="190" y="940"/>
                    <a:pt x="190" y="941"/>
                  </a:cubicBezTo>
                  <a:cubicBezTo>
                    <a:pt x="191" y="943"/>
                    <a:pt x="192" y="947"/>
                    <a:pt x="192" y="949"/>
                  </a:cubicBezTo>
                  <a:cubicBezTo>
                    <a:pt x="193" y="951"/>
                    <a:pt x="193" y="954"/>
                    <a:pt x="193" y="956"/>
                  </a:cubicBezTo>
                  <a:cubicBezTo>
                    <a:pt x="193" y="957"/>
                    <a:pt x="192" y="960"/>
                    <a:pt x="191" y="961"/>
                  </a:cubicBezTo>
                  <a:cubicBezTo>
                    <a:pt x="191" y="963"/>
                    <a:pt x="189" y="965"/>
                    <a:pt x="188" y="967"/>
                  </a:cubicBezTo>
                  <a:cubicBezTo>
                    <a:pt x="187" y="968"/>
                    <a:pt x="187" y="970"/>
                    <a:pt x="186" y="972"/>
                  </a:cubicBezTo>
                  <a:cubicBezTo>
                    <a:pt x="186" y="973"/>
                    <a:pt x="184" y="976"/>
                    <a:pt x="184" y="978"/>
                  </a:cubicBezTo>
                  <a:cubicBezTo>
                    <a:pt x="183" y="979"/>
                    <a:pt x="183" y="982"/>
                    <a:pt x="183" y="983"/>
                  </a:cubicBezTo>
                  <a:cubicBezTo>
                    <a:pt x="182" y="984"/>
                    <a:pt x="180" y="985"/>
                    <a:pt x="180" y="986"/>
                  </a:cubicBezTo>
                  <a:cubicBezTo>
                    <a:pt x="179" y="987"/>
                    <a:pt x="177" y="989"/>
                    <a:pt x="176" y="990"/>
                  </a:cubicBezTo>
                  <a:cubicBezTo>
                    <a:pt x="175" y="990"/>
                    <a:pt x="174" y="990"/>
                    <a:pt x="173" y="989"/>
                  </a:cubicBezTo>
                  <a:cubicBezTo>
                    <a:pt x="172" y="989"/>
                    <a:pt x="172" y="986"/>
                    <a:pt x="171" y="985"/>
                  </a:cubicBezTo>
                  <a:cubicBezTo>
                    <a:pt x="171" y="984"/>
                    <a:pt x="169" y="983"/>
                    <a:pt x="168" y="983"/>
                  </a:cubicBezTo>
                  <a:cubicBezTo>
                    <a:pt x="168" y="982"/>
                    <a:pt x="166" y="983"/>
                    <a:pt x="165" y="984"/>
                  </a:cubicBezTo>
                  <a:cubicBezTo>
                    <a:pt x="164" y="984"/>
                    <a:pt x="163" y="987"/>
                    <a:pt x="162" y="987"/>
                  </a:cubicBezTo>
                  <a:cubicBezTo>
                    <a:pt x="161" y="988"/>
                    <a:pt x="158" y="989"/>
                    <a:pt x="158" y="990"/>
                  </a:cubicBezTo>
                  <a:cubicBezTo>
                    <a:pt x="158" y="991"/>
                    <a:pt x="158" y="993"/>
                    <a:pt x="159" y="994"/>
                  </a:cubicBezTo>
                  <a:cubicBezTo>
                    <a:pt x="159" y="995"/>
                    <a:pt x="162" y="995"/>
                    <a:pt x="163" y="995"/>
                  </a:cubicBezTo>
                  <a:cubicBezTo>
                    <a:pt x="164" y="996"/>
                    <a:pt x="164" y="998"/>
                    <a:pt x="164" y="999"/>
                  </a:cubicBezTo>
                  <a:cubicBezTo>
                    <a:pt x="164" y="999"/>
                    <a:pt x="162" y="1001"/>
                    <a:pt x="162" y="1001"/>
                  </a:cubicBezTo>
                  <a:cubicBezTo>
                    <a:pt x="161" y="1002"/>
                    <a:pt x="160" y="1004"/>
                    <a:pt x="160" y="1005"/>
                  </a:cubicBezTo>
                  <a:cubicBezTo>
                    <a:pt x="160" y="1006"/>
                    <a:pt x="159" y="1009"/>
                    <a:pt x="159" y="1011"/>
                  </a:cubicBezTo>
                  <a:cubicBezTo>
                    <a:pt x="159" y="1012"/>
                    <a:pt x="160" y="1015"/>
                    <a:pt x="160" y="1016"/>
                  </a:cubicBezTo>
                  <a:cubicBezTo>
                    <a:pt x="161" y="1018"/>
                    <a:pt x="161" y="1023"/>
                    <a:pt x="161" y="1025"/>
                  </a:cubicBezTo>
                  <a:cubicBezTo>
                    <a:pt x="161" y="1027"/>
                    <a:pt x="160" y="1030"/>
                    <a:pt x="160" y="1032"/>
                  </a:cubicBezTo>
                  <a:cubicBezTo>
                    <a:pt x="160" y="1034"/>
                    <a:pt x="159" y="1037"/>
                    <a:pt x="159" y="1039"/>
                  </a:cubicBezTo>
                  <a:cubicBezTo>
                    <a:pt x="159" y="1039"/>
                    <a:pt x="160" y="1041"/>
                    <a:pt x="160" y="1041"/>
                  </a:cubicBezTo>
                  <a:cubicBezTo>
                    <a:pt x="161" y="1043"/>
                    <a:pt x="163" y="1045"/>
                    <a:pt x="163" y="1046"/>
                  </a:cubicBezTo>
                  <a:cubicBezTo>
                    <a:pt x="164" y="1047"/>
                    <a:pt x="163" y="1049"/>
                    <a:pt x="163" y="1051"/>
                  </a:cubicBezTo>
                  <a:cubicBezTo>
                    <a:pt x="164" y="1052"/>
                    <a:pt x="165" y="1054"/>
                    <a:pt x="166" y="1055"/>
                  </a:cubicBezTo>
                  <a:cubicBezTo>
                    <a:pt x="167" y="1056"/>
                    <a:pt x="170" y="1057"/>
                    <a:pt x="171" y="1058"/>
                  </a:cubicBezTo>
                  <a:cubicBezTo>
                    <a:pt x="173" y="1059"/>
                    <a:pt x="177" y="1063"/>
                    <a:pt x="179" y="1065"/>
                  </a:cubicBezTo>
                  <a:cubicBezTo>
                    <a:pt x="180" y="1066"/>
                    <a:pt x="183" y="1071"/>
                    <a:pt x="184" y="1073"/>
                  </a:cubicBezTo>
                  <a:cubicBezTo>
                    <a:pt x="185" y="1074"/>
                    <a:pt x="187" y="1078"/>
                    <a:pt x="187" y="1079"/>
                  </a:cubicBezTo>
                  <a:cubicBezTo>
                    <a:pt x="188" y="1081"/>
                    <a:pt x="188" y="1084"/>
                    <a:pt x="188" y="1085"/>
                  </a:cubicBezTo>
                  <a:cubicBezTo>
                    <a:pt x="189" y="1086"/>
                    <a:pt x="189" y="1088"/>
                    <a:pt x="189" y="1089"/>
                  </a:cubicBezTo>
                  <a:cubicBezTo>
                    <a:pt x="190" y="1091"/>
                    <a:pt x="190" y="1094"/>
                    <a:pt x="191" y="1095"/>
                  </a:cubicBezTo>
                  <a:cubicBezTo>
                    <a:pt x="191" y="1096"/>
                    <a:pt x="191" y="1098"/>
                    <a:pt x="192" y="1099"/>
                  </a:cubicBezTo>
                  <a:cubicBezTo>
                    <a:pt x="192" y="1100"/>
                    <a:pt x="194" y="1101"/>
                    <a:pt x="195" y="1101"/>
                  </a:cubicBezTo>
                  <a:cubicBezTo>
                    <a:pt x="196" y="1102"/>
                    <a:pt x="199" y="1104"/>
                    <a:pt x="200" y="1106"/>
                  </a:cubicBezTo>
                  <a:cubicBezTo>
                    <a:pt x="201" y="1107"/>
                    <a:pt x="202" y="1110"/>
                    <a:pt x="202" y="1111"/>
                  </a:cubicBezTo>
                  <a:cubicBezTo>
                    <a:pt x="203" y="1113"/>
                    <a:pt x="202" y="1116"/>
                    <a:pt x="202" y="1117"/>
                  </a:cubicBezTo>
                  <a:cubicBezTo>
                    <a:pt x="202" y="1118"/>
                    <a:pt x="201" y="1120"/>
                    <a:pt x="201" y="1122"/>
                  </a:cubicBezTo>
                  <a:cubicBezTo>
                    <a:pt x="201" y="1123"/>
                    <a:pt x="202" y="1126"/>
                    <a:pt x="202" y="1127"/>
                  </a:cubicBezTo>
                  <a:cubicBezTo>
                    <a:pt x="203" y="1128"/>
                    <a:pt x="205" y="1130"/>
                    <a:pt x="205" y="1131"/>
                  </a:cubicBezTo>
                  <a:cubicBezTo>
                    <a:pt x="206" y="1131"/>
                    <a:pt x="207" y="1134"/>
                    <a:pt x="207" y="1135"/>
                  </a:cubicBezTo>
                  <a:cubicBezTo>
                    <a:pt x="208" y="1136"/>
                    <a:pt x="210" y="1139"/>
                    <a:pt x="211" y="1141"/>
                  </a:cubicBezTo>
                  <a:cubicBezTo>
                    <a:pt x="211" y="1142"/>
                    <a:pt x="213" y="1144"/>
                    <a:pt x="214" y="1145"/>
                  </a:cubicBezTo>
                  <a:cubicBezTo>
                    <a:pt x="214" y="1146"/>
                    <a:pt x="215" y="1147"/>
                    <a:pt x="215" y="1148"/>
                  </a:cubicBezTo>
                  <a:cubicBezTo>
                    <a:pt x="215" y="1150"/>
                    <a:pt x="216" y="1153"/>
                    <a:pt x="216" y="1154"/>
                  </a:cubicBezTo>
                  <a:cubicBezTo>
                    <a:pt x="216" y="1156"/>
                    <a:pt x="214" y="1159"/>
                    <a:pt x="215" y="1160"/>
                  </a:cubicBezTo>
                  <a:cubicBezTo>
                    <a:pt x="215" y="1161"/>
                    <a:pt x="217" y="1163"/>
                    <a:pt x="217" y="1164"/>
                  </a:cubicBezTo>
                  <a:cubicBezTo>
                    <a:pt x="218" y="1165"/>
                    <a:pt x="218" y="1168"/>
                    <a:pt x="218" y="1169"/>
                  </a:cubicBezTo>
                  <a:cubicBezTo>
                    <a:pt x="219" y="1170"/>
                    <a:pt x="220" y="1171"/>
                    <a:pt x="221" y="1172"/>
                  </a:cubicBezTo>
                  <a:cubicBezTo>
                    <a:pt x="222" y="1172"/>
                    <a:pt x="224" y="1173"/>
                    <a:pt x="224" y="1174"/>
                  </a:cubicBezTo>
                  <a:cubicBezTo>
                    <a:pt x="226" y="1174"/>
                    <a:pt x="228" y="1176"/>
                    <a:pt x="229" y="1176"/>
                  </a:cubicBezTo>
                  <a:cubicBezTo>
                    <a:pt x="230" y="1177"/>
                    <a:pt x="231" y="1177"/>
                    <a:pt x="232" y="1177"/>
                  </a:cubicBezTo>
                  <a:cubicBezTo>
                    <a:pt x="232" y="1178"/>
                    <a:pt x="233" y="1179"/>
                    <a:pt x="234" y="1180"/>
                  </a:cubicBezTo>
                  <a:cubicBezTo>
                    <a:pt x="234" y="1181"/>
                    <a:pt x="234" y="1183"/>
                    <a:pt x="234" y="1185"/>
                  </a:cubicBezTo>
                  <a:cubicBezTo>
                    <a:pt x="235" y="1185"/>
                    <a:pt x="236" y="1187"/>
                    <a:pt x="236" y="1188"/>
                  </a:cubicBezTo>
                  <a:cubicBezTo>
                    <a:pt x="237" y="1189"/>
                    <a:pt x="237" y="1192"/>
                    <a:pt x="238" y="1193"/>
                  </a:cubicBezTo>
                  <a:cubicBezTo>
                    <a:pt x="238" y="1194"/>
                    <a:pt x="237" y="1196"/>
                    <a:pt x="238" y="1197"/>
                  </a:cubicBezTo>
                  <a:cubicBezTo>
                    <a:pt x="238" y="1198"/>
                    <a:pt x="240" y="1199"/>
                    <a:pt x="241" y="1200"/>
                  </a:cubicBezTo>
                  <a:cubicBezTo>
                    <a:pt x="241" y="1200"/>
                    <a:pt x="242" y="1202"/>
                    <a:pt x="242" y="1203"/>
                  </a:cubicBezTo>
                  <a:cubicBezTo>
                    <a:pt x="243" y="1204"/>
                    <a:pt x="245" y="1206"/>
                    <a:pt x="246" y="1207"/>
                  </a:cubicBezTo>
                  <a:cubicBezTo>
                    <a:pt x="246" y="1208"/>
                    <a:pt x="247" y="1211"/>
                    <a:pt x="247" y="1212"/>
                  </a:cubicBezTo>
                  <a:cubicBezTo>
                    <a:pt x="248" y="1213"/>
                    <a:pt x="249" y="1214"/>
                    <a:pt x="250" y="1215"/>
                  </a:cubicBezTo>
                  <a:cubicBezTo>
                    <a:pt x="251" y="1215"/>
                    <a:pt x="254" y="1215"/>
                    <a:pt x="255" y="1216"/>
                  </a:cubicBezTo>
                  <a:cubicBezTo>
                    <a:pt x="256" y="1216"/>
                    <a:pt x="257" y="1218"/>
                    <a:pt x="257" y="1218"/>
                  </a:cubicBezTo>
                  <a:cubicBezTo>
                    <a:pt x="258" y="1219"/>
                    <a:pt x="260" y="1218"/>
                    <a:pt x="261" y="1219"/>
                  </a:cubicBezTo>
                  <a:cubicBezTo>
                    <a:pt x="262" y="1220"/>
                    <a:pt x="264" y="1221"/>
                    <a:pt x="264" y="1223"/>
                  </a:cubicBezTo>
                  <a:cubicBezTo>
                    <a:pt x="265" y="1223"/>
                    <a:pt x="264" y="1225"/>
                    <a:pt x="264" y="1226"/>
                  </a:cubicBezTo>
                  <a:cubicBezTo>
                    <a:pt x="264" y="1228"/>
                    <a:pt x="265" y="1232"/>
                    <a:pt x="264" y="1233"/>
                  </a:cubicBezTo>
                  <a:cubicBezTo>
                    <a:pt x="264" y="1234"/>
                    <a:pt x="262" y="1236"/>
                    <a:pt x="262" y="1237"/>
                  </a:cubicBezTo>
                  <a:cubicBezTo>
                    <a:pt x="262" y="1238"/>
                    <a:pt x="261" y="1240"/>
                    <a:pt x="261" y="1241"/>
                  </a:cubicBezTo>
                  <a:cubicBezTo>
                    <a:pt x="260" y="1243"/>
                    <a:pt x="259" y="1245"/>
                    <a:pt x="259" y="1246"/>
                  </a:cubicBezTo>
                  <a:cubicBezTo>
                    <a:pt x="258" y="1246"/>
                    <a:pt x="257" y="1247"/>
                    <a:pt x="257" y="1248"/>
                  </a:cubicBezTo>
                  <a:cubicBezTo>
                    <a:pt x="256" y="1248"/>
                    <a:pt x="255" y="1250"/>
                    <a:pt x="255" y="1251"/>
                  </a:cubicBezTo>
                  <a:cubicBezTo>
                    <a:pt x="255" y="1252"/>
                    <a:pt x="255" y="1255"/>
                    <a:pt x="256" y="1257"/>
                  </a:cubicBezTo>
                  <a:cubicBezTo>
                    <a:pt x="256" y="1258"/>
                    <a:pt x="258" y="1259"/>
                    <a:pt x="258" y="1260"/>
                  </a:cubicBezTo>
                  <a:cubicBezTo>
                    <a:pt x="259" y="1261"/>
                    <a:pt x="261" y="1263"/>
                    <a:pt x="262" y="1264"/>
                  </a:cubicBezTo>
                  <a:cubicBezTo>
                    <a:pt x="263" y="1265"/>
                    <a:pt x="265" y="1266"/>
                    <a:pt x="266" y="1267"/>
                  </a:cubicBezTo>
                  <a:cubicBezTo>
                    <a:pt x="267" y="1268"/>
                    <a:pt x="268" y="1270"/>
                    <a:pt x="268" y="1271"/>
                  </a:cubicBezTo>
                  <a:cubicBezTo>
                    <a:pt x="269" y="1272"/>
                    <a:pt x="269" y="1273"/>
                    <a:pt x="270" y="1274"/>
                  </a:cubicBezTo>
                  <a:cubicBezTo>
                    <a:pt x="270" y="1274"/>
                    <a:pt x="271" y="1273"/>
                    <a:pt x="272" y="1272"/>
                  </a:cubicBezTo>
                  <a:cubicBezTo>
                    <a:pt x="272" y="1271"/>
                    <a:pt x="273" y="1270"/>
                    <a:pt x="274" y="1269"/>
                  </a:cubicBezTo>
                  <a:cubicBezTo>
                    <a:pt x="274" y="1269"/>
                    <a:pt x="276" y="1269"/>
                    <a:pt x="276" y="1270"/>
                  </a:cubicBezTo>
                  <a:cubicBezTo>
                    <a:pt x="277" y="1270"/>
                    <a:pt x="278" y="1271"/>
                    <a:pt x="279" y="1272"/>
                  </a:cubicBezTo>
                  <a:cubicBezTo>
                    <a:pt x="279" y="1273"/>
                    <a:pt x="280" y="1275"/>
                    <a:pt x="281" y="1275"/>
                  </a:cubicBezTo>
                  <a:cubicBezTo>
                    <a:pt x="281" y="1276"/>
                    <a:pt x="283" y="1276"/>
                    <a:pt x="284" y="1277"/>
                  </a:cubicBezTo>
                  <a:cubicBezTo>
                    <a:pt x="285" y="1277"/>
                    <a:pt x="286" y="1279"/>
                    <a:pt x="286" y="1280"/>
                  </a:cubicBezTo>
                  <a:cubicBezTo>
                    <a:pt x="286" y="1281"/>
                    <a:pt x="286" y="1283"/>
                    <a:pt x="286" y="1285"/>
                  </a:cubicBezTo>
                  <a:cubicBezTo>
                    <a:pt x="286" y="1286"/>
                    <a:pt x="286" y="1289"/>
                    <a:pt x="286" y="1290"/>
                  </a:cubicBezTo>
                  <a:cubicBezTo>
                    <a:pt x="285" y="1292"/>
                    <a:pt x="284" y="1295"/>
                    <a:pt x="283" y="1297"/>
                  </a:cubicBezTo>
                  <a:cubicBezTo>
                    <a:pt x="283" y="1298"/>
                    <a:pt x="282" y="1300"/>
                    <a:pt x="282" y="1301"/>
                  </a:cubicBezTo>
                  <a:cubicBezTo>
                    <a:pt x="281" y="1303"/>
                    <a:pt x="279" y="1306"/>
                    <a:pt x="278" y="1307"/>
                  </a:cubicBezTo>
                  <a:cubicBezTo>
                    <a:pt x="277" y="1309"/>
                    <a:pt x="276" y="1311"/>
                    <a:pt x="275" y="1313"/>
                  </a:cubicBezTo>
                  <a:cubicBezTo>
                    <a:pt x="275" y="1314"/>
                    <a:pt x="273" y="1316"/>
                    <a:pt x="273" y="1317"/>
                  </a:cubicBezTo>
                  <a:cubicBezTo>
                    <a:pt x="273" y="1318"/>
                    <a:pt x="273" y="1319"/>
                    <a:pt x="273" y="1320"/>
                  </a:cubicBezTo>
                  <a:cubicBezTo>
                    <a:pt x="274" y="1321"/>
                    <a:pt x="275" y="1322"/>
                    <a:pt x="275" y="1322"/>
                  </a:cubicBezTo>
                  <a:cubicBezTo>
                    <a:pt x="276" y="1323"/>
                    <a:pt x="277" y="1325"/>
                    <a:pt x="278" y="1326"/>
                  </a:cubicBezTo>
                  <a:cubicBezTo>
                    <a:pt x="278" y="1326"/>
                    <a:pt x="279" y="1328"/>
                    <a:pt x="279" y="1329"/>
                  </a:cubicBezTo>
                  <a:cubicBezTo>
                    <a:pt x="279" y="1329"/>
                    <a:pt x="279" y="1331"/>
                    <a:pt x="278" y="1332"/>
                  </a:cubicBezTo>
                  <a:cubicBezTo>
                    <a:pt x="278" y="1333"/>
                    <a:pt x="277" y="1335"/>
                    <a:pt x="277" y="1336"/>
                  </a:cubicBezTo>
                  <a:cubicBezTo>
                    <a:pt x="276" y="1337"/>
                    <a:pt x="274" y="1339"/>
                    <a:pt x="273" y="1339"/>
                  </a:cubicBezTo>
                  <a:cubicBezTo>
                    <a:pt x="273" y="1340"/>
                    <a:pt x="272" y="1342"/>
                    <a:pt x="271" y="1343"/>
                  </a:cubicBezTo>
                  <a:cubicBezTo>
                    <a:pt x="271" y="1344"/>
                    <a:pt x="271" y="1346"/>
                    <a:pt x="271" y="1347"/>
                  </a:cubicBezTo>
                  <a:cubicBezTo>
                    <a:pt x="271" y="1348"/>
                    <a:pt x="273" y="1349"/>
                    <a:pt x="273" y="1350"/>
                  </a:cubicBezTo>
                  <a:cubicBezTo>
                    <a:pt x="274" y="1351"/>
                    <a:pt x="275" y="1353"/>
                    <a:pt x="275" y="1354"/>
                  </a:cubicBezTo>
                  <a:cubicBezTo>
                    <a:pt x="275" y="1355"/>
                    <a:pt x="274" y="1358"/>
                    <a:pt x="274" y="1359"/>
                  </a:cubicBezTo>
                  <a:cubicBezTo>
                    <a:pt x="273" y="1361"/>
                    <a:pt x="271" y="1364"/>
                    <a:pt x="270" y="1366"/>
                  </a:cubicBezTo>
                  <a:cubicBezTo>
                    <a:pt x="269" y="1367"/>
                    <a:pt x="268" y="1368"/>
                    <a:pt x="267" y="1369"/>
                  </a:cubicBezTo>
                  <a:cubicBezTo>
                    <a:pt x="266" y="1369"/>
                    <a:pt x="265" y="1371"/>
                    <a:pt x="264" y="1372"/>
                  </a:cubicBezTo>
                  <a:cubicBezTo>
                    <a:pt x="264" y="1373"/>
                    <a:pt x="264" y="1374"/>
                    <a:pt x="264" y="1375"/>
                  </a:cubicBezTo>
                  <a:cubicBezTo>
                    <a:pt x="264" y="1376"/>
                    <a:pt x="264" y="1378"/>
                    <a:pt x="264" y="1379"/>
                  </a:cubicBezTo>
                  <a:cubicBezTo>
                    <a:pt x="265" y="1379"/>
                    <a:pt x="267" y="1381"/>
                    <a:pt x="267" y="1381"/>
                  </a:cubicBezTo>
                  <a:cubicBezTo>
                    <a:pt x="268" y="1381"/>
                    <a:pt x="270" y="1381"/>
                    <a:pt x="271" y="1381"/>
                  </a:cubicBezTo>
                  <a:cubicBezTo>
                    <a:pt x="272" y="1381"/>
                    <a:pt x="274" y="1382"/>
                    <a:pt x="274" y="1383"/>
                  </a:cubicBezTo>
                  <a:cubicBezTo>
                    <a:pt x="275" y="1384"/>
                    <a:pt x="277" y="1385"/>
                    <a:pt x="278" y="1386"/>
                  </a:cubicBezTo>
                  <a:cubicBezTo>
                    <a:pt x="279" y="1387"/>
                    <a:pt x="280" y="1390"/>
                    <a:pt x="281" y="1391"/>
                  </a:cubicBezTo>
                  <a:cubicBezTo>
                    <a:pt x="281" y="1392"/>
                    <a:pt x="281" y="1394"/>
                    <a:pt x="281" y="1395"/>
                  </a:cubicBezTo>
                  <a:cubicBezTo>
                    <a:pt x="282" y="1396"/>
                    <a:pt x="282" y="1398"/>
                    <a:pt x="282" y="1399"/>
                  </a:cubicBezTo>
                  <a:cubicBezTo>
                    <a:pt x="282" y="1400"/>
                    <a:pt x="283" y="1402"/>
                    <a:pt x="283" y="1403"/>
                  </a:cubicBezTo>
                  <a:cubicBezTo>
                    <a:pt x="284" y="1403"/>
                    <a:pt x="285" y="1404"/>
                    <a:pt x="286" y="1404"/>
                  </a:cubicBezTo>
                  <a:cubicBezTo>
                    <a:pt x="288" y="1405"/>
                    <a:pt x="294" y="1405"/>
                    <a:pt x="296" y="1405"/>
                  </a:cubicBezTo>
                  <a:cubicBezTo>
                    <a:pt x="298" y="1405"/>
                    <a:pt x="301" y="1406"/>
                    <a:pt x="303" y="1406"/>
                  </a:cubicBezTo>
                  <a:cubicBezTo>
                    <a:pt x="305" y="1406"/>
                    <a:pt x="309" y="1405"/>
                    <a:pt x="311" y="1405"/>
                  </a:cubicBezTo>
                  <a:cubicBezTo>
                    <a:pt x="312" y="1405"/>
                    <a:pt x="315" y="1405"/>
                    <a:pt x="317" y="1406"/>
                  </a:cubicBezTo>
                  <a:cubicBezTo>
                    <a:pt x="318" y="1406"/>
                    <a:pt x="321" y="1408"/>
                    <a:pt x="323" y="1408"/>
                  </a:cubicBezTo>
                  <a:cubicBezTo>
                    <a:pt x="324" y="1409"/>
                    <a:pt x="326" y="1409"/>
                    <a:pt x="327" y="1409"/>
                  </a:cubicBezTo>
                  <a:cubicBezTo>
                    <a:pt x="328" y="1409"/>
                    <a:pt x="332" y="1410"/>
                    <a:pt x="333" y="1410"/>
                  </a:cubicBezTo>
                  <a:cubicBezTo>
                    <a:pt x="334" y="1411"/>
                    <a:pt x="336" y="1413"/>
                    <a:pt x="337" y="1414"/>
                  </a:cubicBezTo>
                  <a:cubicBezTo>
                    <a:pt x="339" y="1414"/>
                    <a:pt x="341" y="1413"/>
                    <a:pt x="342" y="1414"/>
                  </a:cubicBezTo>
                  <a:cubicBezTo>
                    <a:pt x="344" y="1414"/>
                    <a:pt x="346" y="1414"/>
                    <a:pt x="347" y="1414"/>
                  </a:cubicBezTo>
                  <a:cubicBezTo>
                    <a:pt x="349" y="1415"/>
                    <a:pt x="352" y="1417"/>
                    <a:pt x="353" y="1418"/>
                  </a:cubicBezTo>
                  <a:cubicBezTo>
                    <a:pt x="354" y="1419"/>
                    <a:pt x="355" y="1421"/>
                    <a:pt x="355" y="1421"/>
                  </a:cubicBezTo>
                  <a:cubicBezTo>
                    <a:pt x="356" y="1422"/>
                    <a:pt x="358" y="1422"/>
                    <a:pt x="359" y="1423"/>
                  </a:cubicBezTo>
                  <a:cubicBezTo>
                    <a:pt x="360" y="1423"/>
                    <a:pt x="361" y="1426"/>
                    <a:pt x="362" y="1427"/>
                  </a:cubicBezTo>
                  <a:cubicBezTo>
                    <a:pt x="363" y="1428"/>
                    <a:pt x="365" y="1429"/>
                    <a:pt x="366" y="1429"/>
                  </a:cubicBezTo>
                  <a:cubicBezTo>
                    <a:pt x="367" y="1429"/>
                    <a:pt x="370" y="1429"/>
                    <a:pt x="371" y="1429"/>
                  </a:cubicBezTo>
                  <a:cubicBezTo>
                    <a:pt x="372" y="1429"/>
                    <a:pt x="375" y="1429"/>
                    <a:pt x="376" y="1429"/>
                  </a:cubicBezTo>
                  <a:cubicBezTo>
                    <a:pt x="377" y="1429"/>
                    <a:pt x="379" y="1429"/>
                    <a:pt x="380" y="1430"/>
                  </a:cubicBezTo>
                  <a:cubicBezTo>
                    <a:pt x="381" y="1431"/>
                    <a:pt x="383" y="1432"/>
                    <a:pt x="384" y="1433"/>
                  </a:cubicBezTo>
                  <a:cubicBezTo>
                    <a:pt x="385" y="1434"/>
                    <a:pt x="385" y="1435"/>
                    <a:pt x="386" y="1436"/>
                  </a:cubicBezTo>
                  <a:cubicBezTo>
                    <a:pt x="386" y="1436"/>
                    <a:pt x="388" y="1436"/>
                    <a:pt x="389" y="1435"/>
                  </a:cubicBezTo>
                  <a:cubicBezTo>
                    <a:pt x="389" y="1435"/>
                    <a:pt x="390" y="1433"/>
                    <a:pt x="391" y="1433"/>
                  </a:cubicBezTo>
                  <a:cubicBezTo>
                    <a:pt x="392" y="1433"/>
                    <a:pt x="394" y="1432"/>
                    <a:pt x="396" y="1432"/>
                  </a:cubicBezTo>
                  <a:cubicBezTo>
                    <a:pt x="397" y="1432"/>
                    <a:pt x="401" y="1432"/>
                    <a:pt x="403" y="1433"/>
                  </a:cubicBezTo>
                  <a:cubicBezTo>
                    <a:pt x="405" y="1433"/>
                    <a:pt x="408" y="1435"/>
                    <a:pt x="410" y="1436"/>
                  </a:cubicBezTo>
                  <a:cubicBezTo>
                    <a:pt x="412" y="1437"/>
                    <a:pt x="415" y="1441"/>
                    <a:pt x="416" y="1443"/>
                  </a:cubicBezTo>
                  <a:cubicBezTo>
                    <a:pt x="418" y="1444"/>
                    <a:pt x="421" y="1445"/>
                    <a:pt x="422" y="1446"/>
                  </a:cubicBezTo>
                  <a:cubicBezTo>
                    <a:pt x="423" y="1447"/>
                    <a:pt x="426" y="1449"/>
                    <a:pt x="427" y="1450"/>
                  </a:cubicBezTo>
                  <a:cubicBezTo>
                    <a:pt x="428" y="1451"/>
                    <a:pt x="429" y="1453"/>
                    <a:pt x="429" y="1455"/>
                  </a:cubicBezTo>
                  <a:cubicBezTo>
                    <a:pt x="430" y="1456"/>
                    <a:pt x="430" y="1458"/>
                    <a:pt x="431" y="1458"/>
                  </a:cubicBezTo>
                  <a:cubicBezTo>
                    <a:pt x="431" y="1459"/>
                    <a:pt x="434" y="1459"/>
                    <a:pt x="434" y="1459"/>
                  </a:cubicBezTo>
                  <a:cubicBezTo>
                    <a:pt x="435" y="1460"/>
                    <a:pt x="435" y="1461"/>
                    <a:pt x="435" y="1461"/>
                  </a:cubicBezTo>
                  <a:cubicBezTo>
                    <a:pt x="436" y="1462"/>
                    <a:pt x="436" y="1464"/>
                    <a:pt x="437" y="1465"/>
                  </a:cubicBezTo>
                  <a:cubicBezTo>
                    <a:pt x="438" y="1466"/>
                    <a:pt x="439" y="1468"/>
                    <a:pt x="440" y="1468"/>
                  </a:cubicBezTo>
                  <a:cubicBezTo>
                    <a:pt x="441" y="1469"/>
                    <a:pt x="443" y="1469"/>
                    <a:pt x="443" y="1470"/>
                  </a:cubicBezTo>
                  <a:cubicBezTo>
                    <a:pt x="444" y="1471"/>
                    <a:pt x="445" y="1475"/>
                    <a:pt x="445" y="1476"/>
                  </a:cubicBezTo>
                  <a:cubicBezTo>
                    <a:pt x="446" y="1478"/>
                    <a:pt x="445" y="1482"/>
                    <a:pt x="445" y="1484"/>
                  </a:cubicBezTo>
                  <a:cubicBezTo>
                    <a:pt x="445" y="1485"/>
                    <a:pt x="446" y="1488"/>
                    <a:pt x="447" y="1489"/>
                  </a:cubicBezTo>
                  <a:cubicBezTo>
                    <a:pt x="447" y="1490"/>
                    <a:pt x="448" y="1492"/>
                    <a:pt x="449" y="1493"/>
                  </a:cubicBezTo>
                  <a:cubicBezTo>
                    <a:pt x="449" y="1493"/>
                    <a:pt x="450" y="1494"/>
                    <a:pt x="451" y="1494"/>
                  </a:cubicBezTo>
                  <a:cubicBezTo>
                    <a:pt x="452" y="1495"/>
                    <a:pt x="454" y="1496"/>
                    <a:pt x="455" y="1496"/>
                  </a:cubicBezTo>
                  <a:cubicBezTo>
                    <a:pt x="455" y="1497"/>
                    <a:pt x="457" y="1499"/>
                    <a:pt x="458" y="1500"/>
                  </a:cubicBezTo>
                  <a:cubicBezTo>
                    <a:pt x="458" y="1501"/>
                    <a:pt x="458" y="1503"/>
                    <a:pt x="459" y="1504"/>
                  </a:cubicBezTo>
                  <a:cubicBezTo>
                    <a:pt x="460" y="1504"/>
                    <a:pt x="462" y="1504"/>
                    <a:pt x="463" y="1504"/>
                  </a:cubicBezTo>
                  <a:cubicBezTo>
                    <a:pt x="463" y="1504"/>
                    <a:pt x="465" y="1505"/>
                    <a:pt x="466" y="1506"/>
                  </a:cubicBezTo>
                  <a:cubicBezTo>
                    <a:pt x="467" y="1506"/>
                    <a:pt x="470" y="1507"/>
                    <a:pt x="472" y="1508"/>
                  </a:cubicBezTo>
                  <a:cubicBezTo>
                    <a:pt x="473" y="1509"/>
                    <a:pt x="476" y="1512"/>
                    <a:pt x="478" y="1514"/>
                  </a:cubicBezTo>
                  <a:cubicBezTo>
                    <a:pt x="479" y="1514"/>
                    <a:pt x="481" y="1516"/>
                    <a:pt x="482" y="1517"/>
                  </a:cubicBezTo>
                  <a:cubicBezTo>
                    <a:pt x="483" y="1518"/>
                    <a:pt x="486" y="1519"/>
                    <a:pt x="488" y="1520"/>
                  </a:cubicBezTo>
                  <a:cubicBezTo>
                    <a:pt x="490" y="1520"/>
                    <a:pt x="493" y="1521"/>
                    <a:pt x="494" y="1521"/>
                  </a:cubicBezTo>
                  <a:cubicBezTo>
                    <a:pt x="495" y="1522"/>
                    <a:pt x="497" y="1523"/>
                    <a:pt x="498" y="1524"/>
                  </a:cubicBezTo>
                  <a:cubicBezTo>
                    <a:pt x="499" y="1525"/>
                    <a:pt x="499" y="1527"/>
                    <a:pt x="500" y="1528"/>
                  </a:cubicBezTo>
                  <a:cubicBezTo>
                    <a:pt x="500" y="1529"/>
                    <a:pt x="501" y="1530"/>
                    <a:pt x="502" y="1530"/>
                  </a:cubicBezTo>
                  <a:cubicBezTo>
                    <a:pt x="503" y="1530"/>
                    <a:pt x="503" y="1528"/>
                    <a:pt x="504" y="1527"/>
                  </a:cubicBezTo>
                  <a:cubicBezTo>
                    <a:pt x="505" y="1527"/>
                    <a:pt x="506" y="1527"/>
                    <a:pt x="507" y="1527"/>
                  </a:cubicBezTo>
                  <a:cubicBezTo>
                    <a:pt x="508" y="1526"/>
                    <a:pt x="511" y="1526"/>
                    <a:pt x="512" y="1526"/>
                  </a:cubicBezTo>
                  <a:cubicBezTo>
                    <a:pt x="514" y="1526"/>
                    <a:pt x="517" y="1527"/>
                    <a:pt x="519" y="1527"/>
                  </a:cubicBezTo>
                  <a:cubicBezTo>
                    <a:pt x="521" y="1528"/>
                    <a:pt x="524" y="1529"/>
                    <a:pt x="526" y="1529"/>
                  </a:cubicBezTo>
                  <a:cubicBezTo>
                    <a:pt x="527" y="1529"/>
                    <a:pt x="530" y="1529"/>
                    <a:pt x="532" y="1529"/>
                  </a:cubicBezTo>
                  <a:cubicBezTo>
                    <a:pt x="533" y="1529"/>
                    <a:pt x="537" y="1530"/>
                    <a:pt x="539" y="1531"/>
                  </a:cubicBezTo>
                  <a:cubicBezTo>
                    <a:pt x="540" y="1531"/>
                    <a:pt x="542" y="1533"/>
                    <a:pt x="543" y="1534"/>
                  </a:cubicBezTo>
                  <a:cubicBezTo>
                    <a:pt x="544" y="1536"/>
                    <a:pt x="547" y="1538"/>
                    <a:pt x="548" y="1540"/>
                  </a:cubicBezTo>
                  <a:cubicBezTo>
                    <a:pt x="549" y="1542"/>
                    <a:pt x="551" y="1548"/>
                    <a:pt x="552" y="1551"/>
                  </a:cubicBezTo>
                  <a:cubicBezTo>
                    <a:pt x="553" y="1555"/>
                    <a:pt x="554" y="1563"/>
                    <a:pt x="554" y="1566"/>
                  </a:cubicBezTo>
                  <a:cubicBezTo>
                    <a:pt x="554" y="1568"/>
                    <a:pt x="553" y="1570"/>
                    <a:pt x="553" y="1572"/>
                  </a:cubicBezTo>
                  <a:cubicBezTo>
                    <a:pt x="552" y="1573"/>
                    <a:pt x="550" y="1575"/>
                    <a:pt x="549" y="1575"/>
                  </a:cubicBezTo>
                  <a:cubicBezTo>
                    <a:pt x="549" y="1576"/>
                    <a:pt x="547" y="1576"/>
                    <a:pt x="547" y="1577"/>
                  </a:cubicBezTo>
                  <a:cubicBezTo>
                    <a:pt x="546" y="1578"/>
                    <a:pt x="546" y="1580"/>
                    <a:pt x="546" y="1581"/>
                  </a:cubicBezTo>
                  <a:cubicBezTo>
                    <a:pt x="546" y="1582"/>
                    <a:pt x="547" y="1584"/>
                    <a:pt x="548" y="1585"/>
                  </a:cubicBezTo>
                  <a:cubicBezTo>
                    <a:pt x="549" y="1586"/>
                    <a:pt x="552" y="1586"/>
                    <a:pt x="553" y="1587"/>
                  </a:cubicBezTo>
                  <a:cubicBezTo>
                    <a:pt x="554" y="1587"/>
                    <a:pt x="556" y="1588"/>
                    <a:pt x="557" y="1589"/>
                  </a:cubicBezTo>
                  <a:cubicBezTo>
                    <a:pt x="558" y="1590"/>
                    <a:pt x="560" y="1593"/>
                    <a:pt x="561" y="1593"/>
                  </a:cubicBezTo>
                  <a:cubicBezTo>
                    <a:pt x="563" y="1594"/>
                    <a:pt x="566" y="1595"/>
                    <a:pt x="567" y="1595"/>
                  </a:cubicBezTo>
                  <a:cubicBezTo>
                    <a:pt x="569" y="1595"/>
                    <a:pt x="572" y="1595"/>
                    <a:pt x="574" y="1595"/>
                  </a:cubicBezTo>
                  <a:cubicBezTo>
                    <a:pt x="575" y="1595"/>
                    <a:pt x="578" y="1595"/>
                    <a:pt x="579" y="1595"/>
                  </a:cubicBezTo>
                  <a:cubicBezTo>
                    <a:pt x="580" y="1594"/>
                    <a:pt x="579" y="1592"/>
                    <a:pt x="580" y="1591"/>
                  </a:cubicBezTo>
                  <a:cubicBezTo>
                    <a:pt x="580" y="1591"/>
                    <a:pt x="581" y="1589"/>
                    <a:pt x="582" y="1588"/>
                  </a:cubicBezTo>
                  <a:cubicBezTo>
                    <a:pt x="583" y="1588"/>
                    <a:pt x="585" y="1588"/>
                    <a:pt x="585" y="1589"/>
                  </a:cubicBezTo>
                  <a:cubicBezTo>
                    <a:pt x="586" y="1589"/>
                    <a:pt x="587" y="1590"/>
                    <a:pt x="588" y="1591"/>
                  </a:cubicBezTo>
                  <a:cubicBezTo>
                    <a:pt x="590" y="1592"/>
                    <a:pt x="593" y="1594"/>
                    <a:pt x="594" y="1595"/>
                  </a:cubicBezTo>
                  <a:cubicBezTo>
                    <a:pt x="595" y="1596"/>
                    <a:pt x="596" y="1599"/>
                    <a:pt x="597" y="1601"/>
                  </a:cubicBezTo>
                  <a:cubicBezTo>
                    <a:pt x="598" y="1602"/>
                    <a:pt x="600" y="1606"/>
                    <a:pt x="601" y="1608"/>
                  </a:cubicBezTo>
                  <a:cubicBezTo>
                    <a:pt x="602" y="1609"/>
                    <a:pt x="603" y="1613"/>
                    <a:pt x="605" y="1614"/>
                  </a:cubicBezTo>
                  <a:cubicBezTo>
                    <a:pt x="606" y="1616"/>
                    <a:pt x="610" y="1618"/>
                    <a:pt x="612" y="1620"/>
                  </a:cubicBezTo>
                  <a:cubicBezTo>
                    <a:pt x="612" y="1621"/>
                    <a:pt x="613" y="1622"/>
                    <a:pt x="614" y="1623"/>
                  </a:cubicBezTo>
                  <a:cubicBezTo>
                    <a:pt x="615" y="1624"/>
                    <a:pt x="618" y="1624"/>
                    <a:pt x="620" y="1625"/>
                  </a:cubicBezTo>
                  <a:cubicBezTo>
                    <a:pt x="622" y="1626"/>
                    <a:pt x="625" y="1630"/>
                    <a:pt x="626" y="1632"/>
                  </a:cubicBezTo>
                  <a:cubicBezTo>
                    <a:pt x="627" y="1633"/>
                    <a:pt x="627" y="1635"/>
                    <a:pt x="628" y="1635"/>
                  </a:cubicBezTo>
                  <a:cubicBezTo>
                    <a:pt x="628" y="1636"/>
                    <a:pt x="630" y="1637"/>
                    <a:pt x="631" y="1638"/>
                  </a:cubicBezTo>
                  <a:cubicBezTo>
                    <a:pt x="632" y="1638"/>
                    <a:pt x="633" y="1640"/>
                    <a:pt x="633" y="1641"/>
                  </a:cubicBezTo>
                  <a:cubicBezTo>
                    <a:pt x="634" y="1642"/>
                    <a:pt x="635" y="1645"/>
                    <a:pt x="636" y="1646"/>
                  </a:cubicBezTo>
                  <a:cubicBezTo>
                    <a:pt x="637" y="1647"/>
                    <a:pt x="637" y="1650"/>
                    <a:pt x="638" y="1652"/>
                  </a:cubicBezTo>
                  <a:cubicBezTo>
                    <a:pt x="638" y="1652"/>
                    <a:pt x="640" y="1653"/>
                    <a:pt x="641" y="1654"/>
                  </a:cubicBezTo>
                  <a:cubicBezTo>
                    <a:pt x="641" y="1654"/>
                    <a:pt x="643" y="1654"/>
                    <a:pt x="644" y="1655"/>
                  </a:cubicBezTo>
                  <a:cubicBezTo>
                    <a:pt x="645" y="1655"/>
                    <a:pt x="647" y="1656"/>
                    <a:pt x="648" y="1657"/>
                  </a:cubicBezTo>
                  <a:cubicBezTo>
                    <a:pt x="649" y="1658"/>
                    <a:pt x="650" y="1661"/>
                    <a:pt x="651" y="1663"/>
                  </a:cubicBezTo>
                  <a:cubicBezTo>
                    <a:pt x="651" y="1664"/>
                    <a:pt x="652" y="1667"/>
                    <a:pt x="653" y="1668"/>
                  </a:cubicBezTo>
                  <a:cubicBezTo>
                    <a:pt x="654" y="1669"/>
                    <a:pt x="656" y="1671"/>
                    <a:pt x="657" y="1672"/>
                  </a:cubicBezTo>
                  <a:cubicBezTo>
                    <a:pt x="658" y="1672"/>
                    <a:pt x="660" y="1674"/>
                    <a:pt x="661" y="1675"/>
                  </a:cubicBezTo>
                  <a:cubicBezTo>
                    <a:pt x="662" y="1676"/>
                    <a:pt x="665" y="1680"/>
                    <a:pt x="666" y="1682"/>
                  </a:cubicBezTo>
                  <a:cubicBezTo>
                    <a:pt x="667" y="1685"/>
                    <a:pt x="668" y="1690"/>
                    <a:pt x="669" y="1693"/>
                  </a:cubicBezTo>
                  <a:cubicBezTo>
                    <a:pt x="670" y="1695"/>
                    <a:pt x="672" y="1699"/>
                    <a:pt x="673" y="1700"/>
                  </a:cubicBezTo>
                  <a:cubicBezTo>
                    <a:pt x="674" y="1703"/>
                    <a:pt x="677" y="1707"/>
                    <a:pt x="678" y="1709"/>
                  </a:cubicBezTo>
                  <a:cubicBezTo>
                    <a:pt x="680" y="1712"/>
                    <a:pt x="683" y="1719"/>
                    <a:pt x="683" y="1722"/>
                  </a:cubicBezTo>
                  <a:cubicBezTo>
                    <a:pt x="684" y="1724"/>
                    <a:pt x="684" y="1728"/>
                    <a:pt x="684" y="1730"/>
                  </a:cubicBezTo>
                  <a:cubicBezTo>
                    <a:pt x="684" y="1733"/>
                    <a:pt x="685" y="1738"/>
                    <a:pt x="685" y="1741"/>
                  </a:cubicBezTo>
                  <a:cubicBezTo>
                    <a:pt x="685" y="1743"/>
                    <a:pt x="686" y="1746"/>
                    <a:pt x="686" y="1748"/>
                  </a:cubicBezTo>
                  <a:cubicBezTo>
                    <a:pt x="686" y="1751"/>
                    <a:pt x="686" y="1758"/>
                    <a:pt x="686" y="1761"/>
                  </a:cubicBezTo>
                  <a:cubicBezTo>
                    <a:pt x="686" y="1762"/>
                    <a:pt x="685" y="1765"/>
                    <a:pt x="684" y="1766"/>
                  </a:cubicBezTo>
                  <a:cubicBezTo>
                    <a:pt x="684" y="1767"/>
                    <a:pt x="683" y="1768"/>
                    <a:pt x="682" y="1768"/>
                  </a:cubicBezTo>
                  <a:cubicBezTo>
                    <a:pt x="681" y="1769"/>
                    <a:pt x="679" y="1769"/>
                    <a:pt x="679" y="1769"/>
                  </a:cubicBezTo>
                  <a:cubicBezTo>
                    <a:pt x="678" y="1770"/>
                    <a:pt x="678" y="1771"/>
                    <a:pt x="678" y="1772"/>
                  </a:cubicBezTo>
                  <a:cubicBezTo>
                    <a:pt x="678" y="1773"/>
                    <a:pt x="679" y="1775"/>
                    <a:pt x="679" y="1776"/>
                  </a:cubicBezTo>
                  <a:cubicBezTo>
                    <a:pt x="680" y="1776"/>
                    <a:pt x="681" y="1777"/>
                    <a:pt x="681" y="1778"/>
                  </a:cubicBezTo>
                  <a:cubicBezTo>
                    <a:pt x="681" y="1779"/>
                    <a:pt x="682" y="1781"/>
                    <a:pt x="682" y="1782"/>
                  </a:cubicBezTo>
                  <a:cubicBezTo>
                    <a:pt x="682" y="1784"/>
                    <a:pt x="682" y="1786"/>
                    <a:pt x="681" y="1787"/>
                  </a:cubicBezTo>
                  <a:cubicBezTo>
                    <a:pt x="681" y="1788"/>
                    <a:pt x="679" y="1789"/>
                    <a:pt x="678" y="1790"/>
                  </a:cubicBezTo>
                  <a:cubicBezTo>
                    <a:pt x="678" y="1791"/>
                    <a:pt x="677" y="1793"/>
                    <a:pt x="677" y="1794"/>
                  </a:cubicBezTo>
                  <a:cubicBezTo>
                    <a:pt x="677" y="1796"/>
                    <a:pt x="678" y="1799"/>
                    <a:pt x="679" y="1800"/>
                  </a:cubicBezTo>
                  <a:cubicBezTo>
                    <a:pt x="679" y="1800"/>
                    <a:pt x="681" y="1801"/>
                    <a:pt x="682" y="1801"/>
                  </a:cubicBezTo>
                  <a:cubicBezTo>
                    <a:pt x="683" y="1801"/>
                    <a:pt x="684" y="1798"/>
                    <a:pt x="685" y="1798"/>
                  </a:cubicBezTo>
                  <a:cubicBezTo>
                    <a:pt x="686" y="1798"/>
                    <a:pt x="689" y="1800"/>
                    <a:pt x="690" y="1801"/>
                  </a:cubicBezTo>
                  <a:cubicBezTo>
                    <a:pt x="691" y="1802"/>
                    <a:pt x="692" y="1804"/>
                    <a:pt x="692" y="1806"/>
                  </a:cubicBezTo>
                  <a:cubicBezTo>
                    <a:pt x="693" y="1807"/>
                    <a:pt x="694" y="1811"/>
                    <a:pt x="694" y="1813"/>
                  </a:cubicBezTo>
                  <a:cubicBezTo>
                    <a:pt x="694" y="1815"/>
                    <a:pt x="693" y="1819"/>
                    <a:pt x="693" y="1821"/>
                  </a:cubicBezTo>
                  <a:cubicBezTo>
                    <a:pt x="693" y="1823"/>
                    <a:pt x="694" y="1827"/>
                    <a:pt x="694" y="1827"/>
                  </a:cubicBezTo>
                  <a:cubicBezTo>
                    <a:pt x="842" y="1839"/>
                    <a:pt x="842" y="1839"/>
                    <a:pt x="842" y="1839"/>
                  </a:cubicBezTo>
                  <a:cubicBezTo>
                    <a:pt x="1046" y="1854"/>
                    <a:pt x="1046" y="1854"/>
                    <a:pt x="1046" y="1854"/>
                  </a:cubicBezTo>
                  <a:cubicBezTo>
                    <a:pt x="1047" y="1853"/>
                    <a:pt x="1047" y="1852"/>
                    <a:pt x="1047" y="1851"/>
                  </a:cubicBezTo>
                  <a:cubicBezTo>
                    <a:pt x="1048" y="1851"/>
                    <a:pt x="1049" y="1850"/>
                    <a:pt x="1050" y="1850"/>
                  </a:cubicBezTo>
                  <a:cubicBezTo>
                    <a:pt x="1050" y="1850"/>
                    <a:pt x="1052" y="1851"/>
                    <a:pt x="1053" y="1851"/>
                  </a:cubicBezTo>
                  <a:cubicBezTo>
                    <a:pt x="1053" y="1852"/>
                    <a:pt x="1055" y="1854"/>
                    <a:pt x="1056" y="1854"/>
                  </a:cubicBezTo>
                  <a:cubicBezTo>
                    <a:pt x="1056" y="1854"/>
                    <a:pt x="1058" y="1854"/>
                    <a:pt x="1059" y="1854"/>
                  </a:cubicBezTo>
                  <a:cubicBezTo>
                    <a:pt x="1060" y="1855"/>
                    <a:pt x="1063" y="1855"/>
                    <a:pt x="1065" y="1855"/>
                  </a:cubicBezTo>
                  <a:cubicBezTo>
                    <a:pt x="1066" y="1854"/>
                    <a:pt x="1067" y="1853"/>
                    <a:pt x="1068" y="1852"/>
                  </a:cubicBezTo>
                  <a:cubicBezTo>
                    <a:pt x="1069" y="1852"/>
                    <a:pt x="1071" y="1853"/>
                    <a:pt x="1072" y="1852"/>
                  </a:cubicBezTo>
                  <a:cubicBezTo>
                    <a:pt x="1073" y="1852"/>
                    <a:pt x="1075" y="1851"/>
                    <a:pt x="1075" y="1850"/>
                  </a:cubicBezTo>
                  <a:cubicBezTo>
                    <a:pt x="1076" y="1849"/>
                    <a:pt x="1075" y="1845"/>
                    <a:pt x="1075" y="1844"/>
                  </a:cubicBezTo>
                  <a:cubicBezTo>
                    <a:pt x="1076" y="1843"/>
                    <a:pt x="1079" y="1842"/>
                    <a:pt x="1080" y="1842"/>
                  </a:cubicBezTo>
                  <a:cubicBezTo>
                    <a:pt x="1082" y="1841"/>
                    <a:pt x="1085" y="1839"/>
                    <a:pt x="1086" y="1838"/>
                  </a:cubicBezTo>
                  <a:cubicBezTo>
                    <a:pt x="1087" y="1836"/>
                    <a:pt x="1088" y="1833"/>
                    <a:pt x="1088" y="1831"/>
                  </a:cubicBezTo>
                  <a:cubicBezTo>
                    <a:pt x="1088" y="1830"/>
                    <a:pt x="1088" y="1828"/>
                    <a:pt x="1088" y="1827"/>
                  </a:cubicBezTo>
                  <a:cubicBezTo>
                    <a:pt x="1087" y="1825"/>
                    <a:pt x="1085" y="1823"/>
                    <a:pt x="1085" y="1822"/>
                  </a:cubicBezTo>
                  <a:cubicBezTo>
                    <a:pt x="1085" y="1821"/>
                    <a:pt x="1089" y="1820"/>
                    <a:pt x="1089" y="1819"/>
                  </a:cubicBezTo>
                  <a:cubicBezTo>
                    <a:pt x="1089" y="1817"/>
                    <a:pt x="1086" y="1816"/>
                    <a:pt x="1086" y="1815"/>
                  </a:cubicBezTo>
                  <a:cubicBezTo>
                    <a:pt x="1085" y="1814"/>
                    <a:pt x="1086" y="1812"/>
                    <a:pt x="1086" y="1810"/>
                  </a:cubicBezTo>
                  <a:cubicBezTo>
                    <a:pt x="1086" y="1809"/>
                    <a:pt x="1085" y="1806"/>
                    <a:pt x="1085" y="1805"/>
                  </a:cubicBezTo>
                  <a:cubicBezTo>
                    <a:pt x="1084" y="1804"/>
                    <a:pt x="1081" y="1803"/>
                    <a:pt x="1079" y="1803"/>
                  </a:cubicBezTo>
                  <a:cubicBezTo>
                    <a:pt x="1079" y="1802"/>
                    <a:pt x="1077" y="1802"/>
                    <a:pt x="1076" y="1802"/>
                  </a:cubicBezTo>
                  <a:cubicBezTo>
                    <a:pt x="1075" y="1802"/>
                    <a:pt x="1073" y="1804"/>
                    <a:pt x="1072" y="1804"/>
                  </a:cubicBezTo>
                  <a:cubicBezTo>
                    <a:pt x="1072" y="1804"/>
                    <a:pt x="1070" y="1803"/>
                    <a:pt x="1069" y="1803"/>
                  </a:cubicBezTo>
                  <a:cubicBezTo>
                    <a:pt x="1068" y="1802"/>
                    <a:pt x="1068" y="1800"/>
                    <a:pt x="1067" y="1800"/>
                  </a:cubicBezTo>
                  <a:cubicBezTo>
                    <a:pt x="1066" y="1800"/>
                    <a:pt x="1065" y="1802"/>
                    <a:pt x="1064" y="1802"/>
                  </a:cubicBezTo>
                  <a:cubicBezTo>
                    <a:pt x="1063" y="1802"/>
                    <a:pt x="1062" y="1800"/>
                    <a:pt x="1062" y="1800"/>
                  </a:cubicBezTo>
                  <a:cubicBezTo>
                    <a:pt x="1061" y="1799"/>
                    <a:pt x="1060" y="1796"/>
                    <a:pt x="1060" y="1795"/>
                  </a:cubicBezTo>
                  <a:cubicBezTo>
                    <a:pt x="1059" y="1794"/>
                    <a:pt x="1057" y="1792"/>
                    <a:pt x="1057" y="1790"/>
                  </a:cubicBezTo>
                  <a:cubicBezTo>
                    <a:pt x="1057" y="1789"/>
                    <a:pt x="1058" y="1787"/>
                    <a:pt x="1058" y="1786"/>
                  </a:cubicBezTo>
                  <a:cubicBezTo>
                    <a:pt x="1059" y="1785"/>
                    <a:pt x="1061" y="1782"/>
                    <a:pt x="1062" y="1781"/>
                  </a:cubicBezTo>
                  <a:cubicBezTo>
                    <a:pt x="1063" y="1779"/>
                    <a:pt x="1065" y="1776"/>
                    <a:pt x="1065" y="1774"/>
                  </a:cubicBezTo>
                  <a:cubicBezTo>
                    <a:pt x="1065" y="1772"/>
                    <a:pt x="1064" y="1770"/>
                    <a:pt x="1064" y="1768"/>
                  </a:cubicBezTo>
                  <a:cubicBezTo>
                    <a:pt x="1064" y="1767"/>
                    <a:pt x="1066" y="1765"/>
                    <a:pt x="1066" y="1764"/>
                  </a:cubicBezTo>
                  <a:cubicBezTo>
                    <a:pt x="1066" y="1763"/>
                    <a:pt x="1067" y="1761"/>
                    <a:pt x="1067" y="1760"/>
                  </a:cubicBezTo>
                  <a:cubicBezTo>
                    <a:pt x="1067" y="1759"/>
                    <a:pt x="1066" y="1758"/>
                    <a:pt x="1066" y="1757"/>
                  </a:cubicBezTo>
                  <a:cubicBezTo>
                    <a:pt x="1065" y="1757"/>
                    <a:pt x="1063" y="1757"/>
                    <a:pt x="1062" y="1756"/>
                  </a:cubicBezTo>
                  <a:cubicBezTo>
                    <a:pt x="1061" y="1756"/>
                    <a:pt x="1060" y="1755"/>
                    <a:pt x="1060" y="1754"/>
                  </a:cubicBezTo>
                  <a:cubicBezTo>
                    <a:pt x="1060" y="1752"/>
                    <a:pt x="1062" y="1751"/>
                    <a:pt x="1063" y="1750"/>
                  </a:cubicBezTo>
                  <a:cubicBezTo>
                    <a:pt x="1064" y="1749"/>
                    <a:pt x="1066" y="1747"/>
                    <a:pt x="1067" y="1746"/>
                  </a:cubicBezTo>
                  <a:cubicBezTo>
                    <a:pt x="1067" y="1744"/>
                    <a:pt x="1066" y="1742"/>
                    <a:pt x="1065" y="1741"/>
                  </a:cubicBezTo>
                  <a:cubicBezTo>
                    <a:pt x="1065" y="1740"/>
                    <a:pt x="1063" y="1738"/>
                    <a:pt x="1063" y="1737"/>
                  </a:cubicBezTo>
                  <a:cubicBezTo>
                    <a:pt x="1063" y="1736"/>
                    <a:pt x="1065" y="1735"/>
                    <a:pt x="1066" y="1735"/>
                  </a:cubicBezTo>
                  <a:cubicBezTo>
                    <a:pt x="1067" y="1735"/>
                    <a:pt x="1070" y="1734"/>
                    <a:pt x="1071" y="1734"/>
                  </a:cubicBezTo>
                  <a:cubicBezTo>
                    <a:pt x="1072" y="1734"/>
                    <a:pt x="1073" y="1735"/>
                    <a:pt x="1073" y="1736"/>
                  </a:cubicBezTo>
                  <a:cubicBezTo>
                    <a:pt x="1074" y="1736"/>
                    <a:pt x="1076" y="1734"/>
                    <a:pt x="1077" y="1733"/>
                  </a:cubicBezTo>
                  <a:cubicBezTo>
                    <a:pt x="1078" y="1733"/>
                    <a:pt x="1079" y="1730"/>
                    <a:pt x="1080" y="1729"/>
                  </a:cubicBezTo>
                  <a:cubicBezTo>
                    <a:pt x="1081" y="1727"/>
                    <a:pt x="1083" y="1724"/>
                    <a:pt x="1084" y="1723"/>
                  </a:cubicBezTo>
                  <a:cubicBezTo>
                    <a:pt x="1085" y="1722"/>
                    <a:pt x="1088" y="1722"/>
                    <a:pt x="1088" y="1721"/>
                  </a:cubicBezTo>
                  <a:cubicBezTo>
                    <a:pt x="1090" y="1720"/>
                    <a:pt x="1091" y="1717"/>
                    <a:pt x="1092" y="1716"/>
                  </a:cubicBezTo>
                  <a:cubicBezTo>
                    <a:pt x="1092" y="1716"/>
                    <a:pt x="1093" y="1716"/>
                    <a:pt x="1093" y="1715"/>
                  </a:cubicBezTo>
                  <a:cubicBezTo>
                    <a:pt x="1094" y="1715"/>
                    <a:pt x="1097" y="1715"/>
                    <a:pt x="1097" y="1714"/>
                  </a:cubicBezTo>
                  <a:cubicBezTo>
                    <a:pt x="1097" y="1712"/>
                    <a:pt x="1094" y="1710"/>
                    <a:pt x="1094" y="1708"/>
                  </a:cubicBezTo>
                  <a:cubicBezTo>
                    <a:pt x="1094" y="1707"/>
                    <a:pt x="1096" y="1705"/>
                    <a:pt x="1097" y="1704"/>
                  </a:cubicBezTo>
                  <a:cubicBezTo>
                    <a:pt x="1097" y="1703"/>
                    <a:pt x="1098" y="1700"/>
                    <a:pt x="1098" y="1699"/>
                  </a:cubicBezTo>
                  <a:cubicBezTo>
                    <a:pt x="1099" y="1697"/>
                    <a:pt x="1098" y="1693"/>
                    <a:pt x="1099" y="1692"/>
                  </a:cubicBezTo>
                  <a:cubicBezTo>
                    <a:pt x="1100" y="1691"/>
                    <a:pt x="1102" y="1691"/>
                    <a:pt x="1103" y="1691"/>
                  </a:cubicBezTo>
                  <a:cubicBezTo>
                    <a:pt x="1103" y="1690"/>
                    <a:pt x="1105" y="1689"/>
                    <a:pt x="1105" y="1688"/>
                  </a:cubicBezTo>
                  <a:cubicBezTo>
                    <a:pt x="1105" y="1687"/>
                    <a:pt x="1103" y="1684"/>
                    <a:pt x="1103" y="1683"/>
                  </a:cubicBezTo>
                  <a:cubicBezTo>
                    <a:pt x="1103" y="1682"/>
                    <a:pt x="1104" y="1679"/>
                    <a:pt x="1104" y="1678"/>
                  </a:cubicBezTo>
                  <a:cubicBezTo>
                    <a:pt x="1104" y="1677"/>
                    <a:pt x="1103" y="1674"/>
                    <a:pt x="1103" y="1673"/>
                  </a:cubicBezTo>
                  <a:cubicBezTo>
                    <a:pt x="1102" y="1672"/>
                    <a:pt x="1102" y="1669"/>
                    <a:pt x="1103" y="1668"/>
                  </a:cubicBezTo>
                  <a:cubicBezTo>
                    <a:pt x="1103" y="1666"/>
                    <a:pt x="1103" y="1663"/>
                    <a:pt x="1104" y="1662"/>
                  </a:cubicBezTo>
                  <a:cubicBezTo>
                    <a:pt x="1105" y="1661"/>
                    <a:pt x="1107" y="1661"/>
                    <a:pt x="1107" y="1660"/>
                  </a:cubicBezTo>
                  <a:cubicBezTo>
                    <a:pt x="1108" y="1659"/>
                    <a:pt x="1106" y="1657"/>
                    <a:pt x="1106" y="1655"/>
                  </a:cubicBezTo>
                  <a:cubicBezTo>
                    <a:pt x="1106" y="1655"/>
                    <a:pt x="1107" y="1653"/>
                    <a:pt x="1107" y="1652"/>
                  </a:cubicBezTo>
                  <a:cubicBezTo>
                    <a:pt x="1107" y="1651"/>
                    <a:pt x="1105" y="1651"/>
                    <a:pt x="1105" y="1650"/>
                  </a:cubicBezTo>
                  <a:cubicBezTo>
                    <a:pt x="1105" y="1649"/>
                    <a:pt x="1105" y="1647"/>
                    <a:pt x="1105" y="1647"/>
                  </a:cubicBezTo>
                  <a:cubicBezTo>
                    <a:pt x="1106" y="1646"/>
                    <a:pt x="1107" y="1646"/>
                    <a:pt x="1108" y="1645"/>
                  </a:cubicBezTo>
                  <a:cubicBezTo>
                    <a:pt x="1109" y="1645"/>
                    <a:pt x="1110" y="1645"/>
                    <a:pt x="1111" y="1644"/>
                  </a:cubicBezTo>
                  <a:cubicBezTo>
                    <a:pt x="1113" y="1643"/>
                    <a:pt x="1115" y="1641"/>
                    <a:pt x="1117" y="1640"/>
                  </a:cubicBezTo>
                  <a:cubicBezTo>
                    <a:pt x="1117" y="1639"/>
                    <a:pt x="1118" y="1636"/>
                    <a:pt x="1119" y="1635"/>
                  </a:cubicBezTo>
                  <a:cubicBezTo>
                    <a:pt x="1120" y="1635"/>
                    <a:pt x="1121" y="1634"/>
                    <a:pt x="1122" y="1633"/>
                  </a:cubicBezTo>
                  <a:cubicBezTo>
                    <a:pt x="1122" y="1632"/>
                    <a:pt x="1121" y="1630"/>
                    <a:pt x="1121" y="1628"/>
                  </a:cubicBezTo>
                  <a:cubicBezTo>
                    <a:pt x="1122" y="1627"/>
                    <a:pt x="1123" y="1624"/>
                    <a:pt x="1124" y="1623"/>
                  </a:cubicBezTo>
                  <a:cubicBezTo>
                    <a:pt x="1125" y="1622"/>
                    <a:pt x="1128" y="1620"/>
                    <a:pt x="1130" y="1620"/>
                  </a:cubicBezTo>
                  <a:cubicBezTo>
                    <a:pt x="1131" y="1619"/>
                    <a:pt x="1134" y="1620"/>
                    <a:pt x="1135" y="1619"/>
                  </a:cubicBezTo>
                  <a:cubicBezTo>
                    <a:pt x="1137" y="1619"/>
                    <a:pt x="1139" y="1618"/>
                    <a:pt x="1140" y="1617"/>
                  </a:cubicBezTo>
                  <a:cubicBezTo>
                    <a:pt x="1141" y="1616"/>
                    <a:pt x="1143" y="1614"/>
                    <a:pt x="1144" y="1614"/>
                  </a:cubicBezTo>
                  <a:cubicBezTo>
                    <a:pt x="1144" y="1613"/>
                    <a:pt x="1146" y="1612"/>
                    <a:pt x="1147" y="1612"/>
                  </a:cubicBezTo>
                  <a:cubicBezTo>
                    <a:pt x="1148" y="1612"/>
                    <a:pt x="1152" y="1612"/>
                    <a:pt x="1153" y="1612"/>
                  </a:cubicBezTo>
                  <a:cubicBezTo>
                    <a:pt x="1154" y="1611"/>
                    <a:pt x="1156" y="1610"/>
                    <a:pt x="1157" y="1609"/>
                  </a:cubicBezTo>
                  <a:cubicBezTo>
                    <a:pt x="1158" y="1608"/>
                    <a:pt x="1161" y="1604"/>
                    <a:pt x="1161" y="1604"/>
                  </a:cubicBezTo>
                  <a:cubicBezTo>
                    <a:pt x="1161" y="1604"/>
                    <a:pt x="1165" y="1602"/>
                    <a:pt x="1166" y="1601"/>
                  </a:cubicBezTo>
                  <a:cubicBezTo>
                    <a:pt x="1167" y="1600"/>
                    <a:pt x="1169" y="1600"/>
                    <a:pt x="1170" y="1599"/>
                  </a:cubicBezTo>
                  <a:cubicBezTo>
                    <a:pt x="1170" y="1598"/>
                    <a:pt x="1171" y="1596"/>
                    <a:pt x="1171" y="1595"/>
                  </a:cubicBezTo>
                  <a:cubicBezTo>
                    <a:pt x="1171" y="1593"/>
                    <a:pt x="1171" y="1591"/>
                    <a:pt x="1170" y="1590"/>
                  </a:cubicBezTo>
                  <a:cubicBezTo>
                    <a:pt x="1170" y="1589"/>
                    <a:pt x="1168" y="1588"/>
                    <a:pt x="1168" y="1587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1793875" y="2619375"/>
              <a:ext cx="1587" cy="1588"/>
            </a:xfrm>
            <a:custGeom>
              <a:avLst/>
              <a:gdLst>
                <a:gd name="T0" fmla="*/ 1 w 1"/>
                <a:gd name="T1" fmla="*/ 2 h 2"/>
                <a:gd name="T2" fmla="*/ 1 w 1"/>
                <a:gd name="T3" fmla="*/ 1 h 2"/>
                <a:gd name="T4" fmla="*/ 0 w 1"/>
                <a:gd name="T5" fmla="*/ 0 h 2"/>
                <a:gd name="T6" fmla="*/ 0 w 1"/>
                <a:gd name="T7" fmla="*/ 0 h 2"/>
                <a:gd name="T8" fmla="*/ 0 w 1"/>
                <a:gd name="T9" fmla="*/ 0 h 2"/>
                <a:gd name="T10" fmla="*/ 0 w 1"/>
                <a:gd name="T11" fmla="*/ 1 h 2"/>
                <a:gd name="T12" fmla="*/ 1 w 1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2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1554163" y="1903413"/>
              <a:ext cx="1190625" cy="723900"/>
            </a:xfrm>
            <a:custGeom>
              <a:avLst/>
              <a:gdLst>
                <a:gd name="T0" fmla="*/ 251 w 1411"/>
                <a:gd name="T1" fmla="*/ 37 h 858"/>
                <a:gd name="T2" fmla="*/ 3 w 1411"/>
                <a:gd name="T3" fmla="*/ 180 h 858"/>
                <a:gd name="T4" fmla="*/ 12 w 1411"/>
                <a:gd name="T5" fmla="*/ 196 h 858"/>
                <a:gd name="T6" fmla="*/ 20 w 1411"/>
                <a:gd name="T7" fmla="*/ 213 h 858"/>
                <a:gd name="T8" fmla="*/ 28 w 1411"/>
                <a:gd name="T9" fmla="*/ 236 h 858"/>
                <a:gd name="T10" fmla="*/ 31 w 1411"/>
                <a:gd name="T11" fmla="*/ 265 h 858"/>
                <a:gd name="T12" fmla="*/ 41 w 1411"/>
                <a:gd name="T13" fmla="*/ 293 h 858"/>
                <a:gd name="T14" fmla="*/ 53 w 1411"/>
                <a:gd name="T15" fmla="*/ 305 h 858"/>
                <a:gd name="T16" fmla="*/ 70 w 1411"/>
                <a:gd name="T17" fmla="*/ 326 h 858"/>
                <a:gd name="T18" fmla="*/ 82 w 1411"/>
                <a:gd name="T19" fmla="*/ 346 h 858"/>
                <a:gd name="T20" fmla="*/ 94 w 1411"/>
                <a:gd name="T21" fmla="*/ 364 h 858"/>
                <a:gd name="T22" fmla="*/ 100 w 1411"/>
                <a:gd name="T23" fmla="*/ 388 h 858"/>
                <a:gd name="T24" fmla="*/ 109 w 1411"/>
                <a:gd name="T25" fmla="*/ 398 h 858"/>
                <a:gd name="T26" fmla="*/ 128 w 1411"/>
                <a:gd name="T27" fmla="*/ 410 h 858"/>
                <a:gd name="T28" fmla="*/ 136 w 1411"/>
                <a:gd name="T29" fmla="*/ 426 h 858"/>
                <a:gd name="T30" fmla="*/ 155 w 1411"/>
                <a:gd name="T31" fmla="*/ 424 h 858"/>
                <a:gd name="T32" fmla="*/ 163 w 1411"/>
                <a:gd name="T33" fmla="*/ 451 h 858"/>
                <a:gd name="T34" fmla="*/ 155 w 1411"/>
                <a:gd name="T35" fmla="*/ 465 h 858"/>
                <a:gd name="T36" fmla="*/ 145 w 1411"/>
                <a:gd name="T37" fmla="*/ 494 h 858"/>
                <a:gd name="T38" fmla="*/ 136 w 1411"/>
                <a:gd name="T39" fmla="*/ 531 h 858"/>
                <a:gd name="T40" fmla="*/ 137 w 1411"/>
                <a:gd name="T41" fmla="*/ 546 h 858"/>
                <a:gd name="T42" fmla="*/ 138 w 1411"/>
                <a:gd name="T43" fmla="*/ 572 h 858"/>
                <a:gd name="T44" fmla="*/ 123 w 1411"/>
                <a:gd name="T45" fmla="*/ 574 h 858"/>
                <a:gd name="T46" fmla="*/ 116 w 1411"/>
                <a:gd name="T47" fmla="*/ 585 h 858"/>
                <a:gd name="T48" fmla="*/ 113 w 1411"/>
                <a:gd name="T49" fmla="*/ 610 h 858"/>
                <a:gd name="T50" fmla="*/ 122 w 1411"/>
                <a:gd name="T51" fmla="*/ 623 h 858"/>
                <a:gd name="T52" fmla="*/ 135 w 1411"/>
                <a:gd name="T53" fmla="*/ 632 h 858"/>
                <a:gd name="T54" fmla="*/ 145 w 1411"/>
                <a:gd name="T55" fmla="*/ 622 h 858"/>
                <a:gd name="T56" fmla="*/ 161 w 1411"/>
                <a:gd name="T57" fmla="*/ 612 h 858"/>
                <a:gd name="T58" fmla="*/ 172 w 1411"/>
                <a:gd name="T59" fmla="*/ 600 h 858"/>
                <a:gd name="T60" fmla="*/ 192 w 1411"/>
                <a:gd name="T61" fmla="*/ 613 h 858"/>
                <a:gd name="T62" fmla="*/ 201 w 1411"/>
                <a:gd name="T63" fmla="*/ 629 h 858"/>
                <a:gd name="T64" fmla="*/ 205 w 1411"/>
                <a:gd name="T65" fmla="*/ 650 h 858"/>
                <a:gd name="T66" fmla="*/ 204 w 1411"/>
                <a:gd name="T67" fmla="*/ 669 h 858"/>
                <a:gd name="T68" fmla="*/ 211 w 1411"/>
                <a:gd name="T69" fmla="*/ 687 h 858"/>
                <a:gd name="T70" fmla="*/ 217 w 1411"/>
                <a:gd name="T71" fmla="*/ 707 h 858"/>
                <a:gd name="T72" fmla="*/ 230 w 1411"/>
                <a:gd name="T73" fmla="*/ 720 h 858"/>
                <a:gd name="T74" fmla="*/ 231 w 1411"/>
                <a:gd name="T75" fmla="*/ 739 h 858"/>
                <a:gd name="T76" fmla="*/ 228 w 1411"/>
                <a:gd name="T77" fmla="*/ 758 h 858"/>
                <a:gd name="T78" fmla="*/ 248 w 1411"/>
                <a:gd name="T79" fmla="*/ 764 h 858"/>
                <a:gd name="T80" fmla="*/ 263 w 1411"/>
                <a:gd name="T81" fmla="*/ 781 h 858"/>
                <a:gd name="T82" fmla="*/ 271 w 1411"/>
                <a:gd name="T83" fmla="*/ 805 h 858"/>
                <a:gd name="T84" fmla="*/ 271 w 1411"/>
                <a:gd name="T85" fmla="*/ 823 h 858"/>
                <a:gd name="T86" fmla="*/ 277 w 1411"/>
                <a:gd name="T87" fmla="*/ 841 h 858"/>
                <a:gd name="T88" fmla="*/ 294 w 1411"/>
                <a:gd name="T89" fmla="*/ 829 h 858"/>
                <a:gd name="T90" fmla="*/ 310 w 1411"/>
                <a:gd name="T91" fmla="*/ 830 h 858"/>
                <a:gd name="T92" fmla="*/ 327 w 1411"/>
                <a:gd name="T93" fmla="*/ 834 h 858"/>
                <a:gd name="T94" fmla="*/ 345 w 1411"/>
                <a:gd name="T95" fmla="*/ 829 h 858"/>
                <a:gd name="T96" fmla="*/ 361 w 1411"/>
                <a:gd name="T97" fmla="*/ 823 h 858"/>
                <a:gd name="T98" fmla="*/ 380 w 1411"/>
                <a:gd name="T99" fmla="*/ 833 h 858"/>
                <a:gd name="T100" fmla="*/ 390 w 1411"/>
                <a:gd name="T101" fmla="*/ 832 h 858"/>
                <a:gd name="T102" fmla="*/ 412 w 1411"/>
                <a:gd name="T103" fmla="*/ 832 h 858"/>
                <a:gd name="T104" fmla="*/ 421 w 1411"/>
                <a:gd name="T105" fmla="*/ 838 h 858"/>
                <a:gd name="T106" fmla="*/ 445 w 1411"/>
                <a:gd name="T107" fmla="*/ 836 h 858"/>
                <a:gd name="T108" fmla="*/ 456 w 1411"/>
                <a:gd name="T109" fmla="*/ 823 h 858"/>
                <a:gd name="T110" fmla="*/ 473 w 1411"/>
                <a:gd name="T111" fmla="*/ 805 h 858"/>
                <a:gd name="T112" fmla="*/ 491 w 1411"/>
                <a:gd name="T113" fmla="*/ 826 h 858"/>
                <a:gd name="T114" fmla="*/ 500 w 1411"/>
                <a:gd name="T115" fmla="*/ 846 h 858"/>
                <a:gd name="T116" fmla="*/ 509 w 1411"/>
                <a:gd name="T117" fmla="*/ 858 h 858"/>
                <a:gd name="T118" fmla="*/ 636 w 1411"/>
                <a:gd name="T119" fmla="*/ 784 h 858"/>
                <a:gd name="T120" fmla="*/ 1260 w 1411"/>
                <a:gd name="T121" fmla="*/ 836 h 8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411" h="858">
                  <a:moveTo>
                    <a:pt x="1411" y="148"/>
                  </a:moveTo>
                  <a:cubicBezTo>
                    <a:pt x="1172" y="136"/>
                    <a:pt x="1172" y="136"/>
                    <a:pt x="1172" y="136"/>
                  </a:cubicBezTo>
                  <a:cubicBezTo>
                    <a:pt x="925" y="117"/>
                    <a:pt x="925" y="117"/>
                    <a:pt x="925" y="117"/>
                  </a:cubicBezTo>
                  <a:cubicBezTo>
                    <a:pt x="781" y="102"/>
                    <a:pt x="781" y="102"/>
                    <a:pt x="781" y="102"/>
                  </a:cubicBezTo>
                  <a:cubicBezTo>
                    <a:pt x="636" y="89"/>
                    <a:pt x="636" y="89"/>
                    <a:pt x="636" y="89"/>
                  </a:cubicBezTo>
                  <a:cubicBezTo>
                    <a:pt x="469" y="67"/>
                    <a:pt x="469" y="67"/>
                    <a:pt x="469" y="67"/>
                  </a:cubicBezTo>
                  <a:cubicBezTo>
                    <a:pt x="251" y="37"/>
                    <a:pt x="251" y="37"/>
                    <a:pt x="251" y="37"/>
                  </a:cubicBezTo>
                  <a:cubicBezTo>
                    <a:pt x="145" y="20"/>
                    <a:pt x="145" y="20"/>
                    <a:pt x="145" y="2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" y="171"/>
                    <a:pt x="1" y="171"/>
                    <a:pt x="1" y="171"/>
                  </a:cubicBezTo>
                  <a:cubicBezTo>
                    <a:pt x="1" y="172"/>
                    <a:pt x="1" y="172"/>
                    <a:pt x="0" y="173"/>
                  </a:cubicBezTo>
                  <a:cubicBezTo>
                    <a:pt x="1" y="173"/>
                    <a:pt x="1" y="173"/>
                    <a:pt x="1" y="173"/>
                  </a:cubicBezTo>
                  <a:cubicBezTo>
                    <a:pt x="1" y="174"/>
                    <a:pt x="2" y="175"/>
                    <a:pt x="2" y="176"/>
                  </a:cubicBezTo>
                  <a:cubicBezTo>
                    <a:pt x="3" y="177"/>
                    <a:pt x="3" y="178"/>
                    <a:pt x="3" y="180"/>
                  </a:cubicBezTo>
                  <a:cubicBezTo>
                    <a:pt x="3" y="180"/>
                    <a:pt x="3" y="181"/>
                    <a:pt x="3" y="181"/>
                  </a:cubicBezTo>
                  <a:cubicBezTo>
                    <a:pt x="4" y="181"/>
                    <a:pt x="4" y="181"/>
                    <a:pt x="4" y="182"/>
                  </a:cubicBezTo>
                  <a:cubicBezTo>
                    <a:pt x="6" y="182"/>
                    <a:pt x="7" y="183"/>
                    <a:pt x="7" y="184"/>
                  </a:cubicBezTo>
                  <a:cubicBezTo>
                    <a:pt x="9" y="186"/>
                    <a:pt x="11" y="190"/>
                    <a:pt x="12" y="192"/>
                  </a:cubicBezTo>
                  <a:cubicBezTo>
                    <a:pt x="12" y="193"/>
                    <a:pt x="12" y="195"/>
                    <a:pt x="12" y="196"/>
                  </a:cubicBezTo>
                  <a:cubicBezTo>
                    <a:pt x="12" y="196"/>
                    <a:pt x="12" y="196"/>
                    <a:pt x="12" y="196"/>
                  </a:cubicBezTo>
                  <a:cubicBezTo>
                    <a:pt x="12" y="196"/>
                    <a:pt x="12" y="196"/>
                    <a:pt x="12" y="196"/>
                  </a:cubicBezTo>
                  <a:cubicBezTo>
                    <a:pt x="12" y="196"/>
                    <a:pt x="12" y="196"/>
                    <a:pt x="12" y="196"/>
                  </a:cubicBezTo>
                  <a:cubicBezTo>
                    <a:pt x="14" y="196"/>
                    <a:pt x="16" y="197"/>
                    <a:pt x="17" y="198"/>
                  </a:cubicBezTo>
                  <a:cubicBezTo>
                    <a:pt x="20" y="201"/>
                    <a:pt x="19" y="206"/>
                    <a:pt x="19" y="207"/>
                  </a:cubicBezTo>
                  <a:cubicBezTo>
                    <a:pt x="19" y="208"/>
                    <a:pt x="19" y="209"/>
                    <a:pt x="18" y="211"/>
                  </a:cubicBezTo>
                  <a:cubicBezTo>
                    <a:pt x="18" y="211"/>
                    <a:pt x="18" y="211"/>
                    <a:pt x="18" y="211"/>
                  </a:cubicBezTo>
                  <a:cubicBezTo>
                    <a:pt x="18" y="211"/>
                    <a:pt x="18" y="212"/>
                    <a:pt x="18" y="212"/>
                  </a:cubicBezTo>
                  <a:cubicBezTo>
                    <a:pt x="19" y="212"/>
                    <a:pt x="19" y="212"/>
                    <a:pt x="20" y="213"/>
                  </a:cubicBezTo>
                  <a:cubicBezTo>
                    <a:pt x="20" y="213"/>
                    <a:pt x="20" y="213"/>
                    <a:pt x="20" y="213"/>
                  </a:cubicBezTo>
                  <a:cubicBezTo>
                    <a:pt x="21" y="213"/>
                    <a:pt x="23" y="214"/>
                    <a:pt x="24" y="216"/>
                  </a:cubicBezTo>
                  <a:cubicBezTo>
                    <a:pt x="25" y="218"/>
                    <a:pt x="25" y="219"/>
                    <a:pt x="25" y="220"/>
                  </a:cubicBezTo>
                  <a:cubicBezTo>
                    <a:pt x="25" y="220"/>
                    <a:pt x="25" y="220"/>
                    <a:pt x="25" y="220"/>
                  </a:cubicBezTo>
                  <a:cubicBezTo>
                    <a:pt x="28" y="222"/>
                    <a:pt x="29" y="224"/>
                    <a:pt x="29" y="225"/>
                  </a:cubicBezTo>
                  <a:cubicBezTo>
                    <a:pt x="30" y="227"/>
                    <a:pt x="30" y="231"/>
                    <a:pt x="29" y="234"/>
                  </a:cubicBezTo>
                  <a:cubicBezTo>
                    <a:pt x="29" y="235"/>
                    <a:pt x="28" y="235"/>
                    <a:pt x="28" y="236"/>
                  </a:cubicBezTo>
                  <a:cubicBezTo>
                    <a:pt x="28" y="237"/>
                    <a:pt x="29" y="237"/>
                    <a:pt x="30" y="238"/>
                  </a:cubicBezTo>
                  <a:cubicBezTo>
                    <a:pt x="30" y="239"/>
                    <a:pt x="33" y="243"/>
                    <a:pt x="32" y="247"/>
                  </a:cubicBezTo>
                  <a:cubicBezTo>
                    <a:pt x="32" y="250"/>
                    <a:pt x="30" y="254"/>
                    <a:pt x="27" y="255"/>
                  </a:cubicBezTo>
                  <a:cubicBezTo>
                    <a:pt x="26" y="255"/>
                    <a:pt x="26" y="255"/>
                    <a:pt x="25" y="255"/>
                  </a:cubicBezTo>
                  <a:cubicBezTo>
                    <a:pt x="25" y="256"/>
                    <a:pt x="26" y="257"/>
                    <a:pt x="27" y="258"/>
                  </a:cubicBezTo>
                  <a:cubicBezTo>
                    <a:pt x="27" y="259"/>
                    <a:pt x="27" y="260"/>
                    <a:pt x="27" y="261"/>
                  </a:cubicBezTo>
                  <a:cubicBezTo>
                    <a:pt x="29" y="262"/>
                    <a:pt x="30" y="263"/>
                    <a:pt x="31" y="265"/>
                  </a:cubicBezTo>
                  <a:cubicBezTo>
                    <a:pt x="33" y="267"/>
                    <a:pt x="32" y="272"/>
                    <a:pt x="30" y="275"/>
                  </a:cubicBezTo>
                  <a:cubicBezTo>
                    <a:pt x="29" y="275"/>
                    <a:pt x="28" y="276"/>
                    <a:pt x="27" y="276"/>
                  </a:cubicBezTo>
                  <a:cubicBezTo>
                    <a:pt x="27" y="276"/>
                    <a:pt x="28" y="276"/>
                    <a:pt x="28" y="276"/>
                  </a:cubicBezTo>
                  <a:cubicBezTo>
                    <a:pt x="29" y="277"/>
                    <a:pt x="29" y="279"/>
                    <a:pt x="30" y="280"/>
                  </a:cubicBezTo>
                  <a:cubicBezTo>
                    <a:pt x="31" y="280"/>
                    <a:pt x="32" y="280"/>
                    <a:pt x="33" y="281"/>
                  </a:cubicBezTo>
                  <a:cubicBezTo>
                    <a:pt x="35" y="282"/>
                    <a:pt x="38" y="285"/>
                    <a:pt x="39" y="287"/>
                  </a:cubicBezTo>
                  <a:cubicBezTo>
                    <a:pt x="40" y="289"/>
                    <a:pt x="40" y="291"/>
                    <a:pt x="41" y="293"/>
                  </a:cubicBezTo>
                  <a:cubicBezTo>
                    <a:pt x="41" y="294"/>
                    <a:pt x="41" y="295"/>
                    <a:pt x="41" y="296"/>
                  </a:cubicBezTo>
                  <a:cubicBezTo>
                    <a:pt x="42" y="297"/>
                    <a:pt x="42" y="298"/>
                    <a:pt x="42" y="298"/>
                  </a:cubicBezTo>
                  <a:cubicBezTo>
                    <a:pt x="43" y="298"/>
                    <a:pt x="43" y="299"/>
                    <a:pt x="44" y="299"/>
                  </a:cubicBezTo>
                  <a:cubicBezTo>
                    <a:pt x="45" y="299"/>
                    <a:pt x="46" y="300"/>
                    <a:pt x="47" y="300"/>
                  </a:cubicBezTo>
                  <a:cubicBezTo>
                    <a:pt x="48" y="301"/>
                    <a:pt x="49" y="302"/>
                    <a:pt x="50" y="303"/>
                  </a:cubicBezTo>
                  <a:cubicBezTo>
                    <a:pt x="51" y="304"/>
                    <a:pt x="51" y="304"/>
                    <a:pt x="52" y="305"/>
                  </a:cubicBezTo>
                  <a:cubicBezTo>
                    <a:pt x="52" y="305"/>
                    <a:pt x="53" y="305"/>
                    <a:pt x="53" y="305"/>
                  </a:cubicBezTo>
                  <a:cubicBezTo>
                    <a:pt x="55" y="305"/>
                    <a:pt x="57" y="305"/>
                    <a:pt x="59" y="306"/>
                  </a:cubicBezTo>
                  <a:cubicBezTo>
                    <a:pt x="60" y="306"/>
                    <a:pt x="63" y="308"/>
                    <a:pt x="64" y="310"/>
                  </a:cubicBezTo>
                  <a:cubicBezTo>
                    <a:pt x="64" y="310"/>
                    <a:pt x="65" y="312"/>
                    <a:pt x="66" y="317"/>
                  </a:cubicBezTo>
                  <a:cubicBezTo>
                    <a:pt x="66" y="318"/>
                    <a:pt x="66" y="319"/>
                    <a:pt x="66" y="320"/>
                  </a:cubicBezTo>
                  <a:cubicBezTo>
                    <a:pt x="66" y="320"/>
                    <a:pt x="66" y="321"/>
                    <a:pt x="66" y="321"/>
                  </a:cubicBezTo>
                  <a:cubicBezTo>
                    <a:pt x="67" y="321"/>
                    <a:pt x="68" y="322"/>
                    <a:pt x="69" y="323"/>
                  </a:cubicBezTo>
                  <a:cubicBezTo>
                    <a:pt x="70" y="324"/>
                    <a:pt x="70" y="325"/>
                    <a:pt x="70" y="326"/>
                  </a:cubicBezTo>
                  <a:cubicBezTo>
                    <a:pt x="72" y="327"/>
                    <a:pt x="73" y="327"/>
                    <a:pt x="74" y="328"/>
                  </a:cubicBezTo>
                  <a:cubicBezTo>
                    <a:pt x="76" y="330"/>
                    <a:pt x="77" y="333"/>
                    <a:pt x="77" y="335"/>
                  </a:cubicBezTo>
                  <a:cubicBezTo>
                    <a:pt x="77" y="336"/>
                    <a:pt x="77" y="336"/>
                    <a:pt x="77" y="337"/>
                  </a:cubicBezTo>
                  <a:cubicBezTo>
                    <a:pt x="77" y="337"/>
                    <a:pt x="78" y="337"/>
                    <a:pt x="78" y="337"/>
                  </a:cubicBezTo>
                  <a:cubicBezTo>
                    <a:pt x="79" y="338"/>
                    <a:pt x="80" y="339"/>
                    <a:pt x="80" y="340"/>
                  </a:cubicBezTo>
                  <a:cubicBezTo>
                    <a:pt x="81" y="341"/>
                    <a:pt x="82" y="343"/>
                    <a:pt x="82" y="345"/>
                  </a:cubicBezTo>
                  <a:cubicBezTo>
                    <a:pt x="82" y="345"/>
                    <a:pt x="82" y="346"/>
                    <a:pt x="82" y="346"/>
                  </a:cubicBezTo>
                  <a:cubicBezTo>
                    <a:pt x="82" y="346"/>
                    <a:pt x="83" y="346"/>
                    <a:pt x="83" y="346"/>
                  </a:cubicBezTo>
                  <a:cubicBezTo>
                    <a:pt x="84" y="347"/>
                    <a:pt x="85" y="348"/>
                    <a:pt x="86" y="349"/>
                  </a:cubicBezTo>
                  <a:cubicBezTo>
                    <a:pt x="87" y="350"/>
                    <a:pt x="89" y="353"/>
                    <a:pt x="89" y="355"/>
                  </a:cubicBezTo>
                  <a:cubicBezTo>
                    <a:pt x="89" y="357"/>
                    <a:pt x="89" y="359"/>
                    <a:pt x="89" y="360"/>
                  </a:cubicBezTo>
                  <a:cubicBezTo>
                    <a:pt x="89" y="360"/>
                    <a:pt x="89" y="361"/>
                    <a:pt x="88" y="361"/>
                  </a:cubicBezTo>
                  <a:cubicBezTo>
                    <a:pt x="89" y="361"/>
                    <a:pt x="89" y="362"/>
                    <a:pt x="89" y="362"/>
                  </a:cubicBezTo>
                  <a:cubicBezTo>
                    <a:pt x="90" y="362"/>
                    <a:pt x="92" y="363"/>
                    <a:pt x="94" y="364"/>
                  </a:cubicBezTo>
                  <a:cubicBezTo>
                    <a:pt x="96" y="366"/>
                    <a:pt x="96" y="368"/>
                    <a:pt x="97" y="370"/>
                  </a:cubicBezTo>
                  <a:cubicBezTo>
                    <a:pt x="97" y="370"/>
                    <a:pt x="97" y="370"/>
                    <a:pt x="97" y="370"/>
                  </a:cubicBezTo>
                  <a:cubicBezTo>
                    <a:pt x="97" y="370"/>
                    <a:pt x="97" y="370"/>
                    <a:pt x="97" y="371"/>
                  </a:cubicBezTo>
                  <a:cubicBezTo>
                    <a:pt x="99" y="371"/>
                    <a:pt x="100" y="372"/>
                    <a:pt x="102" y="374"/>
                  </a:cubicBezTo>
                  <a:cubicBezTo>
                    <a:pt x="103" y="377"/>
                    <a:pt x="102" y="382"/>
                    <a:pt x="102" y="383"/>
                  </a:cubicBezTo>
                  <a:cubicBezTo>
                    <a:pt x="102" y="384"/>
                    <a:pt x="101" y="386"/>
                    <a:pt x="100" y="387"/>
                  </a:cubicBezTo>
                  <a:cubicBezTo>
                    <a:pt x="100" y="387"/>
                    <a:pt x="100" y="388"/>
                    <a:pt x="100" y="388"/>
                  </a:cubicBezTo>
                  <a:cubicBezTo>
                    <a:pt x="100" y="389"/>
                    <a:pt x="99" y="390"/>
                    <a:pt x="100" y="391"/>
                  </a:cubicBezTo>
                  <a:cubicBezTo>
                    <a:pt x="100" y="391"/>
                    <a:pt x="100" y="391"/>
                    <a:pt x="100" y="391"/>
                  </a:cubicBezTo>
                  <a:cubicBezTo>
                    <a:pt x="100" y="391"/>
                    <a:pt x="100" y="391"/>
                    <a:pt x="101" y="391"/>
                  </a:cubicBezTo>
                  <a:cubicBezTo>
                    <a:pt x="101" y="392"/>
                    <a:pt x="102" y="392"/>
                    <a:pt x="103" y="392"/>
                  </a:cubicBezTo>
                  <a:cubicBezTo>
                    <a:pt x="104" y="393"/>
                    <a:pt x="106" y="394"/>
                    <a:pt x="107" y="395"/>
                  </a:cubicBezTo>
                  <a:cubicBezTo>
                    <a:pt x="108" y="395"/>
                    <a:pt x="109" y="397"/>
                    <a:pt x="109" y="397"/>
                  </a:cubicBezTo>
                  <a:cubicBezTo>
                    <a:pt x="109" y="398"/>
                    <a:pt x="109" y="398"/>
                    <a:pt x="109" y="398"/>
                  </a:cubicBezTo>
                  <a:cubicBezTo>
                    <a:pt x="110" y="398"/>
                    <a:pt x="110" y="398"/>
                    <a:pt x="110" y="398"/>
                  </a:cubicBezTo>
                  <a:cubicBezTo>
                    <a:pt x="111" y="398"/>
                    <a:pt x="112" y="399"/>
                    <a:pt x="113" y="400"/>
                  </a:cubicBezTo>
                  <a:cubicBezTo>
                    <a:pt x="114" y="401"/>
                    <a:pt x="117" y="404"/>
                    <a:pt x="118" y="407"/>
                  </a:cubicBezTo>
                  <a:cubicBezTo>
                    <a:pt x="118" y="408"/>
                    <a:pt x="118" y="408"/>
                    <a:pt x="118" y="409"/>
                  </a:cubicBezTo>
                  <a:cubicBezTo>
                    <a:pt x="118" y="409"/>
                    <a:pt x="118" y="409"/>
                    <a:pt x="119" y="408"/>
                  </a:cubicBezTo>
                  <a:cubicBezTo>
                    <a:pt x="119" y="408"/>
                    <a:pt x="121" y="408"/>
                    <a:pt x="122" y="408"/>
                  </a:cubicBezTo>
                  <a:cubicBezTo>
                    <a:pt x="123" y="408"/>
                    <a:pt x="126" y="408"/>
                    <a:pt x="128" y="410"/>
                  </a:cubicBezTo>
                  <a:cubicBezTo>
                    <a:pt x="131" y="411"/>
                    <a:pt x="132" y="415"/>
                    <a:pt x="133" y="417"/>
                  </a:cubicBezTo>
                  <a:cubicBezTo>
                    <a:pt x="133" y="420"/>
                    <a:pt x="131" y="425"/>
                    <a:pt x="131" y="425"/>
                  </a:cubicBezTo>
                  <a:cubicBezTo>
                    <a:pt x="131" y="425"/>
                    <a:pt x="131" y="426"/>
                    <a:pt x="131" y="426"/>
                  </a:cubicBezTo>
                  <a:cubicBezTo>
                    <a:pt x="131" y="426"/>
                    <a:pt x="131" y="426"/>
                    <a:pt x="131" y="426"/>
                  </a:cubicBezTo>
                  <a:cubicBezTo>
                    <a:pt x="131" y="427"/>
                    <a:pt x="132" y="427"/>
                    <a:pt x="132" y="427"/>
                  </a:cubicBezTo>
                  <a:cubicBezTo>
                    <a:pt x="133" y="427"/>
                    <a:pt x="134" y="426"/>
                    <a:pt x="135" y="426"/>
                  </a:cubicBezTo>
                  <a:cubicBezTo>
                    <a:pt x="135" y="426"/>
                    <a:pt x="135" y="426"/>
                    <a:pt x="136" y="426"/>
                  </a:cubicBezTo>
                  <a:cubicBezTo>
                    <a:pt x="137" y="426"/>
                    <a:pt x="138" y="426"/>
                    <a:pt x="141" y="428"/>
                  </a:cubicBezTo>
                  <a:cubicBezTo>
                    <a:pt x="142" y="428"/>
                    <a:pt x="143" y="429"/>
                    <a:pt x="144" y="429"/>
                  </a:cubicBezTo>
                  <a:cubicBezTo>
                    <a:pt x="144" y="429"/>
                    <a:pt x="144" y="430"/>
                    <a:pt x="144" y="430"/>
                  </a:cubicBezTo>
                  <a:cubicBezTo>
                    <a:pt x="144" y="429"/>
                    <a:pt x="145" y="429"/>
                    <a:pt x="145" y="429"/>
                  </a:cubicBezTo>
                  <a:cubicBezTo>
                    <a:pt x="146" y="428"/>
                    <a:pt x="146" y="427"/>
                    <a:pt x="148" y="427"/>
                  </a:cubicBezTo>
                  <a:cubicBezTo>
                    <a:pt x="148" y="427"/>
                    <a:pt x="152" y="425"/>
                    <a:pt x="155" y="424"/>
                  </a:cubicBezTo>
                  <a:cubicBezTo>
                    <a:pt x="155" y="424"/>
                    <a:pt x="155" y="424"/>
                    <a:pt x="155" y="424"/>
                  </a:cubicBezTo>
                  <a:cubicBezTo>
                    <a:pt x="157" y="424"/>
                    <a:pt x="160" y="425"/>
                    <a:pt x="162" y="426"/>
                  </a:cubicBezTo>
                  <a:cubicBezTo>
                    <a:pt x="164" y="427"/>
                    <a:pt x="167" y="431"/>
                    <a:pt x="167" y="433"/>
                  </a:cubicBezTo>
                  <a:cubicBezTo>
                    <a:pt x="168" y="437"/>
                    <a:pt x="167" y="441"/>
                    <a:pt x="166" y="443"/>
                  </a:cubicBezTo>
                  <a:cubicBezTo>
                    <a:pt x="166" y="444"/>
                    <a:pt x="165" y="445"/>
                    <a:pt x="164" y="446"/>
                  </a:cubicBezTo>
                  <a:cubicBezTo>
                    <a:pt x="164" y="446"/>
                    <a:pt x="164" y="446"/>
                    <a:pt x="164" y="446"/>
                  </a:cubicBezTo>
                  <a:cubicBezTo>
                    <a:pt x="164" y="446"/>
                    <a:pt x="164" y="446"/>
                    <a:pt x="164" y="446"/>
                  </a:cubicBezTo>
                  <a:cubicBezTo>
                    <a:pt x="164" y="448"/>
                    <a:pt x="164" y="449"/>
                    <a:pt x="163" y="451"/>
                  </a:cubicBezTo>
                  <a:cubicBezTo>
                    <a:pt x="162" y="452"/>
                    <a:pt x="161" y="453"/>
                    <a:pt x="161" y="454"/>
                  </a:cubicBezTo>
                  <a:cubicBezTo>
                    <a:pt x="161" y="454"/>
                    <a:pt x="161" y="454"/>
                    <a:pt x="160" y="454"/>
                  </a:cubicBezTo>
                  <a:cubicBezTo>
                    <a:pt x="160" y="454"/>
                    <a:pt x="160" y="455"/>
                    <a:pt x="160" y="456"/>
                  </a:cubicBezTo>
                  <a:cubicBezTo>
                    <a:pt x="160" y="457"/>
                    <a:pt x="160" y="458"/>
                    <a:pt x="159" y="459"/>
                  </a:cubicBezTo>
                  <a:cubicBezTo>
                    <a:pt x="159" y="460"/>
                    <a:pt x="159" y="460"/>
                    <a:pt x="159" y="460"/>
                  </a:cubicBezTo>
                  <a:cubicBezTo>
                    <a:pt x="158" y="461"/>
                    <a:pt x="157" y="463"/>
                    <a:pt x="155" y="464"/>
                  </a:cubicBezTo>
                  <a:cubicBezTo>
                    <a:pt x="155" y="464"/>
                    <a:pt x="155" y="465"/>
                    <a:pt x="155" y="465"/>
                  </a:cubicBezTo>
                  <a:cubicBezTo>
                    <a:pt x="156" y="467"/>
                    <a:pt x="156" y="471"/>
                    <a:pt x="155" y="473"/>
                  </a:cubicBezTo>
                  <a:cubicBezTo>
                    <a:pt x="154" y="476"/>
                    <a:pt x="151" y="479"/>
                    <a:pt x="150" y="480"/>
                  </a:cubicBezTo>
                  <a:cubicBezTo>
                    <a:pt x="149" y="480"/>
                    <a:pt x="149" y="481"/>
                    <a:pt x="148" y="481"/>
                  </a:cubicBezTo>
                  <a:cubicBezTo>
                    <a:pt x="149" y="482"/>
                    <a:pt x="149" y="483"/>
                    <a:pt x="149" y="483"/>
                  </a:cubicBezTo>
                  <a:cubicBezTo>
                    <a:pt x="149" y="486"/>
                    <a:pt x="148" y="489"/>
                    <a:pt x="147" y="491"/>
                  </a:cubicBezTo>
                  <a:cubicBezTo>
                    <a:pt x="147" y="492"/>
                    <a:pt x="146" y="493"/>
                    <a:pt x="145" y="494"/>
                  </a:cubicBezTo>
                  <a:cubicBezTo>
                    <a:pt x="145" y="494"/>
                    <a:pt x="145" y="494"/>
                    <a:pt x="145" y="494"/>
                  </a:cubicBezTo>
                  <a:cubicBezTo>
                    <a:pt x="145" y="496"/>
                    <a:pt x="145" y="498"/>
                    <a:pt x="143" y="500"/>
                  </a:cubicBezTo>
                  <a:cubicBezTo>
                    <a:pt x="142" y="501"/>
                    <a:pt x="141" y="502"/>
                    <a:pt x="140" y="502"/>
                  </a:cubicBezTo>
                  <a:cubicBezTo>
                    <a:pt x="141" y="502"/>
                    <a:pt x="141" y="503"/>
                    <a:pt x="141" y="503"/>
                  </a:cubicBezTo>
                  <a:cubicBezTo>
                    <a:pt x="142" y="506"/>
                    <a:pt x="142" y="511"/>
                    <a:pt x="141" y="514"/>
                  </a:cubicBezTo>
                  <a:cubicBezTo>
                    <a:pt x="140" y="516"/>
                    <a:pt x="137" y="520"/>
                    <a:pt x="134" y="520"/>
                  </a:cubicBezTo>
                  <a:cubicBezTo>
                    <a:pt x="135" y="521"/>
                    <a:pt x="135" y="522"/>
                    <a:pt x="136" y="522"/>
                  </a:cubicBezTo>
                  <a:cubicBezTo>
                    <a:pt x="137" y="525"/>
                    <a:pt x="137" y="529"/>
                    <a:pt x="136" y="531"/>
                  </a:cubicBezTo>
                  <a:cubicBezTo>
                    <a:pt x="135" y="533"/>
                    <a:pt x="134" y="534"/>
                    <a:pt x="134" y="535"/>
                  </a:cubicBezTo>
                  <a:cubicBezTo>
                    <a:pt x="133" y="535"/>
                    <a:pt x="133" y="536"/>
                    <a:pt x="133" y="536"/>
                  </a:cubicBezTo>
                  <a:cubicBezTo>
                    <a:pt x="133" y="536"/>
                    <a:pt x="133" y="537"/>
                    <a:pt x="132" y="537"/>
                  </a:cubicBezTo>
                  <a:cubicBezTo>
                    <a:pt x="132" y="538"/>
                    <a:pt x="131" y="539"/>
                    <a:pt x="131" y="539"/>
                  </a:cubicBezTo>
                  <a:cubicBezTo>
                    <a:pt x="131" y="540"/>
                    <a:pt x="131" y="540"/>
                    <a:pt x="131" y="540"/>
                  </a:cubicBezTo>
                  <a:cubicBezTo>
                    <a:pt x="132" y="540"/>
                    <a:pt x="132" y="541"/>
                    <a:pt x="133" y="541"/>
                  </a:cubicBezTo>
                  <a:cubicBezTo>
                    <a:pt x="133" y="541"/>
                    <a:pt x="136" y="544"/>
                    <a:pt x="137" y="546"/>
                  </a:cubicBezTo>
                  <a:cubicBezTo>
                    <a:pt x="138" y="549"/>
                    <a:pt x="137" y="553"/>
                    <a:pt x="137" y="554"/>
                  </a:cubicBezTo>
                  <a:cubicBezTo>
                    <a:pt x="137" y="555"/>
                    <a:pt x="137" y="556"/>
                    <a:pt x="136" y="556"/>
                  </a:cubicBezTo>
                  <a:cubicBezTo>
                    <a:pt x="136" y="557"/>
                    <a:pt x="137" y="557"/>
                    <a:pt x="137" y="557"/>
                  </a:cubicBezTo>
                  <a:cubicBezTo>
                    <a:pt x="137" y="558"/>
                    <a:pt x="137" y="558"/>
                    <a:pt x="137" y="558"/>
                  </a:cubicBezTo>
                  <a:cubicBezTo>
                    <a:pt x="137" y="558"/>
                    <a:pt x="137" y="559"/>
                    <a:pt x="138" y="559"/>
                  </a:cubicBezTo>
                  <a:cubicBezTo>
                    <a:pt x="138" y="560"/>
                    <a:pt x="140" y="562"/>
                    <a:pt x="140" y="564"/>
                  </a:cubicBezTo>
                  <a:cubicBezTo>
                    <a:pt x="140" y="565"/>
                    <a:pt x="140" y="570"/>
                    <a:pt x="138" y="572"/>
                  </a:cubicBezTo>
                  <a:cubicBezTo>
                    <a:pt x="136" y="574"/>
                    <a:pt x="133" y="575"/>
                    <a:pt x="130" y="575"/>
                  </a:cubicBezTo>
                  <a:cubicBezTo>
                    <a:pt x="130" y="575"/>
                    <a:pt x="130" y="575"/>
                    <a:pt x="130" y="575"/>
                  </a:cubicBezTo>
                  <a:cubicBezTo>
                    <a:pt x="129" y="575"/>
                    <a:pt x="129" y="575"/>
                    <a:pt x="129" y="575"/>
                  </a:cubicBezTo>
                  <a:cubicBezTo>
                    <a:pt x="128" y="575"/>
                    <a:pt x="127" y="575"/>
                    <a:pt x="126" y="575"/>
                  </a:cubicBezTo>
                  <a:cubicBezTo>
                    <a:pt x="125" y="575"/>
                    <a:pt x="124" y="574"/>
                    <a:pt x="123" y="574"/>
                  </a:cubicBezTo>
                  <a:cubicBezTo>
                    <a:pt x="123" y="574"/>
                    <a:pt x="123" y="574"/>
                    <a:pt x="123" y="574"/>
                  </a:cubicBezTo>
                  <a:cubicBezTo>
                    <a:pt x="123" y="574"/>
                    <a:pt x="123" y="574"/>
                    <a:pt x="123" y="574"/>
                  </a:cubicBezTo>
                  <a:cubicBezTo>
                    <a:pt x="123" y="575"/>
                    <a:pt x="123" y="576"/>
                    <a:pt x="122" y="576"/>
                  </a:cubicBezTo>
                  <a:cubicBezTo>
                    <a:pt x="121" y="578"/>
                    <a:pt x="119" y="580"/>
                    <a:pt x="117" y="581"/>
                  </a:cubicBezTo>
                  <a:cubicBezTo>
                    <a:pt x="117" y="581"/>
                    <a:pt x="117" y="581"/>
                    <a:pt x="116" y="582"/>
                  </a:cubicBezTo>
                  <a:cubicBezTo>
                    <a:pt x="116" y="582"/>
                    <a:pt x="116" y="582"/>
                    <a:pt x="116" y="582"/>
                  </a:cubicBezTo>
                  <a:cubicBezTo>
                    <a:pt x="116" y="582"/>
                    <a:pt x="116" y="583"/>
                    <a:pt x="116" y="583"/>
                  </a:cubicBezTo>
                  <a:cubicBezTo>
                    <a:pt x="116" y="583"/>
                    <a:pt x="116" y="584"/>
                    <a:pt x="116" y="585"/>
                  </a:cubicBezTo>
                  <a:cubicBezTo>
                    <a:pt x="116" y="585"/>
                    <a:pt x="116" y="585"/>
                    <a:pt x="116" y="585"/>
                  </a:cubicBezTo>
                  <a:cubicBezTo>
                    <a:pt x="116" y="585"/>
                    <a:pt x="116" y="585"/>
                    <a:pt x="116" y="585"/>
                  </a:cubicBezTo>
                  <a:cubicBezTo>
                    <a:pt x="117" y="586"/>
                    <a:pt x="118" y="587"/>
                    <a:pt x="119" y="588"/>
                  </a:cubicBezTo>
                  <a:cubicBezTo>
                    <a:pt x="120" y="590"/>
                    <a:pt x="121" y="593"/>
                    <a:pt x="121" y="595"/>
                  </a:cubicBezTo>
                  <a:cubicBezTo>
                    <a:pt x="122" y="596"/>
                    <a:pt x="122" y="599"/>
                    <a:pt x="121" y="600"/>
                  </a:cubicBezTo>
                  <a:cubicBezTo>
                    <a:pt x="121" y="601"/>
                    <a:pt x="119" y="606"/>
                    <a:pt x="116" y="608"/>
                  </a:cubicBezTo>
                  <a:cubicBezTo>
                    <a:pt x="115" y="608"/>
                    <a:pt x="114" y="609"/>
                    <a:pt x="113" y="609"/>
                  </a:cubicBezTo>
                  <a:cubicBezTo>
                    <a:pt x="113" y="609"/>
                    <a:pt x="113" y="609"/>
                    <a:pt x="113" y="610"/>
                  </a:cubicBezTo>
                  <a:cubicBezTo>
                    <a:pt x="113" y="611"/>
                    <a:pt x="112" y="612"/>
                    <a:pt x="111" y="613"/>
                  </a:cubicBezTo>
                  <a:cubicBezTo>
                    <a:pt x="112" y="613"/>
                    <a:pt x="113" y="614"/>
                    <a:pt x="113" y="614"/>
                  </a:cubicBezTo>
                  <a:cubicBezTo>
                    <a:pt x="113" y="614"/>
                    <a:pt x="114" y="614"/>
                    <a:pt x="114" y="615"/>
                  </a:cubicBezTo>
                  <a:cubicBezTo>
                    <a:pt x="114" y="615"/>
                    <a:pt x="114" y="615"/>
                    <a:pt x="114" y="615"/>
                  </a:cubicBezTo>
                  <a:cubicBezTo>
                    <a:pt x="116" y="615"/>
                    <a:pt x="118" y="615"/>
                    <a:pt x="119" y="617"/>
                  </a:cubicBezTo>
                  <a:cubicBezTo>
                    <a:pt x="121" y="618"/>
                    <a:pt x="122" y="620"/>
                    <a:pt x="122" y="622"/>
                  </a:cubicBezTo>
                  <a:cubicBezTo>
                    <a:pt x="122" y="622"/>
                    <a:pt x="122" y="623"/>
                    <a:pt x="122" y="623"/>
                  </a:cubicBezTo>
                  <a:cubicBezTo>
                    <a:pt x="123" y="623"/>
                    <a:pt x="123" y="623"/>
                    <a:pt x="124" y="624"/>
                  </a:cubicBezTo>
                  <a:cubicBezTo>
                    <a:pt x="125" y="624"/>
                    <a:pt x="126" y="625"/>
                    <a:pt x="127" y="626"/>
                  </a:cubicBezTo>
                  <a:cubicBezTo>
                    <a:pt x="128" y="627"/>
                    <a:pt x="130" y="629"/>
                    <a:pt x="131" y="631"/>
                  </a:cubicBezTo>
                  <a:cubicBezTo>
                    <a:pt x="132" y="632"/>
                    <a:pt x="132" y="633"/>
                    <a:pt x="132" y="633"/>
                  </a:cubicBezTo>
                  <a:cubicBezTo>
                    <a:pt x="132" y="633"/>
                    <a:pt x="133" y="633"/>
                    <a:pt x="134" y="633"/>
                  </a:cubicBezTo>
                  <a:cubicBezTo>
                    <a:pt x="134" y="633"/>
                    <a:pt x="134" y="633"/>
                    <a:pt x="134" y="633"/>
                  </a:cubicBezTo>
                  <a:cubicBezTo>
                    <a:pt x="134" y="633"/>
                    <a:pt x="134" y="632"/>
                    <a:pt x="135" y="632"/>
                  </a:cubicBezTo>
                  <a:cubicBezTo>
                    <a:pt x="135" y="632"/>
                    <a:pt x="135" y="631"/>
                    <a:pt x="135" y="631"/>
                  </a:cubicBezTo>
                  <a:cubicBezTo>
                    <a:pt x="136" y="631"/>
                    <a:pt x="136" y="631"/>
                    <a:pt x="136" y="631"/>
                  </a:cubicBezTo>
                  <a:cubicBezTo>
                    <a:pt x="136" y="631"/>
                    <a:pt x="136" y="630"/>
                    <a:pt x="136" y="630"/>
                  </a:cubicBezTo>
                  <a:cubicBezTo>
                    <a:pt x="136" y="629"/>
                    <a:pt x="136" y="627"/>
                    <a:pt x="137" y="626"/>
                  </a:cubicBezTo>
                  <a:cubicBezTo>
                    <a:pt x="137" y="625"/>
                    <a:pt x="137" y="625"/>
                    <a:pt x="137" y="625"/>
                  </a:cubicBezTo>
                  <a:cubicBezTo>
                    <a:pt x="139" y="624"/>
                    <a:pt x="142" y="622"/>
                    <a:pt x="145" y="622"/>
                  </a:cubicBezTo>
                  <a:cubicBezTo>
                    <a:pt x="145" y="622"/>
                    <a:pt x="145" y="622"/>
                    <a:pt x="145" y="622"/>
                  </a:cubicBezTo>
                  <a:cubicBezTo>
                    <a:pt x="147" y="622"/>
                    <a:pt x="148" y="623"/>
                    <a:pt x="149" y="624"/>
                  </a:cubicBezTo>
                  <a:cubicBezTo>
                    <a:pt x="150" y="623"/>
                    <a:pt x="151" y="623"/>
                    <a:pt x="152" y="622"/>
                  </a:cubicBezTo>
                  <a:cubicBezTo>
                    <a:pt x="152" y="622"/>
                    <a:pt x="152" y="622"/>
                    <a:pt x="153" y="622"/>
                  </a:cubicBezTo>
                  <a:cubicBezTo>
                    <a:pt x="153" y="622"/>
                    <a:pt x="153" y="622"/>
                    <a:pt x="153" y="621"/>
                  </a:cubicBezTo>
                  <a:cubicBezTo>
                    <a:pt x="154" y="620"/>
                    <a:pt x="155" y="619"/>
                    <a:pt x="156" y="618"/>
                  </a:cubicBezTo>
                  <a:cubicBezTo>
                    <a:pt x="157" y="617"/>
                    <a:pt x="158" y="617"/>
                    <a:pt x="159" y="617"/>
                  </a:cubicBezTo>
                  <a:cubicBezTo>
                    <a:pt x="159" y="615"/>
                    <a:pt x="160" y="614"/>
                    <a:pt x="161" y="612"/>
                  </a:cubicBezTo>
                  <a:cubicBezTo>
                    <a:pt x="162" y="611"/>
                    <a:pt x="164" y="610"/>
                    <a:pt x="166" y="610"/>
                  </a:cubicBezTo>
                  <a:cubicBezTo>
                    <a:pt x="166" y="609"/>
                    <a:pt x="167" y="609"/>
                    <a:pt x="167" y="609"/>
                  </a:cubicBezTo>
                  <a:cubicBezTo>
                    <a:pt x="167" y="609"/>
                    <a:pt x="168" y="609"/>
                    <a:pt x="168" y="609"/>
                  </a:cubicBezTo>
                  <a:cubicBezTo>
                    <a:pt x="168" y="609"/>
                    <a:pt x="168" y="609"/>
                    <a:pt x="168" y="609"/>
                  </a:cubicBezTo>
                  <a:cubicBezTo>
                    <a:pt x="168" y="608"/>
                    <a:pt x="168" y="607"/>
                    <a:pt x="168" y="606"/>
                  </a:cubicBezTo>
                  <a:cubicBezTo>
                    <a:pt x="169" y="606"/>
                    <a:pt x="169" y="606"/>
                    <a:pt x="169" y="606"/>
                  </a:cubicBezTo>
                  <a:cubicBezTo>
                    <a:pt x="169" y="604"/>
                    <a:pt x="170" y="601"/>
                    <a:pt x="172" y="600"/>
                  </a:cubicBezTo>
                  <a:cubicBezTo>
                    <a:pt x="173" y="599"/>
                    <a:pt x="175" y="599"/>
                    <a:pt x="177" y="599"/>
                  </a:cubicBezTo>
                  <a:cubicBezTo>
                    <a:pt x="178" y="599"/>
                    <a:pt x="179" y="599"/>
                    <a:pt x="180" y="599"/>
                  </a:cubicBezTo>
                  <a:cubicBezTo>
                    <a:pt x="183" y="600"/>
                    <a:pt x="186" y="603"/>
                    <a:pt x="186" y="603"/>
                  </a:cubicBezTo>
                  <a:cubicBezTo>
                    <a:pt x="187" y="604"/>
                    <a:pt x="187" y="605"/>
                    <a:pt x="188" y="606"/>
                  </a:cubicBezTo>
                  <a:cubicBezTo>
                    <a:pt x="188" y="607"/>
                    <a:pt x="188" y="607"/>
                    <a:pt x="188" y="607"/>
                  </a:cubicBezTo>
                  <a:cubicBezTo>
                    <a:pt x="188" y="607"/>
                    <a:pt x="189" y="608"/>
                    <a:pt x="189" y="608"/>
                  </a:cubicBezTo>
                  <a:cubicBezTo>
                    <a:pt x="190" y="609"/>
                    <a:pt x="191" y="611"/>
                    <a:pt x="192" y="613"/>
                  </a:cubicBezTo>
                  <a:cubicBezTo>
                    <a:pt x="192" y="613"/>
                    <a:pt x="192" y="614"/>
                    <a:pt x="192" y="614"/>
                  </a:cubicBezTo>
                  <a:cubicBezTo>
                    <a:pt x="192" y="614"/>
                    <a:pt x="192" y="614"/>
                    <a:pt x="192" y="614"/>
                  </a:cubicBezTo>
                  <a:cubicBezTo>
                    <a:pt x="192" y="614"/>
                    <a:pt x="192" y="614"/>
                    <a:pt x="192" y="614"/>
                  </a:cubicBezTo>
                  <a:cubicBezTo>
                    <a:pt x="192" y="614"/>
                    <a:pt x="192" y="614"/>
                    <a:pt x="192" y="614"/>
                  </a:cubicBezTo>
                  <a:cubicBezTo>
                    <a:pt x="194" y="614"/>
                    <a:pt x="197" y="615"/>
                    <a:pt x="198" y="617"/>
                  </a:cubicBezTo>
                  <a:cubicBezTo>
                    <a:pt x="200" y="618"/>
                    <a:pt x="201" y="621"/>
                    <a:pt x="202" y="622"/>
                  </a:cubicBezTo>
                  <a:cubicBezTo>
                    <a:pt x="202" y="623"/>
                    <a:pt x="203" y="627"/>
                    <a:pt x="201" y="629"/>
                  </a:cubicBezTo>
                  <a:cubicBezTo>
                    <a:pt x="201" y="631"/>
                    <a:pt x="200" y="632"/>
                    <a:pt x="199" y="633"/>
                  </a:cubicBezTo>
                  <a:cubicBezTo>
                    <a:pt x="199" y="633"/>
                    <a:pt x="199" y="633"/>
                    <a:pt x="199" y="633"/>
                  </a:cubicBezTo>
                  <a:cubicBezTo>
                    <a:pt x="199" y="633"/>
                    <a:pt x="198" y="633"/>
                    <a:pt x="198" y="634"/>
                  </a:cubicBezTo>
                  <a:cubicBezTo>
                    <a:pt x="198" y="634"/>
                    <a:pt x="199" y="634"/>
                    <a:pt x="199" y="634"/>
                  </a:cubicBezTo>
                  <a:cubicBezTo>
                    <a:pt x="200" y="634"/>
                    <a:pt x="201" y="634"/>
                    <a:pt x="202" y="635"/>
                  </a:cubicBezTo>
                  <a:cubicBezTo>
                    <a:pt x="206" y="637"/>
                    <a:pt x="206" y="642"/>
                    <a:pt x="206" y="642"/>
                  </a:cubicBezTo>
                  <a:cubicBezTo>
                    <a:pt x="206" y="644"/>
                    <a:pt x="206" y="647"/>
                    <a:pt x="205" y="650"/>
                  </a:cubicBezTo>
                  <a:cubicBezTo>
                    <a:pt x="204" y="651"/>
                    <a:pt x="203" y="652"/>
                    <a:pt x="202" y="652"/>
                  </a:cubicBezTo>
                  <a:cubicBezTo>
                    <a:pt x="202" y="653"/>
                    <a:pt x="202" y="653"/>
                    <a:pt x="202" y="653"/>
                  </a:cubicBezTo>
                  <a:cubicBezTo>
                    <a:pt x="202" y="654"/>
                    <a:pt x="202" y="655"/>
                    <a:pt x="201" y="656"/>
                  </a:cubicBezTo>
                  <a:cubicBezTo>
                    <a:pt x="203" y="657"/>
                    <a:pt x="204" y="658"/>
                    <a:pt x="205" y="660"/>
                  </a:cubicBezTo>
                  <a:cubicBezTo>
                    <a:pt x="205" y="662"/>
                    <a:pt x="205" y="664"/>
                    <a:pt x="205" y="666"/>
                  </a:cubicBezTo>
                  <a:cubicBezTo>
                    <a:pt x="205" y="667"/>
                    <a:pt x="204" y="667"/>
                    <a:pt x="204" y="667"/>
                  </a:cubicBezTo>
                  <a:cubicBezTo>
                    <a:pt x="204" y="668"/>
                    <a:pt x="204" y="669"/>
                    <a:pt x="204" y="669"/>
                  </a:cubicBezTo>
                  <a:cubicBezTo>
                    <a:pt x="204" y="670"/>
                    <a:pt x="204" y="671"/>
                    <a:pt x="203" y="671"/>
                  </a:cubicBezTo>
                  <a:cubicBezTo>
                    <a:pt x="204" y="672"/>
                    <a:pt x="204" y="673"/>
                    <a:pt x="205" y="673"/>
                  </a:cubicBezTo>
                  <a:cubicBezTo>
                    <a:pt x="205" y="674"/>
                    <a:pt x="205" y="674"/>
                    <a:pt x="205" y="674"/>
                  </a:cubicBezTo>
                  <a:cubicBezTo>
                    <a:pt x="205" y="674"/>
                    <a:pt x="206" y="675"/>
                    <a:pt x="206" y="675"/>
                  </a:cubicBezTo>
                  <a:cubicBezTo>
                    <a:pt x="207" y="677"/>
                    <a:pt x="208" y="679"/>
                    <a:pt x="209" y="681"/>
                  </a:cubicBezTo>
                  <a:cubicBezTo>
                    <a:pt x="209" y="682"/>
                    <a:pt x="209" y="684"/>
                    <a:pt x="209" y="685"/>
                  </a:cubicBezTo>
                  <a:cubicBezTo>
                    <a:pt x="209" y="685"/>
                    <a:pt x="210" y="686"/>
                    <a:pt x="211" y="687"/>
                  </a:cubicBezTo>
                  <a:cubicBezTo>
                    <a:pt x="211" y="688"/>
                    <a:pt x="212" y="689"/>
                    <a:pt x="212" y="691"/>
                  </a:cubicBezTo>
                  <a:cubicBezTo>
                    <a:pt x="212" y="691"/>
                    <a:pt x="212" y="691"/>
                    <a:pt x="213" y="692"/>
                  </a:cubicBezTo>
                  <a:cubicBezTo>
                    <a:pt x="213" y="692"/>
                    <a:pt x="213" y="692"/>
                    <a:pt x="213" y="692"/>
                  </a:cubicBezTo>
                  <a:cubicBezTo>
                    <a:pt x="215" y="693"/>
                    <a:pt x="216" y="695"/>
                    <a:pt x="217" y="696"/>
                  </a:cubicBezTo>
                  <a:cubicBezTo>
                    <a:pt x="218" y="699"/>
                    <a:pt x="218" y="701"/>
                    <a:pt x="217" y="703"/>
                  </a:cubicBezTo>
                  <a:cubicBezTo>
                    <a:pt x="217" y="704"/>
                    <a:pt x="217" y="704"/>
                    <a:pt x="217" y="705"/>
                  </a:cubicBezTo>
                  <a:cubicBezTo>
                    <a:pt x="217" y="705"/>
                    <a:pt x="217" y="706"/>
                    <a:pt x="217" y="707"/>
                  </a:cubicBezTo>
                  <a:cubicBezTo>
                    <a:pt x="217" y="707"/>
                    <a:pt x="217" y="707"/>
                    <a:pt x="217" y="707"/>
                  </a:cubicBezTo>
                  <a:cubicBezTo>
                    <a:pt x="217" y="708"/>
                    <a:pt x="218" y="708"/>
                    <a:pt x="218" y="708"/>
                  </a:cubicBezTo>
                  <a:cubicBezTo>
                    <a:pt x="218" y="708"/>
                    <a:pt x="218" y="708"/>
                    <a:pt x="218" y="708"/>
                  </a:cubicBezTo>
                  <a:cubicBezTo>
                    <a:pt x="219" y="708"/>
                    <a:pt x="222" y="708"/>
                    <a:pt x="224" y="711"/>
                  </a:cubicBezTo>
                  <a:cubicBezTo>
                    <a:pt x="226" y="713"/>
                    <a:pt x="225" y="716"/>
                    <a:pt x="225" y="718"/>
                  </a:cubicBezTo>
                  <a:cubicBezTo>
                    <a:pt x="225" y="718"/>
                    <a:pt x="225" y="718"/>
                    <a:pt x="225" y="718"/>
                  </a:cubicBezTo>
                  <a:cubicBezTo>
                    <a:pt x="226" y="718"/>
                    <a:pt x="228" y="718"/>
                    <a:pt x="230" y="720"/>
                  </a:cubicBezTo>
                  <a:cubicBezTo>
                    <a:pt x="232" y="722"/>
                    <a:pt x="232" y="725"/>
                    <a:pt x="232" y="727"/>
                  </a:cubicBezTo>
                  <a:cubicBezTo>
                    <a:pt x="232" y="727"/>
                    <a:pt x="232" y="727"/>
                    <a:pt x="232" y="728"/>
                  </a:cubicBezTo>
                  <a:cubicBezTo>
                    <a:pt x="232" y="728"/>
                    <a:pt x="233" y="728"/>
                    <a:pt x="233" y="728"/>
                  </a:cubicBezTo>
                  <a:cubicBezTo>
                    <a:pt x="233" y="729"/>
                    <a:pt x="234" y="731"/>
                    <a:pt x="234" y="733"/>
                  </a:cubicBezTo>
                  <a:cubicBezTo>
                    <a:pt x="234" y="736"/>
                    <a:pt x="232" y="737"/>
                    <a:pt x="231" y="738"/>
                  </a:cubicBezTo>
                  <a:cubicBezTo>
                    <a:pt x="231" y="739"/>
                    <a:pt x="231" y="739"/>
                    <a:pt x="231" y="739"/>
                  </a:cubicBezTo>
                  <a:cubicBezTo>
                    <a:pt x="231" y="739"/>
                    <a:pt x="231" y="739"/>
                    <a:pt x="231" y="739"/>
                  </a:cubicBezTo>
                  <a:cubicBezTo>
                    <a:pt x="230" y="741"/>
                    <a:pt x="230" y="743"/>
                    <a:pt x="229" y="744"/>
                  </a:cubicBezTo>
                  <a:cubicBezTo>
                    <a:pt x="228" y="746"/>
                    <a:pt x="226" y="748"/>
                    <a:pt x="225" y="749"/>
                  </a:cubicBezTo>
                  <a:cubicBezTo>
                    <a:pt x="225" y="749"/>
                    <a:pt x="225" y="750"/>
                    <a:pt x="225" y="750"/>
                  </a:cubicBezTo>
                  <a:cubicBezTo>
                    <a:pt x="225" y="751"/>
                    <a:pt x="225" y="752"/>
                    <a:pt x="225" y="753"/>
                  </a:cubicBezTo>
                  <a:cubicBezTo>
                    <a:pt x="225" y="754"/>
                    <a:pt x="225" y="755"/>
                    <a:pt x="225" y="755"/>
                  </a:cubicBezTo>
                  <a:cubicBezTo>
                    <a:pt x="225" y="756"/>
                    <a:pt x="226" y="757"/>
                    <a:pt x="227" y="757"/>
                  </a:cubicBezTo>
                  <a:cubicBezTo>
                    <a:pt x="227" y="757"/>
                    <a:pt x="227" y="758"/>
                    <a:pt x="228" y="758"/>
                  </a:cubicBezTo>
                  <a:cubicBezTo>
                    <a:pt x="229" y="758"/>
                    <a:pt x="230" y="759"/>
                    <a:pt x="231" y="759"/>
                  </a:cubicBezTo>
                  <a:cubicBezTo>
                    <a:pt x="231" y="759"/>
                    <a:pt x="234" y="761"/>
                    <a:pt x="235" y="764"/>
                  </a:cubicBezTo>
                  <a:cubicBezTo>
                    <a:pt x="236" y="765"/>
                    <a:pt x="236" y="766"/>
                    <a:pt x="236" y="768"/>
                  </a:cubicBezTo>
                  <a:cubicBezTo>
                    <a:pt x="236" y="768"/>
                    <a:pt x="236" y="768"/>
                    <a:pt x="236" y="768"/>
                  </a:cubicBezTo>
                  <a:cubicBezTo>
                    <a:pt x="237" y="767"/>
                    <a:pt x="238" y="765"/>
                    <a:pt x="239" y="765"/>
                  </a:cubicBezTo>
                  <a:cubicBezTo>
                    <a:pt x="241" y="764"/>
                    <a:pt x="244" y="763"/>
                    <a:pt x="246" y="763"/>
                  </a:cubicBezTo>
                  <a:cubicBezTo>
                    <a:pt x="247" y="763"/>
                    <a:pt x="247" y="763"/>
                    <a:pt x="248" y="764"/>
                  </a:cubicBezTo>
                  <a:cubicBezTo>
                    <a:pt x="249" y="764"/>
                    <a:pt x="251" y="765"/>
                    <a:pt x="254" y="768"/>
                  </a:cubicBezTo>
                  <a:cubicBezTo>
                    <a:pt x="255" y="769"/>
                    <a:pt x="256" y="770"/>
                    <a:pt x="256" y="771"/>
                  </a:cubicBezTo>
                  <a:cubicBezTo>
                    <a:pt x="257" y="772"/>
                    <a:pt x="257" y="772"/>
                    <a:pt x="257" y="772"/>
                  </a:cubicBezTo>
                  <a:cubicBezTo>
                    <a:pt x="257" y="772"/>
                    <a:pt x="257" y="772"/>
                    <a:pt x="257" y="772"/>
                  </a:cubicBezTo>
                  <a:cubicBezTo>
                    <a:pt x="259" y="773"/>
                    <a:pt x="260" y="773"/>
                    <a:pt x="262" y="775"/>
                  </a:cubicBezTo>
                  <a:cubicBezTo>
                    <a:pt x="263" y="777"/>
                    <a:pt x="263" y="779"/>
                    <a:pt x="263" y="781"/>
                  </a:cubicBezTo>
                  <a:cubicBezTo>
                    <a:pt x="263" y="781"/>
                    <a:pt x="263" y="781"/>
                    <a:pt x="263" y="781"/>
                  </a:cubicBezTo>
                  <a:cubicBezTo>
                    <a:pt x="263" y="781"/>
                    <a:pt x="263" y="781"/>
                    <a:pt x="263" y="781"/>
                  </a:cubicBezTo>
                  <a:cubicBezTo>
                    <a:pt x="264" y="782"/>
                    <a:pt x="265" y="783"/>
                    <a:pt x="265" y="784"/>
                  </a:cubicBezTo>
                  <a:cubicBezTo>
                    <a:pt x="265" y="786"/>
                    <a:pt x="265" y="787"/>
                    <a:pt x="265" y="789"/>
                  </a:cubicBezTo>
                  <a:cubicBezTo>
                    <a:pt x="266" y="789"/>
                    <a:pt x="267" y="790"/>
                    <a:pt x="268" y="791"/>
                  </a:cubicBezTo>
                  <a:cubicBezTo>
                    <a:pt x="269" y="793"/>
                    <a:pt x="270" y="795"/>
                    <a:pt x="270" y="798"/>
                  </a:cubicBezTo>
                  <a:cubicBezTo>
                    <a:pt x="270" y="799"/>
                    <a:pt x="270" y="799"/>
                    <a:pt x="270" y="799"/>
                  </a:cubicBezTo>
                  <a:cubicBezTo>
                    <a:pt x="271" y="801"/>
                    <a:pt x="271" y="803"/>
                    <a:pt x="271" y="805"/>
                  </a:cubicBezTo>
                  <a:cubicBezTo>
                    <a:pt x="271" y="807"/>
                    <a:pt x="269" y="810"/>
                    <a:pt x="268" y="811"/>
                  </a:cubicBezTo>
                  <a:cubicBezTo>
                    <a:pt x="267" y="812"/>
                    <a:pt x="267" y="812"/>
                    <a:pt x="267" y="812"/>
                  </a:cubicBezTo>
                  <a:cubicBezTo>
                    <a:pt x="268" y="813"/>
                    <a:pt x="269" y="813"/>
                    <a:pt x="269" y="815"/>
                  </a:cubicBezTo>
                  <a:cubicBezTo>
                    <a:pt x="270" y="816"/>
                    <a:pt x="270" y="817"/>
                    <a:pt x="270" y="819"/>
                  </a:cubicBezTo>
                  <a:cubicBezTo>
                    <a:pt x="270" y="819"/>
                    <a:pt x="270" y="819"/>
                    <a:pt x="270" y="819"/>
                  </a:cubicBezTo>
                  <a:cubicBezTo>
                    <a:pt x="270" y="820"/>
                    <a:pt x="270" y="820"/>
                    <a:pt x="270" y="820"/>
                  </a:cubicBezTo>
                  <a:cubicBezTo>
                    <a:pt x="270" y="821"/>
                    <a:pt x="271" y="822"/>
                    <a:pt x="271" y="823"/>
                  </a:cubicBezTo>
                  <a:cubicBezTo>
                    <a:pt x="271" y="824"/>
                    <a:pt x="271" y="826"/>
                    <a:pt x="270" y="827"/>
                  </a:cubicBezTo>
                  <a:cubicBezTo>
                    <a:pt x="270" y="827"/>
                    <a:pt x="270" y="827"/>
                    <a:pt x="270" y="828"/>
                  </a:cubicBezTo>
                  <a:cubicBezTo>
                    <a:pt x="270" y="828"/>
                    <a:pt x="270" y="830"/>
                    <a:pt x="271" y="831"/>
                  </a:cubicBezTo>
                  <a:cubicBezTo>
                    <a:pt x="271" y="832"/>
                    <a:pt x="271" y="832"/>
                    <a:pt x="271" y="833"/>
                  </a:cubicBezTo>
                  <a:cubicBezTo>
                    <a:pt x="271" y="833"/>
                    <a:pt x="271" y="835"/>
                    <a:pt x="271" y="836"/>
                  </a:cubicBezTo>
                  <a:cubicBezTo>
                    <a:pt x="272" y="837"/>
                    <a:pt x="272" y="837"/>
                    <a:pt x="274" y="839"/>
                  </a:cubicBezTo>
                  <a:cubicBezTo>
                    <a:pt x="275" y="839"/>
                    <a:pt x="276" y="840"/>
                    <a:pt x="277" y="841"/>
                  </a:cubicBezTo>
                  <a:cubicBezTo>
                    <a:pt x="277" y="841"/>
                    <a:pt x="278" y="841"/>
                    <a:pt x="278" y="841"/>
                  </a:cubicBezTo>
                  <a:cubicBezTo>
                    <a:pt x="279" y="842"/>
                    <a:pt x="281" y="843"/>
                    <a:pt x="282" y="844"/>
                  </a:cubicBezTo>
                  <a:cubicBezTo>
                    <a:pt x="282" y="844"/>
                    <a:pt x="283" y="845"/>
                    <a:pt x="283" y="845"/>
                  </a:cubicBezTo>
                  <a:cubicBezTo>
                    <a:pt x="283" y="843"/>
                    <a:pt x="283" y="841"/>
                    <a:pt x="283" y="840"/>
                  </a:cubicBezTo>
                  <a:cubicBezTo>
                    <a:pt x="284" y="838"/>
                    <a:pt x="286" y="836"/>
                    <a:pt x="287" y="834"/>
                  </a:cubicBezTo>
                  <a:cubicBezTo>
                    <a:pt x="288" y="834"/>
                    <a:pt x="288" y="834"/>
                    <a:pt x="288" y="834"/>
                  </a:cubicBezTo>
                  <a:cubicBezTo>
                    <a:pt x="290" y="832"/>
                    <a:pt x="292" y="830"/>
                    <a:pt x="294" y="829"/>
                  </a:cubicBezTo>
                  <a:cubicBezTo>
                    <a:pt x="295" y="828"/>
                    <a:pt x="296" y="828"/>
                    <a:pt x="297" y="828"/>
                  </a:cubicBezTo>
                  <a:cubicBezTo>
                    <a:pt x="298" y="828"/>
                    <a:pt x="298" y="828"/>
                    <a:pt x="298" y="828"/>
                  </a:cubicBezTo>
                  <a:cubicBezTo>
                    <a:pt x="299" y="828"/>
                    <a:pt x="299" y="828"/>
                    <a:pt x="299" y="828"/>
                  </a:cubicBezTo>
                  <a:cubicBezTo>
                    <a:pt x="299" y="828"/>
                    <a:pt x="299" y="828"/>
                    <a:pt x="299" y="828"/>
                  </a:cubicBezTo>
                  <a:cubicBezTo>
                    <a:pt x="300" y="828"/>
                    <a:pt x="302" y="827"/>
                    <a:pt x="303" y="827"/>
                  </a:cubicBezTo>
                  <a:cubicBezTo>
                    <a:pt x="304" y="827"/>
                    <a:pt x="304" y="827"/>
                    <a:pt x="304" y="827"/>
                  </a:cubicBezTo>
                  <a:cubicBezTo>
                    <a:pt x="306" y="827"/>
                    <a:pt x="309" y="829"/>
                    <a:pt x="310" y="830"/>
                  </a:cubicBezTo>
                  <a:cubicBezTo>
                    <a:pt x="311" y="831"/>
                    <a:pt x="311" y="831"/>
                    <a:pt x="311" y="831"/>
                  </a:cubicBezTo>
                  <a:cubicBezTo>
                    <a:pt x="312" y="831"/>
                    <a:pt x="312" y="831"/>
                    <a:pt x="312" y="831"/>
                  </a:cubicBezTo>
                  <a:cubicBezTo>
                    <a:pt x="313" y="831"/>
                    <a:pt x="313" y="831"/>
                    <a:pt x="313" y="831"/>
                  </a:cubicBezTo>
                  <a:cubicBezTo>
                    <a:pt x="314" y="832"/>
                    <a:pt x="318" y="832"/>
                    <a:pt x="320" y="833"/>
                  </a:cubicBezTo>
                  <a:cubicBezTo>
                    <a:pt x="321" y="833"/>
                    <a:pt x="321" y="834"/>
                    <a:pt x="322" y="834"/>
                  </a:cubicBezTo>
                  <a:cubicBezTo>
                    <a:pt x="323" y="834"/>
                    <a:pt x="323" y="834"/>
                    <a:pt x="324" y="834"/>
                  </a:cubicBezTo>
                  <a:cubicBezTo>
                    <a:pt x="325" y="834"/>
                    <a:pt x="326" y="834"/>
                    <a:pt x="327" y="834"/>
                  </a:cubicBezTo>
                  <a:cubicBezTo>
                    <a:pt x="328" y="835"/>
                    <a:pt x="329" y="836"/>
                    <a:pt x="330" y="837"/>
                  </a:cubicBezTo>
                  <a:cubicBezTo>
                    <a:pt x="331" y="837"/>
                    <a:pt x="332" y="836"/>
                    <a:pt x="333" y="836"/>
                  </a:cubicBezTo>
                  <a:cubicBezTo>
                    <a:pt x="333" y="836"/>
                    <a:pt x="334" y="836"/>
                    <a:pt x="334" y="836"/>
                  </a:cubicBezTo>
                  <a:cubicBezTo>
                    <a:pt x="335" y="836"/>
                    <a:pt x="338" y="836"/>
                    <a:pt x="340" y="838"/>
                  </a:cubicBezTo>
                  <a:cubicBezTo>
                    <a:pt x="341" y="838"/>
                    <a:pt x="342" y="839"/>
                    <a:pt x="342" y="840"/>
                  </a:cubicBezTo>
                  <a:cubicBezTo>
                    <a:pt x="342" y="838"/>
                    <a:pt x="342" y="837"/>
                    <a:pt x="342" y="836"/>
                  </a:cubicBezTo>
                  <a:cubicBezTo>
                    <a:pt x="343" y="833"/>
                    <a:pt x="343" y="831"/>
                    <a:pt x="345" y="829"/>
                  </a:cubicBezTo>
                  <a:cubicBezTo>
                    <a:pt x="347" y="828"/>
                    <a:pt x="349" y="828"/>
                    <a:pt x="350" y="828"/>
                  </a:cubicBezTo>
                  <a:cubicBezTo>
                    <a:pt x="350" y="828"/>
                    <a:pt x="351" y="828"/>
                    <a:pt x="351" y="828"/>
                  </a:cubicBezTo>
                  <a:cubicBezTo>
                    <a:pt x="351" y="828"/>
                    <a:pt x="352" y="828"/>
                    <a:pt x="352" y="828"/>
                  </a:cubicBezTo>
                  <a:cubicBezTo>
                    <a:pt x="352" y="828"/>
                    <a:pt x="352" y="828"/>
                    <a:pt x="352" y="828"/>
                  </a:cubicBezTo>
                  <a:cubicBezTo>
                    <a:pt x="352" y="827"/>
                    <a:pt x="353" y="825"/>
                    <a:pt x="354" y="824"/>
                  </a:cubicBezTo>
                  <a:cubicBezTo>
                    <a:pt x="356" y="823"/>
                    <a:pt x="358" y="823"/>
                    <a:pt x="360" y="823"/>
                  </a:cubicBezTo>
                  <a:cubicBezTo>
                    <a:pt x="360" y="823"/>
                    <a:pt x="361" y="823"/>
                    <a:pt x="361" y="823"/>
                  </a:cubicBezTo>
                  <a:cubicBezTo>
                    <a:pt x="361" y="823"/>
                    <a:pt x="361" y="823"/>
                    <a:pt x="361" y="823"/>
                  </a:cubicBezTo>
                  <a:cubicBezTo>
                    <a:pt x="364" y="823"/>
                    <a:pt x="368" y="826"/>
                    <a:pt x="370" y="828"/>
                  </a:cubicBezTo>
                  <a:cubicBezTo>
                    <a:pt x="370" y="829"/>
                    <a:pt x="371" y="830"/>
                    <a:pt x="371" y="831"/>
                  </a:cubicBezTo>
                  <a:cubicBezTo>
                    <a:pt x="372" y="831"/>
                    <a:pt x="373" y="830"/>
                    <a:pt x="375" y="830"/>
                  </a:cubicBezTo>
                  <a:cubicBezTo>
                    <a:pt x="375" y="830"/>
                    <a:pt x="375" y="830"/>
                    <a:pt x="375" y="830"/>
                  </a:cubicBezTo>
                  <a:cubicBezTo>
                    <a:pt x="375" y="830"/>
                    <a:pt x="375" y="830"/>
                    <a:pt x="375" y="830"/>
                  </a:cubicBezTo>
                  <a:cubicBezTo>
                    <a:pt x="377" y="830"/>
                    <a:pt x="379" y="832"/>
                    <a:pt x="380" y="833"/>
                  </a:cubicBezTo>
                  <a:cubicBezTo>
                    <a:pt x="380" y="833"/>
                    <a:pt x="380" y="833"/>
                    <a:pt x="380" y="833"/>
                  </a:cubicBezTo>
                  <a:cubicBezTo>
                    <a:pt x="381" y="833"/>
                    <a:pt x="381" y="834"/>
                    <a:pt x="381" y="834"/>
                  </a:cubicBezTo>
                  <a:cubicBezTo>
                    <a:pt x="381" y="834"/>
                    <a:pt x="381" y="834"/>
                    <a:pt x="381" y="834"/>
                  </a:cubicBezTo>
                  <a:cubicBezTo>
                    <a:pt x="382" y="834"/>
                    <a:pt x="384" y="833"/>
                    <a:pt x="385" y="833"/>
                  </a:cubicBezTo>
                  <a:cubicBezTo>
                    <a:pt x="385" y="833"/>
                    <a:pt x="386" y="833"/>
                    <a:pt x="387" y="834"/>
                  </a:cubicBezTo>
                  <a:cubicBezTo>
                    <a:pt x="387" y="834"/>
                    <a:pt x="387" y="834"/>
                    <a:pt x="387" y="834"/>
                  </a:cubicBezTo>
                  <a:cubicBezTo>
                    <a:pt x="388" y="833"/>
                    <a:pt x="389" y="832"/>
                    <a:pt x="390" y="832"/>
                  </a:cubicBezTo>
                  <a:cubicBezTo>
                    <a:pt x="390" y="832"/>
                    <a:pt x="391" y="832"/>
                    <a:pt x="391" y="832"/>
                  </a:cubicBezTo>
                  <a:cubicBezTo>
                    <a:pt x="393" y="832"/>
                    <a:pt x="394" y="833"/>
                    <a:pt x="395" y="834"/>
                  </a:cubicBezTo>
                  <a:cubicBezTo>
                    <a:pt x="396" y="834"/>
                    <a:pt x="396" y="833"/>
                    <a:pt x="396" y="833"/>
                  </a:cubicBezTo>
                  <a:cubicBezTo>
                    <a:pt x="396" y="833"/>
                    <a:pt x="397" y="833"/>
                    <a:pt x="398" y="833"/>
                  </a:cubicBezTo>
                  <a:cubicBezTo>
                    <a:pt x="399" y="832"/>
                    <a:pt x="401" y="831"/>
                    <a:pt x="402" y="830"/>
                  </a:cubicBezTo>
                  <a:cubicBezTo>
                    <a:pt x="403" y="830"/>
                    <a:pt x="404" y="830"/>
                    <a:pt x="405" y="830"/>
                  </a:cubicBezTo>
                  <a:cubicBezTo>
                    <a:pt x="408" y="830"/>
                    <a:pt x="411" y="831"/>
                    <a:pt x="412" y="832"/>
                  </a:cubicBezTo>
                  <a:cubicBezTo>
                    <a:pt x="414" y="834"/>
                    <a:pt x="415" y="837"/>
                    <a:pt x="415" y="839"/>
                  </a:cubicBezTo>
                  <a:cubicBezTo>
                    <a:pt x="415" y="839"/>
                    <a:pt x="416" y="840"/>
                    <a:pt x="416" y="840"/>
                  </a:cubicBezTo>
                  <a:cubicBezTo>
                    <a:pt x="416" y="841"/>
                    <a:pt x="416" y="841"/>
                    <a:pt x="416" y="841"/>
                  </a:cubicBezTo>
                  <a:cubicBezTo>
                    <a:pt x="416" y="841"/>
                    <a:pt x="416" y="841"/>
                    <a:pt x="416" y="841"/>
                  </a:cubicBezTo>
                  <a:cubicBezTo>
                    <a:pt x="417" y="841"/>
                    <a:pt x="418" y="840"/>
                    <a:pt x="419" y="840"/>
                  </a:cubicBezTo>
                  <a:cubicBezTo>
                    <a:pt x="419" y="839"/>
                    <a:pt x="420" y="839"/>
                    <a:pt x="420" y="839"/>
                  </a:cubicBezTo>
                  <a:cubicBezTo>
                    <a:pt x="421" y="839"/>
                    <a:pt x="421" y="838"/>
                    <a:pt x="421" y="838"/>
                  </a:cubicBezTo>
                  <a:cubicBezTo>
                    <a:pt x="424" y="837"/>
                    <a:pt x="426" y="836"/>
                    <a:pt x="427" y="836"/>
                  </a:cubicBezTo>
                  <a:cubicBezTo>
                    <a:pt x="428" y="835"/>
                    <a:pt x="431" y="835"/>
                    <a:pt x="433" y="835"/>
                  </a:cubicBezTo>
                  <a:cubicBezTo>
                    <a:pt x="434" y="835"/>
                    <a:pt x="434" y="835"/>
                    <a:pt x="435" y="835"/>
                  </a:cubicBezTo>
                  <a:cubicBezTo>
                    <a:pt x="437" y="835"/>
                    <a:pt x="438" y="836"/>
                    <a:pt x="440" y="837"/>
                  </a:cubicBezTo>
                  <a:cubicBezTo>
                    <a:pt x="440" y="837"/>
                    <a:pt x="440" y="837"/>
                    <a:pt x="440" y="837"/>
                  </a:cubicBezTo>
                  <a:cubicBezTo>
                    <a:pt x="441" y="837"/>
                    <a:pt x="443" y="836"/>
                    <a:pt x="444" y="836"/>
                  </a:cubicBezTo>
                  <a:cubicBezTo>
                    <a:pt x="445" y="836"/>
                    <a:pt x="445" y="836"/>
                    <a:pt x="445" y="836"/>
                  </a:cubicBezTo>
                  <a:cubicBezTo>
                    <a:pt x="445" y="836"/>
                    <a:pt x="445" y="836"/>
                    <a:pt x="445" y="836"/>
                  </a:cubicBezTo>
                  <a:cubicBezTo>
                    <a:pt x="446" y="836"/>
                    <a:pt x="448" y="837"/>
                    <a:pt x="449" y="837"/>
                  </a:cubicBezTo>
                  <a:cubicBezTo>
                    <a:pt x="449" y="837"/>
                    <a:pt x="449" y="836"/>
                    <a:pt x="449" y="836"/>
                  </a:cubicBezTo>
                  <a:cubicBezTo>
                    <a:pt x="448" y="833"/>
                    <a:pt x="449" y="830"/>
                    <a:pt x="450" y="828"/>
                  </a:cubicBezTo>
                  <a:cubicBezTo>
                    <a:pt x="451" y="827"/>
                    <a:pt x="453" y="826"/>
                    <a:pt x="454" y="825"/>
                  </a:cubicBezTo>
                  <a:cubicBezTo>
                    <a:pt x="454" y="825"/>
                    <a:pt x="454" y="825"/>
                    <a:pt x="454" y="825"/>
                  </a:cubicBezTo>
                  <a:cubicBezTo>
                    <a:pt x="455" y="824"/>
                    <a:pt x="455" y="823"/>
                    <a:pt x="456" y="823"/>
                  </a:cubicBezTo>
                  <a:cubicBezTo>
                    <a:pt x="456" y="823"/>
                    <a:pt x="456" y="823"/>
                    <a:pt x="456" y="823"/>
                  </a:cubicBezTo>
                  <a:cubicBezTo>
                    <a:pt x="455" y="821"/>
                    <a:pt x="455" y="820"/>
                    <a:pt x="455" y="818"/>
                  </a:cubicBezTo>
                  <a:cubicBezTo>
                    <a:pt x="455" y="816"/>
                    <a:pt x="457" y="813"/>
                    <a:pt x="459" y="811"/>
                  </a:cubicBezTo>
                  <a:cubicBezTo>
                    <a:pt x="460" y="810"/>
                    <a:pt x="462" y="810"/>
                    <a:pt x="465" y="810"/>
                  </a:cubicBezTo>
                  <a:cubicBezTo>
                    <a:pt x="466" y="810"/>
                    <a:pt x="466" y="810"/>
                    <a:pt x="467" y="810"/>
                  </a:cubicBezTo>
                  <a:cubicBezTo>
                    <a:pt x="467" y="809"/>
                    <a:pt x="468" y="808"/>
                    <a:pt x="469" y="807"/>
                  </a:cubicBezTo>
                  <a:cubicBezTo>
                    <a:pt x="470" y="806"/>
                    <a:pt x="471" y="805"/>
                    <a:pt x="473" y="805"/>
                  </a:cubicBezTo>
                  <a:cubicBezTo>
                    <a:pt x="475" y="805"/>
                    <a:pt x="478" y="807"/>
                    <a:pt x="479" y="808"/>
                  </a:cubicBezTo>
                  <a:cubicBezTo>
                    <a:pt x="481" y="809"/>
                    <a:pt x="482" y="810"/>
                    <a:pt x="482" y="812"/>
                  </a:cubicBezTo>
                  <a:cubicBezTo>
                    <a:pt x="483" y="812"/>
                    <a:pt x="485" y="812"/>
                    <a:pt x="486" y="814"/>
                  </a:cubicBezTo>
                  <a:cubicBezTo>
                    <a:pt x="488" y="815"/>
                    <a:pt x="489" y="817"/>
                    <a:pt x="490" y="821"/>
                  </a:cubicBezTo>
                  <a:cubicBezTo>
                    <a:pt x="490" y="822"/>
                    <a:pt x="490" y="824"/>
                    <a:pt x="490" y="825"/>
                  </a:cubicBezTo>
                  <a:cubicBezTo>
                    <a:pt x="490" y="825"/>
                    <a:pt x="490" y="826"/>
                    <a:pt x="490" y="826"/>
                  </a:cubicBezTo>
                  <a:cubicBezTo>
                    <a:pt x="490" y="826"/>
                    <a:pt x="490" y="826"/>
                    <a:pt x="491" y="826"/>
                  </a:cubicBezTo>
                  <a:cubicBezTo>
                    <a:pt x="492" y="827"/>
                    <a:pt x="494" y="828"/>
                    <a:pt x="495" y="831"/>
                  </a:cubicBezTo>
                  <a:cubicBezTo>
                    <a:pt x="496" y="833"/>
                    <a:pt x="496" y="836"/>
                    <a:pt x="496" y="838"/>
                  </a:cubicBezTo>
                  <a:cubicBezTo>
                    <a:pt x="496" y="838"/>
                    <a:pt x="496" y="839"/>
                    <a:pt x="496" y="839"/>
                  </a:cubicBezTo>
                  <a:cubicBezTo>
                    <a:pt x="496" y="840"/>
                    <a:pt x="495" y="840"/>
                    <a:pt x="495" y="841"/>
                  </a:cubicBezTo>
                  <a:cubicBezTo>
                    <a:pt x="496" y="841"/>
                    <a:pt x="496" y="841"/>
                    <a:pt x="496" y="842"/>
                  </a:cubicBezTo>
                  <a:cubicBezTo>
                    <a:pt x="497" y="842"/>
                    <a:pt x="498" y="844"/>
                    <a:pt x="499" y="845"/>
                  </a:cubicBezTo>
                  <a:cubicBezTo>
                    <a:pt x="499" y="846"/>
                    <a:pt x="500" y="846"/>
                    <a:pt x="500" y="846"/>
                  </a:cubicBezTo>
                  <a:cubicBezTo>
                    <a:pt x="500" y="847"/>
                    <a:pt x="500" y="847"/>
                    <a:pt x="500" y="847"/>
                  </a:cubicBezTo>
                  <a:cubicBezTo>
                    <a:pt x="501" y="848"/>
                    <a:pt x="502" y="849"/>
                    <a:pt x="503" y="850"/>
                  </a:cubicBezTo>
                  <a:cubicBezTo>
                    <a:pt x="504" y="851"/>
                    <a:pt x="504" y="853"/>
                    <a:pt x="504" y="855"/>
                  </a:cubicBezTo>
                  <a:cubicBezTo>
                    <a:pt x="505" y="856"/>
                    <a:pt x="505" y="857"/>
                    <a:pt x="505" y="857"/>
                  </a:cubicBezTo>
                  <a:cubicBezTo>
                    <a:pt x="505" y="858"/>
                    <a:pt x="506" y="858"/>
                    <a:pt x="507" y="858"/>
                  </a:cubicBezTo>
                  <a:cubicBezTo>
                    <a:pt x="507" y="858"/>
                    <a:pt x="507" y="858"/>
                    <a:pt x="507" y="858"/>
                  </a:cubicBezTo>
                  <a:cubicBezTo>
                    <a:pt x="509" y="858"/>
                    <a:pt x="509" y="858"/>
                    <a:pt x="509" y="858"/>
                  </a:cubicBezTo>
                  <a:cubicBezTo>
                    <a:pt x="519" y="772"/>
                    <a:pt x="519" y="772"/>
                    <a:pt x="519" y="772"/>
                  </a:cubicBezTo>
                  <a:cubicBezTo>
                    <a:pt x="552" y="776"/>
                    <a:pt x="552" y="776"/>
                    <a:pt x="552" y="776"/>
                  </a:cubicBezTo>
                  <a:cubicBezTo>
                    <a:pt x="552" y="776"/>
                    <a:pt x="562" y="779"/>
                    <a:pt x="566" y="780"/>
                  </a:cubicBezTo>
                  <a:cubicBezTo>
                    <a:pt x="574" y="782"/>
                    <a:pt x="590" y="782"/>
                    <a:pt x="598" y="783"/>
                  </a:cubicBezTo>
                  <a:cubicBezTo>
                    <a:pt x="602" y="783"/>
                    <a:pt x="608" y="783"/>
                    <a:pt x="611" y="783"/>
                  </a:cubicBezTo>
                  <a:cubicBezTo>
                    <a:pt x="615" y="783"/>
                    <a:pt x="622" y="786"/>
                    <a:pt x="626" y="786"/>
                  </a:cubicBezTo>
                  <a:cubicBezTo>
                    <a:pt x="629" y="786"/>
                    <a:pt x="636" y="784"/>
                    <a:pt x="636" y="784"/>
                  </a:cubicBezTo>
                  <a:cubicBezTo>
                    <a:pt x="673" y="789"/>
                    <a:pt x="673" y="789"/>
                    <a:pt x="673" y="789"/>
                  </a:cubicBezTo>
                  <a:cubicBezTo>
                    <a:pt x="753" y="797"/>
                    <a:pt x="753" y="797"/>
                    <a:pt x="753" y="797"/>
                  </a:cubicBezTo>
                  <a:cubicBezTo>
                    <a:pt x="791" y="801"/>
                    <a:pt x="791" y="801"/>
                    <a:pt x="791" y="801"/>
                  </a:cubicBezTo>
                  <a:cubicBezTo>
                    <a:pt x="863" y="808"/>
                    <a:pt x="863" y="808"/>
                    <a:pt x="863" y="808"/>
                  </a:cubicBezTo>
                  <a:cubicBezTo>
                    <a:pt x="955" y="815"/>
                    <a:pt x="955" y="815"/>
                    <a:pt x="955" y="815"/>
                  </a:cubicBezTo>
                  <a:cubicBezTo>
                    <a:pt x="1109" y="828"/>
                    <a:pt x="1109" y="828"/>
                    <a:pt x="1109" y="828"/>
                  </a:cubicBezTo>
                  <a:cubicBezTo>
                    <a:pt x="1260" y="836"/>
                    <a:pt x="1260" y="836"/>
                    <a:pt x="1260" y="836"/>
                  </a:cubicBezTo>
                  <a:cubicBezTo>
                    <a:pt x="1380" y="842"/>
                    <a:pt x="1380" y="842"/>
                    <a:pt x="1380" y="842"/>
                  </a:cubicBezTo>
                  <a:cubicBezTo>
                    <a:pt x="1383" y="842"/>
                    <a:pt x="1383" y="842"/>
                    <a:pt x="1383" y="842"/>
                  </a:cubicBezTo>
                  <a:cubicBezTo>
                    <a:pt x="1390" y="677"/>
                    <a:pt x="1390" y="677"/>
                    <a:pt x="1390" y="677"/>
                  </a:cubicBezTo>
                  <a:cubicBezTo>
                    <a:pt x="1411" y="148"/>
                    <a:pt x="1411" y="148"/>
                    <a:pt x="1411" y="148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auto">
            <a:xfrm>
              <a:off x="1512888" y="2957513"/>
              <a:ext cx="631825" cy="800100"/>
            </a:xfrm>
            <a:custGeom>
              <a:avLst/>
              <a:gdLst>
                <a:gd name="T0" fmla="*/ 328 w 398"/>
                <a:gd name="T1" fmla="*/ 124 h 504"/>
                <a:gd name="T2" fmla="*/ 259 w 398"/>
                <a:gd name="T3" fmla="*/ 117 h 504"/>
                <a:gd name="T4" fmla="*/ 270 w 398"/>
                <a:gd name="T5" fmla="*/ 25 h 504"/>
                <a:gd name="T6" fmla="*/ 241 w 398"/>
                <a:gd name="T7" fmla="*/ 23 h 504"/>
                <a:gd name="T8" fmla="*/ 137 w 398"/>
                <a:gd name="T9" fmla="*/ 10 h 504"/>
                <a:gd name="T10" fmla="*/ 69 w 398"/>
                <a:gd name="T11" fmla="*/ 0 h 504"/>
                <a:gd name="T12" fmla="*/ 66 w 398"/>
                <a:gd name="T13" fmla="*/ 18 h 504"/>
                <a:gd name="T14" fmla="*/ 44 w 398"/>
                <a:gd name="T15" fmla="*/ 162 h 504"/>
                <a:gd name="T16" fmla="*/ 21 w 398"/>
                <a:gd name="T17" fmla="*/ 319 h 504"/>
                <a:gd name="T18" fmla="*/ 2 w 398"/>
                <a:gd name="T19" fmla="*/ 443 h 504"/>
                <a:gd name="T20" fmla="*/ 0 w 398"/>
                <a:gd name="T21" fmla="*/ 459 h 504"/>
                <a:gd name="T22" fmla="*/ 78 w 398"/>
                <a:gd name="T23" fmla="*/ 470 h 504"/>
                <a:gd name="T24" fmla="*/ 161 w 398"/>
                <a:gd name="T25" fmla="*/ 480 h 504"/>
                <a:gd name="T26" fmla="*/ 253 w 398"/>
                <a:gd name="T27" fmla="*/ 491 h 504"/>
                <a:gd name="T28" fmla="*/ 348 w 398"/>
                <a:gd name="T29" fmla="*/ 502 h 504"/>
                <a:gd name="T30" fmla="*/ 363 w 398"/>
                <a:gd name="T31" fmla="*/ 504 h 504"/>
                <a:gd name="T32" fmla="*/ 371 w 398"/>
                <a:gd name="T33" fmla="*/ 416 h 504"/>
                <a:gd name="T34" fmla="*/ 373 w 398"/>
                <a:gd name="T35" fmla="*/ 396 h 504"/>
                <a:gd name="T36" fmla="*/ 372 w 398"/>
                <a:gd name="T37" fmla="*/ 382 h 504"/>
                <a:gd name="T38" fmla="*/ 375 w 398"/>
                <a:gd name="T39" fmla="*/ 363 h 504"/>
                <a:gd name="T40" fmla="*/ 380 w 398"/>
                <a:gd name="T41" fmla="*/ 313 h 504"/>
                <a:gd name="T42" fmla="*/ 387 w 398"/>
                <a:gd name="T43" fmla="*/ 244 h 504"/>
                <a:gd name="T44" fmla="*/ 398 w 398"/>
                <a:gd name="T45" fmla="*/ 131 h 504"/>
                <a:gd name="T46" fmla="*/ 328 w 398"/>
                <a:gd name="T47" fmla="*/ 124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8" h="504">
                  <a:moveTo>
                    <a:pt x="328" y="124"/>
                  </a:moveTo>
                  <a:lnTo>
                    <a:pt x="259" y="117"/>
                  </a:lnTo>
                  <a:lnTo>
                    <a:pt x="270" y="25"/>
                  </a:lnTo>
                  <a:lnTo>
                    <a:pt x="241" y="23"/>
                  </a:lnTo>
                  <a:lnTo>
                    <a:pt x="137" y="10"/>
                  </a:lnTo>
                  <a:lnTo>
                    <a:pt x="69" y="0"/>
                  </a:lnTo>
                  <a:lnTo>
                    <a:pt x="66" y="18"/>
                  </a:lnTo>
                  <a:lnTo>
                    <a:pt x="44" y="162"/>
                  </a:lnTo>
                  <a:lnTo>
                    <a:pt x="21" y="319"/>
                  </a:lnTo>
                  <a:lnTo>
                    <a:pt x="2" y="443"/>
                  </a:lnTo>
                  <a:lnTo>
                    <a:pt x="0" y="459"/>
                  </a:lnTo>
                  <a:lnTo>
                    <a:pt x="78" y="470"/>
                  </a:lnTo>
                  <a:lnTo>
                    <a:pt x="161" y="480"/>
                  </a:lnTo>
                  <a:lnTo>
                    <a:pt x="253" y="491"/>
                  </a:lnTo>
                  <a:lnTo>
                    <a:pt x="348" y="502"/>
                  </a:lnTo>
                  <a:lnTo>
                    <a:pt x="363" y="504"/>
                  </a:lnTo>
                  <a:lnTo>
                    <a:pt x="371" y="416"/>
                  </a:lnTo>
                  <a:lnTo>
                    <a:pt x="373" y="396"/>
                  </a:lnTo>
                  <a:lnTo>
                    <a:pt x="372" y="382"/>
                  </a:lnTo>
                  <a:lnTo>
                    <a:pt x="375" y="363"/>
                  </a:lnTo>
                  <a:lnTo>
                    <a:pt x="380" y="313"/>
                  </a:lnTo>
                  <a:lnTo>
                    <a:pt x="387" y="244"/>
                  </a:lnTo>
                  <a:lnTo>
                    <a:pt x="398" y="131"/>
                  </a:lnTo>
                  <a:lnTo>
                    <a:pt x="328" y="12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892175" y="2843213"/>
              <a:ext cx="725487" cy="1119188"/>
            </a:xfrm>
            <a:custGeom>
              <a:avLst/>
              <a:gdLst>
                <a:gd name="T0" fmla="*/ 774 w 861"/>
                <a:gd name="T1" fmla="*/ 122 h 1327"/>
                <a:gd name="T2" fmla="*/ 485 w 861"/>
                <a:gd name="T3" fmla="*/ 73 h 1327"/>
                <a:gd name="T4" fmla="*/ 480 w 861"/>
                <a:gd name="T5" fmla="*/ 72 h 1327"/>
                <a:gd name="T6" fmla="*/ 108 w 861"/>
                <a:gd name="T7" fmla="*/ 0 h 1327"/>
                <a:gd name="T8" fmla="*/ 46 w 861"/>
                <a:gd name="T9" fmla="*/ 295 h 1327"/>
                <a:gd name="T10" fmla="*/ 0 w 861"/>
                <a:gd name="T11" fmla="*/ 508 h 1327"/>
                <a:gd name="T12" fmla="*/ 313 w 861"/>
                <a:gd name="T13" fmla="*/ 936 h 1327"/>
                <a:gd name="T14" fmla="*/ 597 w 861"/>
                <a:gd name="T15" fmla="*/ 1324 h 1327"/>
                <a:gd name="T16" fmla="*/ 599 w 861"/>
                <a:gd name="T17" fmla="*/ 1326 h 1327"/>
                <a:gd name="T18" fmla="*/ 603 w 861"/>
                <a:gd name="T19" fmla="*/ 1323 h 1327"/>
                <a:gd name="T20" fmla="*/ 599 w 861"/>
                <a:gd name="T21" fmla="*/ 1319 h 1327"/>
                <a:gd name="T22" fmla="*/ 601 w 861"/>
                <a:gd name="T23" fmla="*/ 1314 h 1327"/>
                <a:gd name="T24" fmla="*/ 610 w 861"/>
                <a:gd name="T25" fmla="*/ 1313 h 1327"/>
                <a:gd name="T26" fmla="*/ 611 w 861"/>
                <a:gd name="T27" fmla="*/ 1305 h 1327"/>
                <a:gd name="T28" fmla="*/ 611 w 861"/>
                <a:gd name="T29" fmla="*/ 1297 h 1327"/>
                <a:gd name="T30" fmla="*/ 610 w 861"/>
                <a:gd name="T31" fmla="*/ 1284 h 1327"/>
                <a:gd name="T32" fmla="*/ 611 w 861"/>
                <a:gd name="T33" fmla="*/ 1270 h 1327"/>
                <a:gd name="T34" fmla="*/ 605 w 861"/>
                <a:gd name="T35" fmla="*/ 1257 h 1327"/>
                <a:gd name="T36" fmla="*/ 606 w 861"/>
                <a:gd name="T37" fmla="*/ 1243 h 1327"/>
                <a:gd name="T38" fmla="*/ 609 w 861"/>
                <a:gd name="T39" fmla="*/ 1234 h 1327"/>
                <a:gd name="T40" fmla="*/ 610 w 861"/>
                <a:gd name="T41" fmla="*/ 1224 h 1327"/>
                <a:gd name="T42" fmla="*/ 608 w 861"/>
                <a:gd name="T43" fmla="*/ 1217 h 1327"/>
                <a:gd name="T44" fmla="*/ 607 w 861"/>
                <a:gd name="T45" fmla="*/ 1210 h 1327"/>
                <a:gd name="T46" fmla="*/ 610 w 861"/>
                <a:gd name="T47" fmla="*/ 1203 h 1327"/>
                <a:gd name="T48" fmla="*/ 610 w 861"/>
                <a:gd name="T49" fmla="*/ 1191 h 1327"/>
                <a:gd name="T50" fmla="*/ 613 w 861"/>
                <a:gd name="T51" fmla="*/ 1183 h 1327"/>
                <a:gd name="T52" fmla="*/ 611 w 861"/>
                <a:gd name="T53" fmla="*/ 1175 h 1327"/>
                <a:gd name="T54" fmla="*/ 609 w 861"/>
                <a:gd name="T55" fmla="*/ 1168 h 1327"/>
                <a:gd name="T56" fmla="*/ 608 w 861"/>
                <a:gd name="T57" fmla="*/ 1161 h 1327"/>
                <a:gd name="T58" fmla="*/ 612 w 861"/>
                <a:gd name="T59" fmla="*/ 1151 h 1327"/>
                <a:gd name="T60" fmla="*/ 612 w 861"/>
                <a:gd name="T61" fmla="*/ 1141 h 1327"/>
                <a:gd name="T62" fmla="*/ 620 w 861"/>
                <a:gd name="T63" fmla="*/ 1140 h 1327"/>
                <a:gd name="T64" fmla="*/ 628 w 861"/>
                <a:gd name="T65" fmla="*/ 1136 h 1327"/>
                <a:gd name="T66" fmla="*/ 634 w 861"/>
                <a:gd name="T67" fmla="*/ 1135 h 1327"/>
                <a:gd name="T68" fmla="*/ 643 w 861"/>
                <a:gd name="T69" fmla="*/ 1138 h 1327"/>
                <a:gd name="T70" fmla="*/ 647 w 861"/>
                <a:gd name="T71" fmla="*/ 1141 h 1327"/>
                <a:gd name="T72" fmla="*/ 653 w 861"/>
                <a:gd name="T73" fmla="*/ 1142 h 1327"/>
                <a:gd name="T74" fmla="*/ 659 w 861"/>
                <a:gd name="T75" fmla="*/ 1139 h 1327"/>
                <a:gd name="T76" fmla="*/ 667 w 861"/>
                <a:gd name="T77" fmla="*/ 1145 h 1327"/>
                <a:gd name="T78" fmla="*/ 670 w 861"/>
                <a:gd name="T79" fmla="*/ 1152 h 1327"/>
                <a:gd name="T80" fmla="*/ 671 w 861"/>
                <a:gd name="T81" fmla="*/ 1159 h 1327"/>
                <a:gd name="T82" fmla="*/ 678 w 861"/>
                <a:gd name="T83" fmla="*/ 1165 h 1327"/>
                <a:gd name="T84" fmla="*/ 688 w 861"/>
                <a:gd name="T85" fmla="*/ 1165 h 1327"/>
                <a:gd name="T86" fmla="*/ 696 w 861"/>
                <a:gd name="T87" fmla="*/ 1160 h 1327"/>
                <a:gd name="T88" fmla="*/ 698 w 861"/>
                <a:gd name="T89" fmla="*/ 1152 h 1327"/>
                <a:gd name="T90" fmla="*/ 704 w 861"/>
                <a:gd name="T91" fmla="*/ 1147 h 1327"/>
                <a:gd name="T92" fmla="*/ 710 w 861"/>
                <a:gd name="T93" fmla="*/ 1140 h 1327"/>
                <a:gd name="T94" fmla="*/ 731 w 861"/>
                <a:gd name="T95" fmla="*/ 999 h 1327"/>
                <a:gd name="T96" fmla="*/ 771 w 861"/>
                <a:gd name="T97" fmla="*/ 737 h 1327"/>
                <a:gd name="T98" fmla="*/ 856 w 861"/>
                <a:gd name="T99" fmla="*/ 169 h 1327"/>
                <a:gd name="T100" fmla="*/ 832 w 861"/>
                <a:gd name="T101" fmla="*/ 131 h 1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61" h="1327">
                  <a:moveTo>
                    <a:pt x="832" y="131"/>
                  </a:moveTo>
                  <a:cubicBezTo>
                    <a:pt x="774" y="122"/>
                    <a:pt x="774" y="122"/>
                    <a:pt x="774" y="122"/>
                  </a:cubicBezTo>
                  <a:cubicBezTo>
                    <a:pt x="734" y="116"/>
                    <a:pt x="734" y="116"/>
                    <a:pt x="734" y="116"/>
                  </a:cubicBezTo>
                  <a:cubicBezTo>
                    <a:pt x="485" y="73"/>
                    <a:pt x="485" y="73"/>
                    <a:pt x="485" y="73"/>
                  </a:cubicBezTo>
                  <a:cubicBezTo>
                    <a:pt x="485" y="74"/>
                    <a:pt x="485" y="74"/>
                    <a:pt x="485" y="74"/>
                  </a:cubicBezTo>
                  <a:cubicBezTo>
                    <a:pt x="480" y="72"/>
                    <a:pt x="480" y="72"/>
                    <a:pt x="480" y="72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08" y="0"/>
                    <a:pt x="108" y="0"/>
                    <a:pt x="108" y="0"/>
                  </a:cubicBezTo>
                  <a:cubicBezTo>
                    <a:pt x="88" y="93"/>
                    <a:pt x="88" y="93"/>
                    <a:pt x="88" y="93"/>
                  </a:cubicBezTo>
                  <a:cubicBezTo>
                    <a:pt x="46" y="295"/>
                    <a:pt x="46" y="295"/>
                    <a:pt x="46" y="295"/>
                  </a:cubicBezTo>
                  <a:cubicBezTo>
                    <a:pt x="4" y="486"/>
                    <a:pt x="4" y="486"/>
                    <a:pt x="4" y="486"/>
                  </a:cubicBezTo>
                  <a:cubicBezTo>
                    <a:pt x="0" y="508"/>
                    <a:pt x="0" y="508"/>
                    <a:pt x="0" y="508"/>
                  </a:cubicBezTo>
                  <a:cubicBezTo>
                    <a:pt x="75" y="611"/>
                    <a:pt x="75" y="611"/>
                    <a:pt x="75" y="611"/>
                  </a:cubicBezTo>
                  <a:cubicBezTo>
                    <a:pt x="313" y="936"/>
                    <a:pt x="313" y="936"/>
                    <a:pt x="313" y="936"/>
                  </a:cubicBezTo>
                  <a:cubicBezTo>
                    <a:pt x="450" y="1124"/>
                    <a:pt x="450" y="1124"/>
                    <a:pt x="450" y="1124"/>
                  </a:cubicBezTo>
                  <a:cubicBezTo>
                    <a:pt x="597" y="1324"/>
                    <a:pt x="597" y="1324"/>
                    <a:pt x="597" y="1324"/>
                  </a:cubicBezTo>
                  <a:cubicBezTo>
                    <a:pt x="598" y="1325"/>
                    <a:pt x="598" y="1326"/>
                    <a:pt x="599" y="1327"/>
                  </a:cubicBezTo>
                  <a:cubicBezTo>
                    <a:pt x="599" y="1326"/>
                    <a:pt x="599" y="1326"/>
                    <a:pt x="599" y="1326"/>
                  </a:cubicBezTo>
                  <a:cubicBezTo>
                    <a:pt x="600" y="1326"/>
                    <a:pt x="602" y="1326"/>
                    <a:pt x="602" y="1325"/>
                  </a:cubicBezTo>
                  <a:cubicBezTo>
                    <a:pt x="603" y="1325"/>
                    <a:pt x="603" y="1323"/>
                    <a:pt x="603" y="1323"/>
                  </a:cubicBezTo>
                  <a:cubicBezTo>
                    <a:pt x="603" y="1322"/>
                    <a:pt x="602" y="1320"/>
                    <a:pt x="602" y="1320"/>
                  </a:cubicBezTo>
                  <a:cubicBezTo>
                    <a:pt x="601" y="1319"/>
                    <a:pt x="600" y="1319"/>
                    <a:pt x="599" y="1319"/>
                  </a:cubicBezTo>
                  <a:cubicBezTo>
                    <a:pt x="599" y="1318"/>
                    <a:pt x="599" y="1317"/>
                    <a:pt x="599" y="1316"/>
                  </a:cubicBezTo>
                  <a:cubicBezTo>
                    <a:pt x="599" y="1315"/>
                    <a:pt x="600" y="1314"/>
                    <a:pt x="601" y="1314"/>
                  </a:cubicBezTo>
                  <a:cubicBezTo>
                    <a:pt x="602" y="1314"/>
                    <a:pt x="604" y="1315"/>
                    <a:pt x="605" y="1315"/>
                  </a:cubicBezTo>
                  <a:cubicBezTo>
                    <a:pt x="606" y="1314"/>
                    <a:pt x="609" y="1314"/>
                    <a:pt x="610" y="1313"/>
                  </a:cubicBezTo>
                  <a:cubicBezTo>
                    <a:pt x="610" y="1313"/>
                    <a:pt x="611" y="1311"/>
                    <a:pt x="611" y="1310"/>
                  </a:cubicBezTo>
                  <a:cubicBezTo>
                    <a:pt x="612" y="1309"/>
                    <a:pt x="611" y="1306"/>
                    <a:pt x="611" y="1305"/>
                  </a:cubicBezTo>
                  <a:cubicBezTo>
                    <a:pt x="611" y="1304"/>
                    <a:pt x="612" y="1303"/>
                    <a:pt x="612" y="1302"/>
                  </a:cubicBezTo>
                  <a:cubicBezTo>
                    <a:pt x="612" y="1301"/>
                    <a:pt x="611" y="1298"/>
                    <a:pt x="611" y="1297"/>
                  </a:cubicBezTo>
                  <a:cubicBezTo>
                    <a:pt x="611" y="1295"/>
                    <a:pt x="612" y="1291"/>
                    <a:pt x="612" y="1289"/>
                  </a:cubicBezTo>
                  <a:cubicBezTo>
                    <a:pt x="612" y="1288"/>
                    <a:pt x="610" y="1286"/>
                    <a:pt x="610" y="1284"/>
                  </a:cubicBezTo>
                  <a:cubicBezTo>
                    <a:pt x="610" y="1283"/>
                    <a:pt x="612" y="1280"/>
                    <a:pt x="612" y="1278"/>
                  </a:cubicBezTo>
                  <a:cubicBezTo>
                    <a:pt x="612" y="1276"/>
                    <a:pt x="611" y="1272"/>
                    <a:pt x="611" y="1270"/>
                  </a:cubicBezTo>
                  <a:cubicBezTo>
                    <a:pt x="610" y="1268"/>
                    <a:pt x="609" y="1265"/>
                    <a:pt x="609" y="1263"/>
                  </a:cubicBezTo>
                  <a:cubicBezTo>
                    <a:pt x="608" y="1261"/>
                    <a:pt x="605" y="1259"/>
                    <a:pt x="605" y="1257"/>
                  </a:cubicBezTo>
                  <a:cubicBezTo>
                    <a:pt x="604" y="1255"/>
                    <a:pt x="604" y="1252"/>
                    <a:pt x="604" y="1250"/>
                  </a:cubicBezTo>
                  <a:cubicBezTo>
                    <a:pt x="604" y="1248"/>
                    <a:pt x="605" y="1245"/>
                    <a:pt x="606" y="1243"/>
                  </a:cubicBezTo>
                  <a:cubicBezTo>
                    <a:pt x="606" y="1243"/>
                    <a:pt x="608" y="1242"/>
                    <a:pt x="608" y="1241"/>
                  </a:cubicBezTo>
                  <a:cubicBezTo>
                    <a:pt x="609" y="1240"/>
                    <a:pt x="608" y="1236"/>
                    <a:pt x="609" y="1234"/>
                  </a:cubicBezTo>
                  <a:cubicBezTo>
                    <a:pt x="609" y="1232"/>
                    <a:pt x="611" y="1230"/>
                    <a:pt x="611" y="1229"/>
                  </a:cubicBezTo>
                  <a:cubicBezTo>
                    <a:pt x="611" y="1228"/>
                    <a:pt x="611" y="1225"/>
                    <a:pt x="610" y="1224"/>
                  </a:cubicBezTo>
                  <a:cubicBezTo>
                    <a:pt x="610" y="1223"/>
                    <a:pt x="607" y="1221"/>
                    <a:pt x="607" y="1220"/>
                  </a:cubicBezTo>
                  <a:cubicBezTo>
                    <a:pt x="606" y="1219"/>
                    <a:pt x="608" y="1218"/>
                    <a:pt x="608" y="1217"/>
                  </a:cubicBezTo>
                  <a:cubicBezTo>
                    <a:pt x="609" y="1216"/>
                    <a:pt x="609" y="1214"/>
                    <a:pt x="609" y="1213"/>
                  </a:cubicBezTo>
                  <a:cubicBezTo>
                    <a:pt x="609" y="1213"/>
                    <a:pt x="607" y="1211"/>
                    <a:pt x="607" y="1210"/>
                  </a:cubicBezTo>
                  <a:cubicBezTo>
                    <a:pt x="607" y="1209"/>
                    <a:pt x="607" y="1207"/>
                    <a:pt x="607" y="1206"/>
                  </a:cubicBezTo>
                  <a:cubicBezTo>
                    <a:pt x="607" y="1205"/>
                    <a:pt x="609" y="1204"/>
                    <a:pt x="610" y="1203"/>
                  </a:cubicBezTo>
                  <a:cubicBezTo>
                    <a:pt x="610" y="1201"/>
                    <a:pt x="609" y="1199"/>
                    <a:pt x="609" y="1197"/>
                  </a:cubicBezTo>
                  <a:cubicBezTo>
                    <a:pt x="609" y="1196"/>
                    <a:pt x="610" y="1193"/>
                    <a:pt x="610" y="1191"/>
                  </a:cubicBezTo>
                  <a:cubicBezTo>
                    <a:pt x="610" y="1190"/>
                    <a:pt x="610" y="1186"/>
                    <a:pt x="611" y="1185"/>
                  </a:cubicBezTo>
                  <a:cubicBezTo>
                    <a:pt x="611" y="1184"/>
                    <a:pt x="613" y="1183"/>
                    <a:pt x="613" y="1183"/>
                  </a:cubicBezTo>
                  <a:cubicBezTo>
                    <a:pt x="614" y="1182"/>
                    <a:pt x="615" y="1180"/>
                    <a:pt x="615" y="1179"/>
                  </a:cubicBezTo>
                  <a:cubicBezTo>
                    <a:pt x="614" y="1178"/>
                    <a:pt x="612" y="1177"/>
                    <a:pt x="611" y="1175"/>
                  </a:cubicBezTo>
                  <a:cubicBezTo>
                    <a:pt x="611" y="1174"/>
                    <a:pt x="612" y="1172"/>
                    <a:pt x="611" y="1170"/>
                  </a:cubicBezTo>
                  <a:cubicBezTo>
                    <a:pt x="611" y="1170"/>
                    <a:pt x="609" y="1169"/>
                    <a:pt x="609" y="1168"/>
                  </a:cubicBezTo>
                  <a:cubicBezTo>
                    <a:pt x="609" y="1167"/>
                    <a:pt x="610" y="1165"/>
                    <a:pt x="610" y="1164"/>
                  </a:cubicBezTo>
                  <a:cubicBezTo>
                    <a:pt x="610" y="1163"/>
                    <a:pt x="608" y="1162"/>
                    <a:pt x="608" y="1161"/>
                  </a:cubicBezTo>
                  <a:cubicBezTo>
                    <a:pt x="608" y="1159"/>
                    <a:pt x="610" y="1157"/>
                    <a:pt x="611" y="1155"/>
                  </a:cubicBezTo>
                  <a:cubicBezTo>
                    <a:pt x="611" y="1154"/>
                    <a:pt x="612" y="1152"/>
                    <a:pt x="612" y="1151"/>
                  </a:cubicBezTo>
                  <a:cubicBezTo>
                    <a:pt x="612" y="1150"/>
                    <a:pt x="610" y="1148"/>
                    <a:pt x="610" y="1146"/>
                  </a:cubicBezTo>
                  <a:cubicBezTo>
                    <a:pt x="610" y="1145"/>
                    <a:pt x="611" y="1142"/>
                    <a:pt x="612" y="1141"/>
                  </a:cubicBezTo>
                  <a:cubicBezTo>
                    <a:pt x="613" y="1140"/>
                    <a:pt x="614" y="1139"/>
                    <a:pt x="615" y="1139"/>
                  </a:cubicBezTo>
                  <a:cubicBezTo>
                    <a:pt x="616" y="1139"/>
                    <a:pt x="619" y="1140"/>
                    <a:pt x="620" y="1140"/>
                  </a:cubicBezTo>
                  <a:cubicBezTo>
                    <a:pt x="621" y="1140"/>
                    <a:pt x="623" y="1139"/>
                    <a:pt x="624" y="1139"/>
                  </a:cubicBezTo>
                  <a:cubicBezTo>
                    <a:pt x="625" y="1139"/>
                    <a:pt x="626" y="1136"/>
                    <a:pt x="628" y="1136"/>
                  </a:cubicBezTo>
                  <a:cubicBezTo>
                    <a:pt x="629" y="1136"/>
                    <a:pt x="630" y="1139"/>
                    <a:pt x="631" y="1139"/>
                  </a:cubicBezTo>
                  <a:cubicBezTo>
                    <a:pt x="632" y="1139"/>
                    <a:pt x="633" y="1136"/>
                    <a:pt x="634" y="1135"/>
                  </a:cubicBezTo>
                  <a:cubicBezTo>
                    <a:pt x="635" y="1135"/>
                    <a:pt x="637" y="1135"/>
                    <a:pt x="639" y="1135"/>
                  </a:cubicBezTo>
                  <a:cubicBezTo>
                    <a:pt x="640" y="1135"/>
                    <a:pt x="641" y="1137"/>
                    <a:pt x="643" y="1138"/>
                  </a:cubicBezTo>
                  <a:cubicBezTo>
                    <a:pt x="643" y="1138"/>
                    <a:pt x="645" y="1137"/>
                    <a:pt x="646" y="1138"/>
                  </a:cubicBezTo>
                  <a:cubicBezTo>
                    <a:pt x="646" y="1138"/>
                    <a:pt x="646" y="1140"/>
                    <a:pt x="647" y="1141"/>
                  </a:cubicBezTo>
                  <a:cubicBezTo>
                    <a:pt x="648" y="1141"/>
                    <a:pt x="650" y="1140"/>
                    <a:pt x="651" y="1140"/>
                  </a:cubicBezTo>
                  <a:cubicBezTo>
                    <a:pt x="652" y="1140"/>
                    <a:pt x="653" y="1142"/>
                    <a:pt x="653" y="1142"/>
                  </a:cubicBezTo>
                  <a:cubicBezTo>
                    <a:pt x="654" y="1143"/>
                    <a:pt x="656" y="1142"/>
                    <a:pt x="656" y="1142"/>
                  </a:cubicBezTo>
                  <a:cubicBezTo>
                    <a:pt x="657" y="1142"/>
                    <a:pt x="658" y="1140"/>
                    <a:pt x="659" y="1139"/>
                  </a:cubicBezTo>
                  <a:cubicBezTo>
                    <a:pt x="660" y="1139"/>
                    <a:pt x="662" y="1139"/>
                    <a:pt x="663" y="1140"/>
                  </a:cubicBezTo>
                  <a:cubicBezTo>
                    <a:pt x="664" y="1141"/>
                    <a:pt x="666" y="1143"/>
                    <a:pt x="667" y="1145"/>
                  </a:cubicBezTo>
                  <a:cubicBezTo>
                    <a:pt x="667" y="1146"/>
                    <a:pt x="668" y="1148"/>
                    <a:pt x="668" y="1149"/>
                  </a:cubicBezTo>
                  <a:cubicBezTo>
                    <a:pt x="669" y="1150"/>
                    <a:pt x="670" y="1151"/>
                    <a:pt x="670" y="1152"/>
                  </a:cubicBezTo>
                  <a:cubicBezTo>
                    <a:pt x="671" y="1153"/>
                    <a:pt x="670" y="1155"/>
                    <a:pt x="670" y="1156"/>
                  </a:cubicBezTo>
                  <a:cubicBezTo>
                    <a:pt x="670" y="1157"/>
                    <a:pt x="671" y="1158"/>
                    <a:pt x="671" y="1159"/>
                  </a:cubicBezTo>
                  <a:cubicBezTo>
                    <a:pt x="672" y="1160"/>
                    <a:pt x="675" y="1160"/>
                    <a:pt x="675" y="1160"/>
                  </a:cubicBezTo>
                  <a:cubicBezTo>
                    <a:pt x="677" y="1161"/>
                    <a:pt x="677" y="1165"/>
                    <a:pt x="678" y="1165"/>
                  </a:cubicBezTo>
                  <a:cubicBezTo>
                    <a:pt x="679" y="1166"/>
                    <a:pt x="681" y="1167"/>
                    <a:pt x="683" y="1167"/>
                  </a:cubicBezTo>
                  <a:cubicBezTo>
                    <a:pt x="684" y="1167"/>
                    <a:pt x="686" y="1165"/>
                    <a:pt x="688" y="1165"/>
                  </a:cubicBezTo>
                  <a:cubicBezTo>
                    <a:pt x="689" y="1165"/>
                    <a:pt x="692" y="1166"/>
                    <a:pt x="693" y="1165"/>
                  </a:cubicBezTo>
                  <a:cubicBezTo>
                    <a:pt x="694" y="1164"/>
                    <a:pt x="695" y="1161"/>
                    <a:pt x="696" y="1160"/>
                  </a:cubicBezTo>
                  <a:cubicBezTo>
                    <a:pt x="696" y="1159"/>
                    <a:pt x="698" y="1157"/>
                    <a:pt x="698" y="1156"/>
                  </a:cubicBezTo>
                  <a:cubicBezTo>
                    <a:pt x="699" y="1155"/>
                    <a:pt x="698" y="1153"/>
                    <a:pt x="698" y="1152"/>
                  </a:cubicBezTo>
                  <a:cubicBezTo>
                    <a:pt x="699" y="1152"/>
                    <a:pt x="701" y="1151"/>
                    <a:pt x="702" y="1150"/>
                  </a:cubicBezTo>
                  <a:cubicBezTo>
                    <a:pt x="703" y="1150"/>
                    <a:pt x="704" y="1148"/>
                    <a:pt x="704" y="1147"/>
                  </a:cubicBezTo>
                  <a:cubicBezTo>
                    <a:pt x="705" y="1146"/>
                    <a:pt x="705" y="1144"/>
                    <a:pt x="706" y="1143"/>
                  </a:cubicBezTo>
                  <a:cubicBezTo>
                    <a:pt x="707" y="1142"/>
                    <a:pt x="710" y="1141"/>
                    <a:pt x="710" y="1140"/>
                  </a:cubicBezTo>
                  <a:cubicBezTo>
                    <a:pt x="711" y="1140"/>
                    <a:pt x="712" y="1137"/>
                    <a:pt x="712" y="1137"/>
                  </a:cubicBezTo>
                  <a:cubicBezTo>
                    <a:pt x="731" y="999"/>
                    <a:pt x="731" y="999"/>
                    <a:pt x="731" y="999"/>
                  </a:cubicBezTo>
                  <a:cubicBezTo>
                    <a:pt x="735" y="970"/>
                    <a:pt x="735" y="970"/>
                    <a:pt x="735" y="970"/>
                  </a:cubicBezTo>
                  <a:cubicBezTo>
                    <a:pt x="771" y="737"/>
                    <a:pt x="771" y="737"/>
                    <a:pt x="771" y="737"/>
                  </a:cubicBezTo>
                  <a:cubicBezTo>
                    <a:pt x="814" y="441"/>
                    <a:pt x="814" y="441"/>
                    <a:pt x="814" y="441"/>
                  </a:cubicBezTo>
                  <a:cubicBezTo>
                    <a:pt x="856" y="169"/>
                    <a:pt x="856" y="169"/>
                    <a:pt x="856" y="169"/>
                  </a:cubicBezTo>
                  <a:cubicBezTo>
                    <a:pt x="861" y="135"/>
                    <a:pt x="861" y="135"/>
                    <a:pt x="861" y="135"/>
                  </a:cubicBezTo>
                  <a:lnTo>
                    <a:pt x="832" y="131"/>
                  </a:lnTo>
                  <a:close/>
                </a:path>
              </a:pathLst>
            </a:custGeom>
            <a:solidFill>
              <a:schemeClr val="accent5"/>
            </a:solidFill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2730500" y="2027238"/>
              <a:ext cx="765175" cy="455613"/>
            </a:xfrm>
            <a:custGeom>
              <a:avLst/>
              <a:gdLst>
                <a:gd name="T0" fmla="*/ 906 w 907"/>
                <a:gd name="T1" fmla="*/ 506 h 539"/>
                <a:gd name="T2" fmla="*/ 900 w 907"/>
                <a:gd name="T3" fmla="*/ 487 h 539"/>
                <a:gd name="T4" fmla="*/ 899 w 907"/>
                <a:gd name="T5" fmla="*/ 467 h 539"/>
                <a:gd name="T6" fmla="*/ 892 w 907"/>
                <a:gd name="T7" fmla="*/ 458 h 539"/>
                <a:gd name="T8" fmla="*/ 885 w 907"/>
                <a:gd name="T9" fmla="*/ 447 h 539"/>
                <a:gd name="T10" fmla="*/ 881 w 907"/>
                <a:gd name="T11" fmla="*/ 433 h 539"/>
                <a:gd name="T12" fmla="*/ 876 w 907"/>
                <a:gd name="T13" fmla="*/ 415 h 539"/>
                <a:gd name="T14" fmla="*/ 876 w 907"/>
                <a:gd name="T15" fmla="*/ 404 h 539"/>
                <a:gd name="T16" fmla="*/ 875 w 907"/>
                <a:gd name="T17" fmla="*/ 397 h 539"/>
                <a:gd name="T18" fmla="*/ 872 w 907"/>
                <a:gd name="T19" fmla="*/ 382 h 539"/>
                <a:gd name="T20" fmla="*/ 874 w 907"/>
                <a:gd name="T21" fmla="*/ 372 h 539"/>
                <a:gd name="T22" fmla="*/ 872 w 907"/>
                <a:gd name="T23" fmla="*/ 360 h 539"/>
                <a:gd name="T24" fmla="*/ 869 w 907"/>
                <a:gd name="T25" fmla="*/ 354 h 539"/>
                <a:gd name="T26" fmla="*/ 868 w 907"/>
                <a:gd name="T27" fmla="*/ 340 h 539"/>
                <a:gd name="T28" fmla="*/ 866 w 907"/>
                <a:gd name="T29" fmla="*/ 326 h 539"/>
                <a:gd name="T30" fmla="*/ 864 w 907"/>
                <a:gd name="T31" fmla="*/ 316 h 539"/>
                <a:gd name="T32" fmla="*/ 865 w 907"/>
                <a:gd name="T33" fmla="*/ 301 h 539"/>
                <a:gd name="T34" fmla="*/ 862 w 907"/>
                <a:gd name="T35" fmla="*/ 287 h 539"/>
                <a:gd name="T36" fmla="*/ 861 w 907"/>
                <a:gd name="T37" fmla="*/ 277 h 539"/>
                <a:gd name="T38" fmla="*/ 863 w 907"/>
                <a:gd name="T39" fmla="*/ 264 h 539"/>
                <a:gd name="T40" fmla="*/ 861 w 907"/>
                <a:gd name="T41" fmla="*/ 253 h 539"/>
                <a:gd name="T42" fmla="*/ 860 w 907"/>
                <a:gd name="T43" fmla="*/ 242 h 539"/>
                <a:gd name="T44" fmla="*/ 855 w 907"/>
                <a:gd name="T45" fmla="*/ 231 h 539"/>
                <a:gd name="T46" fmla="*/ 851 w 907"/>
                <a:gd name="T47" fmla="*/ 219 h 539"/>
                <a:gd name="T48" fmla="*/ 845 w 907"/>
                <a:gd name="T49" fmla="*/ 210 h 539"/>
                <a:gd name="T50" fmla="*/ 842 w 907"/>
                <a:gd name="T51" fmla="*/ 198 h 539"/>
                <a:gd name="T52" fmla="*/ 839 w 907"/>
                <a:gd name="T53" fmla="*/ 189 h 539"/>
                <a:gd name="T54" fmla="*/ 835 w 907"/>
                <a:gd name="T55" fmla="*/ 181 h 539"/>
                <a:gd name="T56" fmla="*/ 832 w 907"/>
                <a:gd name="T57" fmla="*/ 168 h 539"/>
                <a:gd name="T58" fmla="*/ 828 w 907"/>
                <a:gd name="T59" fmla="*/ 160 h 539"/>
                <a:gd name="T60" fmla="*/ 827 w 907"/>
                <a:gd name="T61" fmla="*/ 154 h 539"/>
                <a:gd name="T62" fmla="*/ 824 w 907"/>
                <a:gd name="T63" fmla="*/ 143 h 539"/>
                <a:gd name="T64" fmla="*/ 825 w 907"/>
                <a:gd name="T65" fmla="*/ 132 h 539"/>
                <a:gd name="T66" fmla="*/ 823 w 907"/>
                <a:gd name="T67" fmla="*/ 117 h 539"/>
                <a:gd name="T68" fmla="*/ 824 w 907"/>
                <a:gd name="T69" fmla="*/ 106 h 539"/>
                <a:gd name="T70" fmla="*/ 820 w 907"/>
                <a:gd name="T71" fmla="*/ 89 h 539"/>
                <a:gd name="T72" fmla="*/ 822 w 907"/>
                <a:gd name="T73" fmla="*/ 76 h 539"/>
                <a:gd name="T74" fmla="*/ 826 w 907"/>
                <a:gd name="T75" fmla="*/ 65 h 539"/>
                <a:gd name="T76" fmla="*/ 824 w 907"/>
                <a:gd name="T77" fmla="*/ 55 h 539"/>
                <a:gd name="T78" fmla="*/ 818 w 907"/>
                <a:gd name="T79" fmla="*/ 39 h 539"/>
                <a:gd name="T80" fmla="*/ 816 w 907"/>
                <a:gd name="T81" fmla="*/ 30 h 539"/>
                <a:gd name="T82" fmla="*/ 809 w 907"/>
                <a:gd name="T83" fmla="*/ 13 h 539"/>
                <a:gd name="T84" fmla="*/ 808 w 907"/>
                <a:gd name="T85" fmla="*/ 3 h 539"/>
                <a:gd name="T86" fmla="*/ 313 w 907"/>
                <a:gd name="T87" fmla="*/ 8 h 539"/>
                <a:gd name="T88" fmla="*/ 0 w 907"/>
                <a:gd name="T89" fmla="*/ 529 h 539"/>
                <a:gd name="T90" fmla="*/ 643 w 907"/>
                <a:gd name="T91" fmla="*/ 539 h 539"/>
                <a:gd name="T92" fmla="*/ 905 w 907"/>
                <a:gd name="T93" fmla="*/ 529 h 539"/>
                <a:gd name="T94" fmla="*/ 906 w 907"/>
                <a:gd name="T95" fmla="*/ 514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07" h="539">
                  <a:moveTo>
                    <a:pt x="906" y="514"/>
                  </a:moveTo>
                  <a:cubicBezTo>
                    <a:pt x="906" y="512"/>
                    <a:pt x="907" y="508"/>
                    <a:pt x="906" y="506"/>
                  </a:cubicBezTo>
                  <a:cubicBezTo>
                    <a:pt x="906" y="503"/>
                    <a:pt x="905" y="499"/>
                    <a:pt x="904" y="497"/>
                  </a:cubicBezTo>
                  <a:cubicBezTo>
                    <a:pt x="903" y="494"/>
                    <a:pt x="901" y="489"/>
                    <a:pt x="900" y="487"/>
                  </a:cubicBezTo>
                  <a:cubicBezTo>
                    <a:pt x="900" y="484"/>
                    <a:pt x="900" y="479"/>
                    <a:pt x="899" y="476"/>
                  </a:cubicBezTo>
                  <a:cubicBezTo>
                    <a:pt x="899" y="474"/>
                    <a:pt x="900" y="469"/>
                    <a:pt x="899" y="467"/>
                  </a:cubicBezTo>
                  <a:cubicBezTo>
                    <a:pt x="899" y="466"/>
                    <a:pt x="897" y="463"/>
                    <a:pt x="896" y="461"/>
                  </a:cubicBezTo>
                  <a:cubicBezTo>
                    <a:pt x="895" y="460"/>
                    <a:pt x="893" y="459"/>
                    <a:pt x="892" y="458"/>
                  </a:cubicBezTo>
                  <a:cubicBezTo>
                    <a:pt x="891" y="457"/>
                    <a:pt x="890" y="453"/>
                    <a:pt x="889" y="452"/>
                  </a:cubicBezTo>
                  <a:cubicBezTo>
                    <a:pt x="888" y="450"/>
                    <a:pt x="886" y="448"/>
                    <a:pt x="885" y="447"/>
                  </a:cubicBezTo>
                  <a:cubicBezTo>
                    <a:pt x="885" y="446"/>
                    <a:pt x="885" y="444"/>
                    <a:pt x="884" y="443"/>
                  </a:cubicBezTo>
                  <a:cubicBezTo>
                    <a:pt x="884" y="440"/>
                    <a:pt x="881" y="436"/>
                    <a:pt x="881" y="433"/>
                  </a:cubicBezTo>
                  <a:cubicBezTo>
                    <a:pt x="880" y="430"/>
                    <a:pt x="882" y="424"/>
                    <a:pt x="881" y="422"/>
                  </a:cubicBezTo>
                  <a:cubicBezTo>
                    <a:pt x="880" y="420"/>
                    <a:pt x="877" y="417"/>
                    <a:pt x="876" y="415"/>
                  </a:cubicBezTo>
                  <a:cubicBezTo>
                    <a:pt x="875" y="414"/>
                    <a:pt x="874" y="411"/>
                    <a:pt x="874" y="409"/>
                  </a:cubicBezTo>
                  <a:cubicBezTo>
                    <a:pt x="874" y="408"/>
                    <a:pt x="876" y="406"/>
                    <a:pt x="876" y="404"/>
                  </a:cubicBezTo>
                  <a:cubicBezTo>
                    <a:pt x="876" y="403"/>
                    <a:pt x="874" y="401"/>
                    <a:pt x="874" y="400"/>
                  </a:cubicBezTo>
                  <a:cubicBezTo>
                    <a:pt x="874" y="399"/>
                    <a:pt x="875" y="398"/>
                    <a:pt x="875" y="397"/>
                  </a:cubicBezTo>
                  <a:cubicBezTo>
                    <a:pt x="875" y="395"/>
                    <a:pt x="875" y="392"/>
                    <a:pt x="875" y="390"/>
                  </a:cubicBezTo>
                  <a:cubicBezTo>
                    <a:pt x="875" y="388"/>
                    <a:pt x="872" y="384"/>
                    <a:pt x="872" y="382"/>
                  </a:cubicBezTo>
                  <a:cubicBezTo>
                    <a:pt x="873" y="380"/>
                    <a:pt x="875" y="379"/>
                    <a:pt x="875" y="378"/>
                  </a:cubicBezTo>
                  <a:cubicBezTo>
                    <a:pt x="875" y="376"/>
                    <a:pt x="874" y="373"/>
                    <a:pt x="874" y="372"/>
                  </a:cubicBezTo>
                  <a:cubicBezTo>
                    <a:pt x="874" y="369"/>
                    <a:pt x="878" y="365"/>
                    <a:pt x="877" y="363"/>
                  </a:cubicBezTo>
                  <a:cubicBezTo>
                    <a:pt x="877" y="362"/>
                    <a:pt x="873" y="362"/>
                    <a:pt x="872" y="360"/>
                  </a:cubicBezTo>
                  <a:cubicBezTo>
                    <a:pt x="872" y="359"/>
                    <a:pt x="872" y="356"/>
                    <a:pt x="871" y="355"/>
                  </a:cubicBezTo>
                  <a:cubicBezTo>
                    <a:pt x="871" y="355"/>
                    <a:pt x="869" y="354"/>
                    <a:pt x="869" y="354"/>
                  </a:cubicBezTo>
                  <a:cubicBezTo>
                    <a:pt x="868" y="352"/>
                    <a:pt x="867" y="349"/>
                    <a:pt x="867" y="348"/>
                  </a:cubicBezTo>
                  <a:cubicBezTo>
                    <a:pt x="867" y="346"/>
                    <a:pt x="868" y="342"/>
                    <a:pt x="868" y="340"/>
                  </a:cubicBezTo>
                  <a:cubicBezTo>
                    <a:pt x="868" y="338"/>
                    <a:pt x="869" y="334"/>
                    <a:pt x="868" y="332"/>
                  </a:cubicBezTo>
                  <a:cubicBezTo>
                    <a:pt x="868" y="330"/>
                    <a:pt x="866" y="327"/>
                    <a:pt x="866" y="326"/>
                  </a:cubicBezTo>
                  <a:cubicBezTo>
                    <a:pt x="866" y="325"/>
                    <a:pt x="867" y="323"/>
                    <a:pt x="867" y="322"/>
                  </a:cubicBezTo>
                  <a:cubicBezTo>
                    <a:pt x="867" y="320"/>
                    <a:pt x="864" y="318"/>
                    <a:pt x="864" y="316"/>
                  </a:cubicBezTo>
                  <a:cubicBezTo>
                    <a:pt x="863" y="314"/>
                    <a:pt x="865" y="310"/>
                    <a:pt x="866" y="308"/>
                  </a:cubicBezTo>
                  <a:cubicBezTo>
                    <a:pt x="866" y="306"/>
                    <a:pt x="864" y="303"/>
                    <a:pt x="865" y="301"/>
                  </a:cubicBezTo>
                  <a:cubicBezTo>
                    <a:pt x="865" y="299"/>
                    <a:pt x="867" y="296"/>
                    <a:pt x="866" y="294"/>
                  </a:cubicBezTo>
                  <a:cubicBezTo>
                    <a:pt x="866" y="292"/>
                    <a:pt x="863" y="289"/>
                    <a:pt x="862" y="287"/>
                  </a:cubicBezTo>
                  <a:cubicBezTo>
                    <a:pt x="862" y="285"/>
                    <a:pt x="864" y="282"/>
                    <a:pt x="864" y="280"/>
                  </a:cubicBezTo>
                  <a:cubicBezTo>
                    <a:pt x="864" y="279"/>
                    <a:pt x="861" y="278"/>
                    <a:pt x="861" y="277"/>
                  </a:cubicBezTo>
                  <a:cubicBezTo>
                    <a:pt x="861" y="275"/>
                    <a:pt x="861" y="272"/>
                    <a:pt x="862" y="270"/>
                  </a:cubicBezTo>
                  <a:cubicBezTo>
                    <a:pt x="862" y="269"/>
                    <a:pt x="863" y="266"/>
                    <a:pt x="863" y="264"/>
                  </a:cubicBezTo>
                  <a:cubicBezTo>
                    <a:pt x="863" y="263"/>
                    <a:pt x="861" y="260"/>
                    <a:pt x="861" y="258"/>
                  </a:cubicBezTo>
                  <a:cubicBezTo>
                    <a:pt x="860" y="257"/>
                    <a:pt x="861" y="254"/>
                    <a:pt x="861" y="253"/>
                  </a:cubicBezTo>
                  <a:cubicBezTo>
                    <a:pt x="861" y="251"/>
                    <a:pt x="862" y="247"/>
                    <a:pt x="862" y="246"/>
                  </a:cubicBezTo>
                  <a:cubicBezTo>
                    <a:pt x="861" y="245"/>
                    <a:pt x="860" y="243"/>
                    <a:pt x="860" y="242"/>
                  </a:cubicBezTo>
                  <a:cubicBezTo>
                    <a:pt x="859" y="241"/>
                    <a:pt x="857" y="240"/>
                    <a:pt x="857" y="239"/>
                  </a:cubicBezTo>
                  <a:cubicBezTo>
                    <a:pt x="856" y="237"/>
                    <a:pt x="856" y="233"/>
                    <a:pt x="855" y="231"/>
                  </a:cubicBezTo>
                  <a:cubicBezTo>
                    <a:pt x="855" y="230"/>
                    <a:pt x="852" y="228"/>
                    <a:pt x="852" y="227"/>
                  </a:cubicBezTo>
                  <a:cubicBezTo>
                    <a:pt x="851" y="225"/>
                    <a:pt x="852" y="221"/>
                    <a:pt x="851" y="219"/>
                  </a:cubicBezTo>
                  <a:cubicBezTo>
                    <a:pt x="851" y="218"/>
                    <a:pt x="848" y="215"/>
                    <a:pt x="847" y="213"/>
                  </a:cubicBezTo>
                  <a:cubicBezTo>
                    <a:pt x="847" y="213"/>
                    <a:pt x="845" y="211"/>
                    <a:pt x="845" y="210"/>
                  </a:cubicBezTo>
                  <a:cubicBezTo>
                    <a:pt x="844" y="209"/>
                    <a:pt x="845" y="206"/>
                    <a:pt x="845" y="204"/>
                  </a:cubicBezTo>
                  <a:cubicBezTo>
                    <a:pt x="845" y="203"/>
                    <a:pt x="843" y="200"/>
                    <a:pt x="842" y="198"/>
                  </a:cubicBezTo>
                  <a:cubicBezTo>
                    <a:pt x="842" y="197"/>
                    <a:pt x="839" y="197"/>
                    <a:pt x="839" y="196"/>
                  </a:cubicBezTo>
                  <a:cubicBezTo>
                    <a:pt x="838" y="194"/>
                    <a:pt x="840" y="191"/>
                    <a:pt x="839" y="189"/>
                  </a:cubicBezTo>
                  <a:cubicBezTo>
                    <a:pt x="839" y="188"/>
                    <a:pt x="836" y="188"/>
                    <a:pt x="836" y="187"/>
                  </a:cubicBezTo>
                  <a:cubicBezTo>
                    <a:pt x="835" y="186"/>
                    <a:pt x="835" y="183"/>
                    <a:pt x="835" y="181"/>
                  </a:cubicBezTo>
                  <a:cubicBezTo>
                    <a:pt x="835" y="179"/>
                    <a:pt x="833" y="175"/>
                    <a:pt x="832" y="173"/>
                  </a:cubicBezTo>
                  <a:cubicBezTo>
                    <a:pt x="832" y="172"/>
                    <a:pt x="832" y="169"/>
                    <a:pt x="832" y="168"/>
                  </a:cubicBezTo>
                  <a:cubicBezTo>
                    <a:pt x="831" y="167"/>
                    <a:pt x="830" y="165"/>
                    <a:pt x="830" y="164"/>
                  </a:cubicBezTo>
                  <a:cubicBezTo>
                    <a:pt x="829" y="163"/>
                    <a:pt x="829" y="161"/>
                    <a:pt x="828" y="160"/>
                  </a:cubicBezTo>
                  <a:cubicBezTo>
                    <a:pt x="828" y="160"/>
                    <a:pt x="827" y="159"/>
                    <a:pt x="827" y="158"/>
                  </a:cubicBezTo>
                  <a:cubicBezTo>
                    <a:pt x="826" y="157"/>
                    <a:pt x="827" y="155"/>
                    <a:pt x="827" y="154"/>
                  </a:cubicBezTo>
                  <a:cubicBezTo>
                    <a:pt x="826" y="153"/>
                    <a:pt x="825" y="152"/>
                    <a:pt x="825" y="151"/>
                  </a:cubicBezTo>
                  <a:cubicBezTo>
                    <a:pt x="824" y="149"/>
                    <a:pt x="824" y="145"/>
                    <a:pt x="824" y="143"/>
                  </a:cubicBezTo>
                  <a:cubicBezTo>
                    <a:pt x="824" y="141"/>
                    <a:pt x="824" y="138"/>
                    <a:pt x="824" y="136"/>
                  </a:cubicBezTo>
                  <a:cubicBezTo>
                    <a:pt x="824" y="135"/>
                    <a:pt x="825" y="133"/>
                    <a:pt x="825" y="132"/>
                  </a:cubicBezTo>
                  <a:cubicBezTo>
                    <a:pt x="826" y="130"/>
                    <a:pt x="827" y="126"/>
                    <a:pt x="827" y="125"/>
                  </a:cubicBezTo>
                  <a:cubicBezTo>
                    <a:pt x="826" y="122"/>
                    <a:pt x="823" y="119"/>
                    <a:pt x="823" y="117"/>
                  </a:cubicBezTo>
                  <a:cubicBezTo>
                    <a:pt x="822" y="115"/>
                    <a:pt x="822" y="112"/>
                    <a:pt x="823" y="111"/>
                  </a:cubicBezTo>
                  <a:cubicBezTo>
                    <a:pt x="823" y="110"/>
                    <a:pt x="824" y="107"/>
                    <a:pt x="824" y="106"/>
                  </a:cubicBezTo>
                  <a:cubicBezTo>
                    <a:pt x="825" y="104"/>
                    <a:pt x="825" y="99"/>
                    <a:pt x="824" y="97"/>
                  </a:cubicBezTo>
                  <a:cubicBezTo>
                    <a:pt x="824" y="95"/>
                    <a:pt x="821" y="91"/>
                    <a:pt x="820" y="89"/>
                  </a:cubicBezTo>
                  <a:cubicBezTo>
                    <a:pt x="819" y="87"/>
                    <a:pt x="818" y="84"/>
                    <a:pt x="819" y="83"/>
                  </a:cubicBezTo>
                  <a:cubicBezTo>
                    <a:pt x="819" y="81"/>
                    <a:pt x="822" y="78"/>
                    <a:pt x="822" y="76"/>
                  </a:cubicBezTo>
                  <a:cubicBezTo>
                    <a:pt x="823" y="74"/>
                    <a:pt x="823" y="71"/>
                    <a:pt x="824" y="69"/>
                  </a:cubicBezTo>
                  <a:cubicBezTo>
                    <a:pt x="824" y="68"/>
                    <a:pt x="826" y="66"/>
                    <a:pt x="826" y="65"/>
                  </a:cubicBezTo>
                  <a:cubicBezTo>
                    <a:pt x="827" y="64"/>
                    <a:pt x="827" y="61"/>
                    <a:pt x="827" y="60"/>
                  </a:cubicBezTo>
                  <a:cubicBezTo>
                    <a:pt x="826" y="59"/>
                    <a:pt x="825" y="56"/>
                    <a:pt x="824" y="55"/>
                  </a:cubicBezTo>
                  <a:cubicBezTo>
                    <a:pt x="823" y="53"/>
                    <a:pt x="820" y="49"/>
                    <a:pt x="819" y="47"/>
                  </a:cubicBezTo>
                  <a:cubicBezTo>
                    <a:pt x="819" y="45"/>
                    <a:pt x="819" y="41"/>
                    <a:pt x="818" y="39"/>
                  </a:cubicBezTo>
                  <a:cubicBezTo>
                    <a:pt x="818" y="38"/>
                    <a:pt x="817" y="36"/>
                    <a:pt x="816" y="35"/>
                  </a:cubicBezTo>
                  <a:cubicBezTo>
                    <a:pt x="816" y="34"/>
                    <a:pt x="816" y="31"/>
                    <a:pt x="816" y="30"/>
                  </a:cubicBezTo>
                  <a:cubicBezTo>
                    <a:pt x="815" y="28"/>
                    <a:pt x="814" y="24"/>
                    <a:pt x="813" y="22"/>
                  </a:cubicBezTo>
                  <a:cubicBezTo>
                    <a:pt x="812" y="20"/>
                    <a:pt x="809" y="16"/>
                    <a:pt x="809" y="13"/>
                  </a:cubicBezTo>
                  <a:cubicBezTo>
                    <a:pt x="809" y="12"/>
                    <a:pt x="809" y="9"/>
                    <a:pt x="809" y="8"/>
                  </a:cubicBezTo>
                  <a:cubicBezTo>
                    <a:pt x="809" y="7"/>
                    <a:pt x="809" y="5"/>
                    <a:pt x="808" y="3"/>
                  </a:cubicBezTo>
                  <a:cubicBezTo>
                    <a:pt x="603" y="9"/>
                    <a:pt x="603" y="9"/>
                    <a:pt x="603" y="9"/>
                  </a:cubicBezTo>
                  <a:cubicBezTo>
                    <a:pt x="313" y="8"/>
                    <a:pt x="313" y="8"/>
                    <a:pt x="313" y="8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0" y="529"/>
                    <a:pt x="0" y="529"/>
                    <a:pt x="0" y="529"/>
                  </a:cubicBezTo>
                  <a:cubicBezTo>
                    <a:pt x="244" y="537"/>
                    <a:pt x="244" y="537"/>
                    <a:pt x="244" y="537"/>
                  </a:cubicBezTo>
                  <a:cubicBezTo>
                    <a:pt x="643" y="539"/>
                    <a:pt x="643" y="539"/>
                    <a:pt x="643" y="539"/>
                  </a:cubicBezTo>
                  <a:cubicBezTo>
                    <a:pt x="905" y="534"/>
                    <a:pt x="905" y="534"/>
                    <a:pt x="905" y="534"/>
                  </a:cubicBezTo>
                  <a:cubicBezTo>
                    <a:pt x="905" y="532"/>
                    <a:pt x="905" y="530"/>
                    <a:pt x="905" y="529"/>
                  </a:cubicBezTo>
                  <a:cubicBezTo>
                    <a:pt x="904" y="527"/>
                    <a:pt x="903" y="522"/>
                    <a:pt x="904" y="520"/>
                  </a:cubicBezTo>
                  <a:cubicBezTo>
                    <a:pt x="904" y="519"/>
                    <a:pt x="905" y="516"/>
                    <a:pt x="906" y="51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1317625" y="3690938"/>
              <a:ext cx="769937" cy="898525"/>
            </a:xfrm>
            <a:custGeom>
              <a:avLst/>
              <a:gdLst>
                <a:gd name="T0" fmla="*/ 232 w 914"/>
                <a:gd name="T1" fmla="*/ 0 h 1067"/>
                <a:gd name="T2" fmla="*/ 206 w 914"/>
                <a:gd name="T3" fmla="*/ 142 h 1067"/>
                <a:gd name="T4" fmla="*/ 200 w 914"/>
                <a:gd name="T5" fmla="*/ 151 h 1067"/>
                <a:gd name="T6" fmla="*/ 191 w 914"/>
                <a:gd name="T7" fmla="*/ 165 h 1067"/>
                <a:gd name="T8" fmla="*/ 179 w 914"/>
                <a:gd name="T9" fmla="*/ 167 h 1067"/>
                <a:gd name="T10" fmla="*/ 164 w 914"/>
                <a:gd name="T11" fmla="*/ 157 h 1067"/>
                <a:gd name="T12" fmla="*/ 160 w 914"/>
                <a:gd name="T13" fmla="*/ 146 h 1067"/>
                <a:gd name="T14" fmla="*/ 155 w 914"/>
                <a:gd name="T15" fmla="*/ 142 h 1067"/>
                <a:gd name="T16" fmla="*/ 141 w 914"/>
                <a:gd name="T17" fmla="*/ 140 h 1067"/>
                <a:gd name="T18" fmla="*/ 133 w 914"/>
                <a:gd name="T19" fmla="*/ 135 h 1067"/>
                <a:gd name="T20" fmla="*/ 123 w 914"/>
                <a:gd name="T21" fmla="*/ 138 h 1067"/>
                <a:gd name="T22" fmla="*/ 112 w 914"/>
                <a:gd name="T23" fmla="*/ 140 h 1067"/>
                <a:gd name="T24" fmla="*/ 112 w 914"/>
                <a:gd name="T25" fmla="*/ 152 h 1067"/>
                <a:gd name="T26" fmla="*/ 112 w 914"/>
                <a:gd name="T27" fmla="*/ 164 h 1067"/>
                <a:gd name="T28" fmla="*/ 111 w 914"/>
                <a:gd name="T29" fmla="*/ 185 h 1067"/>
                <a:gd name="T30" fmla="*/ 111 w 914"/>
                <a:gd name="T31" fmla="*/ 199 h 1067"/>
                <a:gd name="T32" fmla="*/ 109 w 914"/>
                <a:gd name="T33" fmla="*/ 214 h 1067"/>
                <a:gd name="T34" fmla="*/ 110 w 914"/>
                <a:gd name="T35" fmla="*/ 230 h 1067"/>
                <a:gd name="T36" fmla="*/ 106 w 914"/>
                <a:gd name="T37" fmla="*/ 250 h 1067"/>
                <a:gd name="T38" fmla="*/ 113 w 914"/>
                <a:gd name="T39" fmla="*/ 274 h 1067"/>
                <a:gd name="T40" fmla="*/ 112 w 914"/>
                <a:gd name="T41" fmla="*/ 289 h 1067"/>
                <a:gd name="T42" fmla="*/ 112 w 914"/>
                <a:gd name="T43" fmla="*/ 301 h 1067"/>
                <a:gd name="T44" fmla="*/ 104 w 914"/>
                <a:gd name="T45" fmla="*/ 317 h 1067"/>
                <a:gd name="T46" fmla="*/ 97 w 914"/>
                <a:gd name="T47" fmla="*/ 335 h 1067"/>
                <a:gd name="T48" fmla="*/ 95 w 914"/>
                <a:gd name="T49" fmla="*/ 350 h 1067"/>
                <a:gd name="T50" fmla="*/ 103 w 914"/>
                <a:gd name="T51" fmla="*/ 365 h 1067"/>
                <a:gd name="T52" fmla="*/ 113 w 914"/>
                <a:gd name="T53" fmla="*/ 380 h 1067"/>
                <a:gd name="T54" fmla="*/ 115 w 914"/>
                <a:gd name="T55" fmla="*/ 395 h 1067"/>
                <a:gd name="T56" fmla="*/ 122 w 914"/>
                <a:gd name="T57" fmla="*/ 412 h 1067"/>
                <a:gd name="T58" fmla="*/ 120 w 914"/>
                <a:gd name="T59" fmla="*/ 427 h 1067"/>
                <a:gd name="T60" fmla="*/ 137 w 914"/>
                <a:gd name="T61" fmla="*/ 442 h 1067"/>
                <a:gd name="T62" fmla="*/ 146 w 914"/>
                <a:gd name="T63" fmla="*/ 452 h 1067"/>
                <a:gd name="T64" fmla="*/ 148 w 914"/>
                <a:gd name="T65" fmla="*/ 470 h 1067"/>
                <a:gd name="T66" fmla="*/ 135 w 914"/>
                <a:gd name="T67" fmla="*/ 481 h 1067"/>
                <a:gd name="T68" fmla="*/ 120 w 914"/>
                <a:gd name="T69" fmla="*/ 487 h 1067"/>
                <a:gd name="T70" fmla="*/ 106 w 914"/>
                <a:gd name="T71" fmla="*/ 493 h 1067"/>
                <a:gd name="T72" fmla="*/ 101 w 914"/>
                <a:gd name="T73" fmla="*/ 498 h 1067"/>
                <a:gd name="T74" fmla="*/ 94 w 914"/>
                <a:gd name="T75" fmla="*/ 512 h 1067"/>
                <a:gd name="T76" fmla="*/ 85 w 914"/>
                <a:gd name="T77" fmla="*/ 524 h 1067"/>
                <a:gd name="T78" fmla="*/ 82 w 914"/>
                <a:gd name="T79" fmla="*/ 541 h 1067"/>
                <a:gd name="T80" fmla="*/ 84 w 914"/>
                <a:gd name="T81" fmla="*/ 558 h 1067"/>
                <a:gd name="T82" fmla="*/ 76 w 914"/>
                <a:gd name="T83" fmla="*/ 574 h 1067"/>
                <a:gd name="T84" fmla="*/ 69 w 914"/>
                <a:gd name="T85" fmla="*/ 588 h 1067"/>
                <a:gd name="T86" fmla="*/ 58 w 914"/>
                <a:gd name="T87" fmla="*/ 600 h 1067"/>
                <a:gd name="T88" fmla="*/ 47 w 914"/>
                <a:gd name="T89" fmla="*/ 609 h 1067"/>
                <a:gd name="T90" fmla="*/ 43 w 914"/>
                <a:gd name="T91" fmla="*/ 621 h 1067"/>
                <a:gd name="T92" fmla="*/ 43 w 914"/>
                <a:gd name="T93" fmla="*/ 637 h 1067"/>
                <a:gd name="T94" fmla="*/ 38 w 914"/>
                <a:gd name="T95" fmla="*/ 654 h 1067"/>
                <a:gd name="T96" fmla="*/ 39 w 914"/>
                <a:gd name="T97" fmla="*/ 663 h 1067"/>
                <a:gd name="T98" fmla="*/ 49 w 914"/>
                <a:gd name="T99" fmla="*/ 665 h 1067"/>
                <a:gd name="T100" fmla="*/ 65 w 914"/>
                <a:gd name="T101" fmla="*/ 681 h 1067"/>
                <a:gd name="T102" fmla="*/ 64 w 914"/>
                <a:gd name="T103" fmla="*/ 709 h 1067"/>
                <a:gd name="T104" fmla="*/ 54 w 914"/>
                <a:gd name="T105" fmla="*/ 720 h 1067"/>
                <a:gd name="T106" fmla="*/ 44 w 914"/>
                <a:gd name="T107" fmla="*/ 725 h 1067"/>
                <a:gd name="T108" fmla="*/ 32 w 914"/>
                <a:gd name="T109" fmla="*/ 728 h 1067"/>
                <a:gd name="T110" fmla="*/ 14 w 914"/>
                <a:gd name="T111" fmla="*/ 731 h 1067"/>
                <a:gd name="T112" fmla="*/ 4 w 914"/>
                <a:gd name="T113" fmla="*/ 746 h 1067"/>
                <a:gd name="T114" fmla="*/ 519 w 914"/>
                <a:gd name="T115" fmla="*/ 1036 h 1067"/>
                <a:gd name="T116" fmla="*/ 898 w 914"/>
                <a:gd name="T117" fmla="*/ 252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4" h="1067">
                  <a:moveTo>
                    <a:pt x="886" y="81"/>
                  </a:moveTo>
                  <a:cubicBezTo>
                    <a:pt x="709" y="61"/>
                    <a:pt x="709" y="61"/>
                    <a:pt x="709" y="61"/>
                  </a:cubicBezTo>
                  <a:cubicBezTo>
                    <a:pt x="534" y="40"/>
                    <a:pt x="534" y="40"/>
                    <a:pt x="534" y="40"/>
                  </a:cubicBezTo>
                  <a:cubicBezTo>
                    <a:pt x="379" y="21"/>
                    <a:pt x="379" y="21"/>
                    <a:pt x="379" y="21"/>
                  </a:cubicBezTo>
                  <a:cubicBezTo>
                    <a:pt x="232" y="0"/>
                    <a:pt x="232" y="0"/>
                    <a:pt x="232" y="0"/>
                  </a:cubicBezTo>
                  <a:cubicBezTo>
                    <a:pt x="213" y="133"/>
                    <a:pt x="213" y="133"/>
                    <a:pt x="213" y="133"/>
                  </a:cubicBezTo>
                  <a:cubicBezTo>
                    <a:pt x="213" y="133"/>
                    <a:pt x="213" y="133"/>
                    <a:pt x="213" y="133"/>
                  </a:cubicBezTo>
                  <a:cubicBezTo>
                    <a:pt x="212" y="137"/>
                    <a:pt x="211" y="138"/>
                    <a:pt x="210" y="139"/>
                  </a:cubicBezTo>
                  <a:cubicBezTo>
                    <a:pt x="209" y="140"/>
                    <a:pt x="208" y="141"/>
                    <a:pt x="207" y="141"/>
                  </a:cubicBezTo>
                  <a:cubicBezTo>
                    <a:pt x="206" y="141"/>
                    <a:pt x="206" y="142"/>
                    <a:pt x="206" y="142"/>
                  </a:cubicBezTo>
                  <a:cubicBezTo>
                    <a:pt x="206" y="142"/>
                    <a:pt x="206" y="142"/>
                    <a:pt x="206" y="143"/>
                  </a:cubicBezTo>
                  <a:cubicBezTo>
                    <a:pt x="205" y="143"/>
                    <a:pt x="205" y="144"/>
                    <a:pt x="205" y="145"/>
                  </a:cubicBezTo>
                  <a:cubicBezTo>
                    <a:pt x="205" y="145"/>
                    <a:pt x="205" y="145"/>
                    <a:pt x="204" y="145"/>
                  </a:cubicBezTo>
                  <a:cubicBezTo>
                    <a:pt x="204" y="147"/>
                    <a:pt x="203" y="148"/>
                    <a:pt x="202" y="149"/>
                  </a:cubicBezTo>
                  <a:cubicBezTo>
                    <a:pt x="201" y="150"/>
                    <a:pt x="200" y="150"/>
                    <a:pt x="200" y="151"/>
                  </a:cubicBezTo>
                  <a:cubicBezTo>
                    <a:pt x="200" y="151"/>
                    <a:pt x="199" y="152"/>
                    <a:pt x="199" y="153"/>
                  </a:cubicBezTo>
                  <a:cubicBezTo>
                    <a:pt x="199" y="155"/>
                    <a:pt x="197" y="156"/>
                    <a:pt x="196" y="157"/>
                  </a:cubicBezTo>
                  <a:cubicBezTo>
                    <a:pt x="196" y="157"/>
                    <a:pt x="196" y="157"/>
                    <a:pt x="196" y="158"/>
                  </a:cubicBezTo>
                  <a:cubicBezTo>
                    <a:pt x="196" y="158"/>
                    <a:pt x="196" y="158"/>
                    <a:pt x="195" y="159"/>
                  </a:cubicBezTo>
                  <a:cubicBezTo>
                    <a:pt x="195" y="161"/>
                    <a:pt x="194" y="163"/>
                    <a:pt x="191" y="165"/>
                  </a:cubicBezTo>
                  <a:cubicBezTo>
                    <a:pt x="190" y="165"/>
                    <a:pt x="189" y="165"/>
                    <a:pt x="188" y="165"/>
                  </a:cubicBezTo>
                  <a:cubicBezTo>
                    <a:pt x="187" y="165"/>
                    <a:pt x="186" y="165"/>
                    <a:pt x="185" y="165"/>
                  </a:cubicBezTo>
                  <a:cubicBezTo>
                    <a:pt x="185" y="165"/>
                    <a:pt x="185" y="165"/>
                    <a:pt x="185" y="165"/>
                  </a:cubicBezTo>
                  <a:cubicBezTo>
                    <a:pt x="184" y="165"/>
                    <a:pt x="184" y="165"/>
                    <a:pt x="184" y="165"/>
                  </a:cubicBezTo>
                  <a:cubicBezTo>
                    <a:pt x="182" y="166"/>
                    <a:pt x="181" y="167"/>
                    <a:pt x="179" y="167"/>
                  </a:cubicBezTo>
                  <a:cubicBezTo>
                    <a:pt x="176" y="167"/>
                    <a:pt x="173" y="166"/>
                    <a:pt x="171" y="164"/>
                  </a:cubicBezTo>
                  <a:cubicBezTo>
                    <a:pt x="170" y="163"/>
                    <a:pt x="169" y="162"/>
                    <a:pt x="168" y="160"/>
                  </a:cubicBezTo>
                  <a:cubicBezTo>
                    <a:pt x="168" y="160"/>
                    <a:pt x="168" y="160"/>
                    <a:pt x="168" y="160"/>
                  </a:cubicBezTo>
                  <a:cubicBezTo>
                    <a:pt x="168" y="160"/>
                    <a:pt x="168" y="160"/>
                    <a:pt x="168" y="160"/>
                  </a:cubicBezTo>
                  <a:cubicBezTo>
                    <a:pt x="167" y="159"/>
                    <a:pt x="165" y="159"/>
                    <a:pt x="164" y="157"/>
                  </a:cubicBezTo>
                  <a:cubicBezTo>
                    <a:pt x="162" y="156"/>
                    <a:pt x="161" y="154"/>
                    <a:pt x="161" y="152"/>
                  </a:cubicBezTo>
                  <a:cubicBezTo>
                    <a:pt x="161" y="151"/>
                    <a:pt x="161" y="150"/>
                    <a:pt x="161" y="148"/>
                  </a:cubicBezTo>
                  <a:cubicBezTo>
                    <a:pt x="161" y="148"/>
                    <a:pt x="161" y="148"/>
                    <a:pt x="161" y="148"/>
                  </a:cubicBezTo>
                  <a:cubicBezTo>
                    <a:pt x="161" y="148"/>
                    <a:pt x="161" y="148"/>
                    <a:pt x="161" y="148"/>
                  </a:cubicBezTo>
                  <a:cubicBezTo>
                    <a:pt x="161" y="148"/>
                    <a:pt x="160" y="147"/>
                    <a:pt x="160" y="146"/>
                  </a:cubicBezTo>
                  <a:cubicBezTo>
                    <a:pt x="159" y="146"/>
                    <a:pt x="159" y="145"/>
                    <a:pt x="159" y="144"/>
                  </a:cubicBezTo>
                  <a:cubicBezTo>
                    <a:pt x="159" y="143"/>
                    <a:pt x="158" y="142"/>
                    <a:pt x="158" y="142"/>
                  </a:cubicBezTo>
                  <a:cubicBezTo>
                    <a:pt x="158" y="142"/>
                    <a:pt x="158" y="142"/>
                    <a:pt x="158" y="142"/>
                  </a:cubicBezTo>
                  <a:cubicBezTo>
                    <a:pt x="157" y="141"/>
                    <a:pt x="157" y="140"/>
                    <a:pt x="157" y="140"/>
                  </a:cubicBezTo>
                  <a:cubicBezTo>
                    <a:pt x="156" y="141"/>
                    <a:pt x="156" y="141"/>
                    <a:pt x="155" y="142"/>
                  </a:cubicBezTo>
                  <a:cubicBezTo>
                    <a:pt x="153" y="142"/>
                    <a:pt x="152" y="143"/>
                    <a:pt x="150" y="143"/>
                  </a:cubicBezTo>
                  <a:cubicBezTo>
                    <a:pt x="149" y="143"/>
                    <a:pt x="148" y="142"/>
                    <a:pt x="148" y="142"/>
                  </a:cubicBezTo>
                  <a:cubicBezTo>
                    <a:pt x="147" y="142"/>
                    <a:pt x="146" y="141"/>
                    <a:pt x="145" y="141"/>
                  </a:cubicBezTo>
                  <a:cubicBezTo>
                    <a:pt x="145" y="141"/>
                    <a:pt x="144" y="141"/>
                    <a:pt x="143" y="141"/>
                  </a:cubicBezTo>
                  <a:cubicBezTo>
                    <a:pt x="142" y="141"/>
                    <a:pt x="142" y="141"/>
                    <a:pt x="141" y="140"/>
                  </a:cubicBezTo>
                  <a:cubicBezTo>
                    <a:pt x="139" y="140"/>
                    <a:pt x="139" y="139"/>
                    <a:pt x="138" y="138"/>
                  </a:cubicBezTo>
                  <a:cubicBezTo>
                    <a:pt x="138" y="138"/>
                    <a:pt x="137" y="138"/>
                    <a:pt x="137" y="137"/>
                  </a:cubicBezTo>
                  <a:cubicBezTo>
                    <a:pt x="136" y="137"/>
                    <a:pt x="135" y="136"/>
                    <a:pt x="134" y="135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133" y="135"/>
                    <a:pt x="133" y="135"/>
                    <a:pt x="132" y="135"/>
                  </a:cubicBezTo>
                  <a:cubicBezTo>
                    <a:pt x="132" y="136"/>
                    <a:pt x="130" y="139"/>
                    <a:pt x="127" y="139"/>
                  </a:cubicBezTo>
                  <a:cubicBezTo>
                    <a:pt x="127" y="139"/>
                    <a:pt x="127" y="139"/>
                    <a:pt x="127" y="139"/>
                  </a:cubicBezTo>
                  <a:cubicBezTo>
                    <a:pt x="127" y="139"/>
                    <a:pt x="127" y="139"/>
                    <a:pt x="127" y="139"/>
                  </a:cubicBezTo>
                  <a:cubicBezTo>
                    <a:pt x="125" y="139"/>
                    <a:pt x="124" y="139"/>
                    <a:pt x="123" y="138"/>
                  </a:cubicBezTo>
                  <a:cubicBezTo>
                    <a:pt x="123" y="138"/>
                    <a:pt x="123" y="138"/>
                    <a:pt x="122" y="139"/>
                  </a:cubicBezTo>
                  <a:cubicBezTo>
                    <a:pt x="121" y="139"/>
                    <a:pt x="119" y="140"/>
                    <a:pt x="117" y="140"/>
                  </a:cubicBezTo>
                  <a:cubicBezTo>
                    <a:pt x="117" y="140"/>
                    <a:pt x="116" y="140"/>
                    <a:pt x="116" y="140"/>
                  </a:cubicBezTo>
                  <a:cubicBezTo>
                    <a:pt x="115" y="140"/>
                    <a:pt x="114" y="140"/>
                    <a:pt x="113" y="140"/>
                  </a:cubicBezTo>
                  <a:cubicBezTo>
                    <a:pt x="112" y="140"/>
                    <a:pt x="112" y="140"/>
                    <a:pt x="112" y="140"/>
                  </a:cubicBezTo>
                  <a:cubicBezTo>
                    <a:pt x="112" y="140"/>
                    <a:pt x="112" y="140"/>
                    <a:pt x="112" y="141"/>
                  </a:cubicBezTo>
                  <a:cubicBezTo>
                    <a:pt x="112" y="141"/>
                    <a:pt x="112" y="142"/>
                    <a:pt x="112" y="142"/>
                  </a:cubicBezTo>
                  <a:cubicBezTo>
                    <a:pt x="112" y="143"/>
                    <a:pt x="113" y="145"/>
                    <a:pt x="113" y="147"/>
                  </a:cubicBezTo>
                  <a:cubicBezTo>
                    <a:pt x="113" y="148"/>
                    <a:pt x="112" y="150"/>
                    <a:pt x="112" y="152"/>
                  </a:cubicBezTo>
                  <a:cubicBezTo>
                    <a:pt x="112" y="152"/>
                    <a:pt x="112" y="152"/>
                    <a:pt x="112" y="152"/>
                  </a:cubicBezTo>
                  <a:cubicBezTo>
                    <a:pt x="111" y="153"/>
                    <a:pt x="111" y="154"/>
                    <a:pt x="110" y="155"/>
                  </a:cubicBezTo>
                  <a:cubicBezTo>
                    <a:pt x="110" y="155"/>
                    <a:pt x="110" y="155"/>
                    <a:pt x="110" y="155"/>
                  </a:cubicBezTo>
                  <a:cubicBezTo>
                    <a:pt x="110" y="156"/>
                    <a:pt x="111" y="157"/>
                    <a:pt x="111" y="159"/>
                  </a:cubicBezTo>
                  <a:cubicBezTo>
                    <a:pt x="111" y="160"/>
                    <a:pt x="111" y="161"/>
                    <a:pt x="111" y="162"/>
                  </a:cubicBezTo>
                  <a:cubicBezTo>
                    <a:pt x="111" y="162"/>
                    <a:pt x="112" y="163"/>
                    <a:pt x="112" y="164"/>
                  </a:cubicBezTo>
                  <a:cubicBezTo>
                    <a:pt x="113" y="165"/>
                    <a:pt x="112" y="167"/>
                    <a:pt x="112" y="168"/>
                  </a:cubicBezTo>
                  <a:cubicBezTo>
                    <a:pt x="114" y="169"/>
                    <a:pt x="115" y="171"/>
                    <a:pt x="116" y="173"/>
                  </a:cubicBezTo>
                  <a:cubicBezTo>
                    <a:pt x="116" y="177"/>
                    <a:pt x="114" y="180"/>
                    <a:pt x="114" y="181"/>
                  </a:cubicBezTo>
                  <a:cubicBezTo>
                    <a:pt x="113" y="182"/>
                    <a:pt x="112" y="182"/>
                    <a:pt x="111" y="183"/>
                  </a:cubicBezTo>
                  <a:cubicBezTo>
                    <a:pt x="111" y="184"/>
                    <a:pt x="111" y="184"/>
                    <a:pt x="111" y="185"/>
                  </a:cubicBezTo>
                  <a:cubicBezTo>
                    <a:pt x="111" y="186"/>
                    <a:pt x="111" y="187"/>
                    <a:pt x="111" y="187"/>
                  </a:cubicBezTo>
                  <a:cubicBezTo>
                    <a:pt x="111" y="188"/>
                    <a:pt x="111" y="188"/>
                    <a:pt x="111" y="188"/>
                  </a:cubicBezTo>
                  <a:cubicBezTo>
                    <a:pt x="111" y="189"/>
                    <a:pt x="110" y="192"/>
                    <a:pt x="110" y="192"/>
                  </a:cubicBezTo>
                  <a:cubicBezTo>
                    <a:pt x="110" y="193"/>
                    <a:pt x="110" y="193"/>
                    <a:pt x="110" y="194"/>
                  </a:cubicBezTo>
                  <a:cubicBezTo>
                    <a:pt x="111" y="195"/>
                    <a:pt x="111" y="197"/>
                    <a:pt x="111" y="199"/>
                  </a:cubicBezTo>
                  <a:cubicBezTo>
                    <a:pt x="110" y="201"/>
                    <a:pt x="109" y="202"/>
                    <a:pt x="108" y="203"/>
                  </a:cubicBezTo>
                  <a:cubicBezTo>
                    <a:pt x="108" y="203"/>
                    <a:pt x="108" y="203"/>
                    <a:pt x="108" y="203"/>
                  </a:cubicBezTo>
                  <a:cubicBezTo>
                    <a:pt x="108" y="203"/>
                    <a:pt x="108" y="203"/>
                    <a:pt x="108" y="203"/>
                  </a:cubicBezTo>
                  <a:cubicBezTo>
                    <a:pt x="109" y="204"/>
                    <a:pt x="110" y="206"/>
                    <a:pt x="110" y="208"/>
                  </a:cubicBezTo>
                  <a:cubicBezTo>
                    <a:pt x="111" y="210"/>
                    <a:pt x="110" y="212"/>
                    <a:pt x="109" y="214"/>
                  </a:cubicBezTo>
                  <a:cubicBezTo>
                    <a:pt x="109" y="214"/>
                    <a:pt x="109" y="214"/>
                    <a:pt x="109" y="214"/>
                  </a:cubicBezTo>
                  <a:cubicBezTo>
                    <a:pt x="110" y="215"/>
                    <a:pt x="110" y="216"/>
                    <a:pt x="111" y="217"/>
                  </a:cubicBezTo>
                  <a:cubicBezTo>
                    <a:pt x="112" y="219"/>
                    <a:pt x="113" y="222"/>
                    <a:pt x="112" y="225"/>
                  </a:cubicBezTo>
                  <a:cubicBezTo>
                    <a:pt x="112" y="227"/>
                    <a:pt x="111" y="228"/>
                    <a:pt x="110" y="229"/>
                  </a:cubicBezTo>
                  <a:cubicBezTo>
                    <a:pt x="110" y="230"/>
                    <a:pt x="110" y="230"/>
                    <a:pt x="110" y="230"/>
                  </a:cubicBezTo>
                  <a:cubicBezTo>
                    <a:pt x="110" y="231"/>
                    <a:pt x="110" y="231"/>
                    <a:pt x="110" y="232"/>
                  </a:cubicBezTo>
                  <a:cubicBezTo>
                    <a:pt x="110" y="234"/>
                    <a:pt x="110" y="237"/>
                    <a:pt x="109" y="239"/>
                  </a:cubicBezTo>
                  <a:cubicBezTo>
                    <a:pt x="108" y="240"/>
                    <a:pt x="107" y="241"/>
                    <a:pt x="106" y="242"/>
                  </a:cubicBezTo>
                  <a:cubicBezTo>
                    <a:pt x="106" y="243"/>
                    <a:pt x="105" y="244"/>
                    <a:pt x="105" y="245"/>
                  </a:cubicBezTo>
                  <a:cubicBezTo>
                    <a:pt x="105" y="247"/>
                    <a:pt x="105" y="249"/>
                    <a:pt x="106" y="250"/>
                  </a:cubicBezTo>
                  <a:cubicBezTo>
                    <a:pt x="106" y="251"/>
                    <a:pt x="107" y="252"/>
                    <a:pt x="107" y="252"/>
                  </a:cubicBezTo>
                  <a:cubicBezTo>
                    <a:pt x="108" y="253"/>
                    <a:pt x="109" y="255"/>
                    <a:pt x="109" y="256"/>
                  </a:cubicBezTo>
                  <a:cubicBezTo>
                    <a:pt x="110" y="258"/>
                    <a:pt x="112" y="263"/>
                    <a:pt x="112" y="264"/>
                  </a:cubicBezTo>
                  <a:cubicBezTo>
                    <a:pt x="112" y="265"/>
                    <a:pt x="112" y="265"/>
                    <a:pt x="112" y="265"/>
                  </a:cubicBezTo>
                  <a:cubicBezTo>
                    <a:pt x="113" y="268"/>
                    <a:pt x="114" y="271"/>
                    <a:pt x="113" y="274"/>
                  </a:cubicBezTo>
                  <a:cubicBezTo>
                    <a:pt x="113" y="275"/>
                    <a:pt x="113" y="277"/>
                    <a:pt x="112" y="278"/>
                  </a:cubicBezTo>
                  <a:cubicBezTo>
                    <a:pt x="112" y="279"/>
                    <a:pt x="112" y="279"/>
                    <a:pt x="112" y="279"/>
                  </a:cubicBezTo>
                  <a:cubicBezTo>
                    <a:pt x="112" y="280"/>
                    <a:pt x="112" y="280"/>
                    <a:pt x="112" y="280"/>
                  </a:cubicBezTo>
                  <a:cubicBezTo>
                    <a:pt x="112" y="281"/>
                    <a:pt x="113" y="282"/>
                    <a:pt x="113" y="284"/>
                  </a:cubicBezTo>
                  <a:cubicBezTo>
                    <a:pt x="113" y="285"/>
                    <a:pt x="113" y="287"/>
                    <a:pt x="112" y="289"/>
                  </a:cubicBezTo>
                  <a:cubicBezTo>
                    <a:pt x="112" y="290"/>
                    <a:pt x="112" y="291"/>
                    <a:pt x="112" y="292"/>
                  </a:cubicBezTo>
                  <a:cubicBezTo>
                    <a:pt x="112" y="292"/>
                    <a:pt x="112" y="293"/>
                    <a:pt x="112" y="293"/>
                  </a:cubicBezTo>
                  <a:cubicBezTo>
                    <a:pt x="113" y="294"/>
                    <a:pt x="113" y="296"/>
                    <a:pt x="113" y="297"/>
                  </a:cubicBezTo>
                  <a:cubicBezTo>
                    <a:pt x="113" y="298"/>
                    <a:pt x="113" y="299"/>
                    <a:pt x="112" y="300"/>
                  </a:cubicBezTo>
                  <a:cubicBezTo>
                    <a:pt x="112" y="300"/>
                    <a:pt x="112" y="300"/>
                    <a:pt x="112" y="301"/>
                  </a:cubicBezTo>
                  <a:cubicBezTo>
                    <a:pt x="112" y="301"/>
                    <a:pt x="112" y="301"/>
                    <a:pt x="112" y="302"/>
                  </a:cubicBezTo>
                  <a:cubicBezTo>
                    <a:pt x="112" y="303"/>
                    <a:pt x="113" y="305"/>
                    <a:pt x="112" y="306"/>
                  </a:cubicBezTo>
                  <a:cubicBezTo>
                    <a:pt x="112" y="306"/>
                    <a:pt x="111" y="310"/>
                    <a:pt x="109" y="312"/>
                  </a:cubicBezTo>
                  <a:cubicBezTo>
                    <a:pt x="107" y="313"/>
                    <a:pt x="105" y="314"/>
                    <a:pt x="104" y="314"/>
                  </a:cubicBezTo>
                  <a:cubicBezTo>
                    <a:pt x="104" y="315"/>
                    <a:pt x="104" y="316"/>
                    <a:pt x="104" y="317"/>
                  </a:cubicBezTo>
                  <a:cubicBezTo>
                    <a:pt x="105" y="319"/>
                    <a:pt x="104" y="322"/>
                    <a:pt x="102" y="324"/>
                  </a:cubicBezTo>
                  <a:cubicBezTo>
                    <a:pt x="101" y="325"/>
                    <a:pt x="99" y="326"/>
                    <a:pt x="98" y="326"/>
                  </a:cubicBezTo>
                  <a:cubicBezTo>
                    <a:pt x="98" y="326"/>
                    <a:pt x="98" y="326"/>
                    <a:pt x="98" y="326"/>
                  </a:cubicBezTo>
                  <a:cubicBezTo>
                    <a:pt x="98" y="329"/>
                    <a:pt x="98" y="332"/>
                    <a:pt x="98" y="333"/>
                  </a:cubicBezTo>
                  <a:cubicBezTo>
                    <a:pt x="98" y="333"/>
                    <a:pt x="97" y="334"/>
                    <a:pt x="97" y="335"/>
                  </a:cubicBezTo>
                  <a:cubicBezTo>
                    <a:pt x="98" y="335"/>
                    <a:pt x="98" y="336"/>
                    <a:pt x="99" y="338"/>
                  </a:cubicBezTo>
                  <a:cubicBezTo>
                    <a:pt x="99" y="340"/>
                    <a:pt x="98" y="342"/>
                    <a:pt x="97" y="343"/>
                  </a:cubicBezTo>
                  <a:cubicBezTo>
                    <a:pt x="97" y="344"/>
                    <a:pt x="97" y="344"/>
                    <a:pt x="97" y="344"/>
                  </a:cubicBezTo>
                  <a:cubicBezTo>
                    <a:pt x="97" y="344"/>
                    <a:pt x="97" y="344"/>
                    <a:pt x="97" y="344"/>
                  </a:cubicBezTo>
                  <a:cubicBezTo>
                    <a:pt x="95" y="347"/>
                    <a:pt x="95" y="349"/>
                    <a:pt x="95" y="350"/>
                  </a:cubicBezTo>
                  <a:cubicBezTo>
                    <a:pt x="95" y="350"/>
                    <a:pt x="95" y="351"/>
                    <a:pt x="95" y="351"/>
                  </a:cubicBezTo>
                  <a:cubicBezTo>
                    <a:pt x="95" y="351"/>
                    <a:pt x="95" y="351"/>
                    <a:pt x="95" y="351"/>
                  </a:cubicBezTo>
                  <a:cubicBezTo>
                    <a:pt x="97" y="352"/>
                    <a:pt x="98" y="353"/>
                    <a:pt x="99" y="354"/>
                  </a:cubicBezTo>
                  <a:cubicBezTo>
                    <a:pt x="101" y="356"/>
                    <a:pt x="102" y="360"/>
                    <a:pt x="102" y="361"/>
                  </a:cubicBezTo>
                  <a:cubicBezTo>
                    <a:pt x="102" y="362"/>
                    <a:pt x="103" y="364"/>
                    <a:pt x="103" y="365"/>
                  </a:cubicBezTo>
                  <a:cubicBezTo>
                    <a:pt x="103" y="366"/>
                    <a:pt x="103" y="367"/>
                    <a:pt x="103" y="367"/>
                  </a:cubicBezTo>
                  <a:cubicBezTo>
                    <a:pt x="103" y="368"/>
                    <a:pt x="103" y="369"/>
                    <a:pt x="104" y="370"/>
                  </a:cubicBezTo>
                  <a:cubicBezTo>
                    <a:pt x="104" y="370"/>
                    <a:pt x="105" y="371"/>
                    <a:pt x="105" y="371"/>
                  </a:cubicBezTo>
                  <a:cubicBezTo>
                    <a:pt x="106" y="372"/>
                    <a:pt x="107" y="372"/>
                    <a:pt x="108" y="373"/>
                  </a:cubicBezTo>
                  <a:cubicBezTo>
                    <a:pt x="111" y="377"/>
                    <a:pt x="112" y="379"/>
                    <a:pt x="113" y="380"/>
                  </a:cubicBezTo>
                  <a:cubicBezTo>
                    <a:pt x="113" y="381"/>
                    <a:pt x="114" y="384"/>
                    <a:pt x="114" y="386"/>
                  </a:cubicBezTo>
                  <a:cubicBezTo>
                    <a:pt x="114" y="386"/>
                    <a:pt x="114" y="387"/>
                    <a:pt x="114" y="387"/>
                  </a:cubicBezTo>
                  <a:cubicBezTo>
                    <a:pt x="114" y="388"/>
                    <a:pt x="114" y="389"/>
                    <a:pt x="114" y="390"/>
                  </a:cubicBezTo>
                  <a:cubicBezTo>
                    <a:pt x="114" y="391"/>
                    <a:pt x="115" y="393"/>
                    <a:pt x="115" y="394"/>
                  </a:cubicBezTo>
                  <a:cubicBezTo>
                    <a:pt x="115" y="394"/>
                    <a:pt x="115" y="395"/>
                    <a:pt x="115" y="395"/>
                  </a:cubicBezTo>
                  <a:cubicBezTo>
                    <a:pt x="116" y="397"/>
                    <a:pt x="117" y="399"/>
                    <a:pt x="117" y="401"/>
                  </a:cubicBezTo>
                  <a:cubicBezTo>
                    <a:pt x="117" y="402"/>
                    <a:pt x="117" y="403"/>
                    <a:pt x="116" y="404"/>
                  </a:cubicBezTo>
                  <a:cubicBezTo>
                    <a:pt x="117" y="404"/>
                    <a:pt x="117" y="405"/>
                    <a:pt x="117" y="405"/>
                  </a:cubicBezTo>
                  <a:cubicBezTo>
                    <a:pt x="117" y="405"/>
                    <a:pt x="118" y="406"/>
                    <a:pt x="118" y="406"/>
                  </a:cubicBezTo>
                  <a:cubicBezTo>
                    <a:pt x="120" y="409"/>
                    <a:pt x="122" y="410"/>
                    <a:pt x="122" y="412"/>
                  </a:cubicBezTo>
                  <a:cubicBezTo>
                    <a:pt x="122" y="412"/>
                    <a:pt x="124" y="417"/>
                    <a:pt x="124" y="421"/>
                  </a:cubicBezTo>
                  <a:cubicBezTo>
                    <a:pt x="123" y="423"/>
                    <a:pt x="122" y="424"/>
                    <a:pt x="121" y="425"/>
                  </a:cubicBezTo>
                  <a:cubicBezTo>
                    <a:pt x="120" y="425"/>
                    <a:pt x="120" y="425"/>
                    <a:pt x="120" y="426"/>
                  </a:cubicBezTo>
                  <a:cubicBezTo>
                    <a:pt x="120" y="426"/>
                    <a:pt x="120" y="426"/>
                    <a:pt x="120" y="427"/>
                  </a:cubicBezTo>
                  <a:cubicBezTo>
                    <a:pt x="120" y="427"/>
                    <a:pt x="120" y="427"/>
                    <a:pt x="120" y="427"/>
                  </a:cubicBezTo>
                  <a:cubicBezTo>
                    <a:pt x="122" y="427"/>
                    <a:pt x="123" y="427"/>
                    <a:pt x="124" y="428"/>
                  </a:cubicBezTo>
                  <a:cubicBezTo>
                    <a:pt x="126" y="429"/>
                    <a:pt x="129" y="431"/>
                    <a:pt x="130" y="433"/>
                  </a:cubicBezTo>
                  <a:cubicBezTo>
                    <a:pt x="130" y="434"/>
                    <a:pt x="131" y="435"/>
                    <a:pt x="131" y="436"/>
                  </a:cubicBezTo>
                  <a:cubicBezTo>
                    <a:pt x="131" y="436"/>
                    <a:pt x="132" y="437"/>
                    <a:pt x="133" y="437"/>
                  </a:cubicBezTo>
                  <a:cubicBezTo>
                    <a:pt x="134" y="438"/>
                    <a:pt x="136" y="440"/>
                    <a:pt x="137" y="442"/>
                  </a:cubicBezTo>
                  <a:cubicBezTo>
                    <a:pt x="138" y="443"/>
                    <a:pt x="138" y="444"/>
                    <a:pt x="138" y="445"/>
                  </a:cubicBezTo>
                  <a:cubicBezTo>
                    <a:pt x="138" y="445"/>
                    <a:pt x="138" y="445"/>
                    <a:pt x="138" y="445"/>
                  </a:cubicBezTo>
                  <a:cubicBezTo>
                    <a:pt x="139" y="445"/>
                    <a:pt x="139" y="445"/>
                    <a:pt x="139" y="445"/>
                  </a:cubicBezTo>
                  <a:cubicBezTo>
                    <a:pt x="140" y="446"/>
                    <a:pt x="143" y="446"/>
                    <a:pt x="144" y="448"/>
                  </a:cubicBezTo>
                  <a:cubicBezTo>
                    <a:pt x="146" y="449"/>
                    <a:pt x="146" y="451"/>
                    <a:pt x="146" y="452"/>
                  </a:cubicBezTo>
                  <a:cubicBezTo>
                    <a:pt x="146" y="452"/>
                    <a:pt x="146" y="453"/>
                    <a:pt x="146" y="453"/>
                  </a:cubicBezTo>
                  <a:cubicBezTo>
                    <a:pt x="147" y="453"/>
                    <a:pt x="147" y="453"/>
                    <a:pt x="147" y="453"/>
                  </a:cubicBezTo>
                  <a:cubicBezTo>
                    <a:pt x="148" y="454"/>
                    <a:pt x="149" y="455"/>
                    <a:pt x="149" y="456"/>
                  </a:cubicBezTo>
                  <a:cubicBezTo>
                    <a:pt x="150" y="458"/>
                    <a:pt x="150" y="462"/>
                    <a:pt x="150" y="463"/>
                  </a:cubicBezTo>
                  <a:cubicBezTo>
                    <a:pt x="150" y="467"/>
                    <a:pt x="149" y="469"/>
                    <a:pt x="148" y="470"/>
                  </a:cubicBezTo>
                  <a:cubicBezTo>
                    <a:pt x="147" y="472"/>
                    <a:pt x="145" y="473"/>
                    <a:pt x="144" y="473"/>
                  </a:cubicBezTo>
                  <a:cubicBezTo>
                    <a:pt x="143" y="473"/>
                    <a:pt x="143" y="473"/>
                    <a:pt x="143" y="473"/>
                  </a:cubicBezTo>
                  <a:cubicBezTo>
                    <a:pt x="142" y="474"/>
                    <a:pt x="140" y="475"/>
                    <a:pt x="139" y="476"/>
                  </a:cubicBezTo>
                  <a:cubicBezTo>
                    <a:pt x="138" y="476"/>
                    <a:pt x="138" y="476"/>
                    <a:pt x="138" y="477"/>
                  </a:cubicBezTo>
                  <a:cubicBezTo>
                    <a:pt x="137" y="478"/>
                    <a:pt x="135" y="480"/>
                    <a:pt x="135" y="481"/>
                  </a:cubicBezTo>
                  <a:cubicBezTo>
                    <a:pt x="134" y="481"/>
                    <a:pt x="131" y="484"/>
                    <a:pt x="129" y="484"/>
                  </a:cubicBezTo>
                  <a:cubicBezTo>
                    <a:pt x="127" y="485"/>
                    <a:pt x="126" y="485"/>
                    <a:pt x="124" y="485"/>
                  </a:cubicBezTo>
                  <a:cubicBezTo>
                    <a:pt x="123" y="485"/>
                    <a:pt x="122" y="485"/>
                    <a:pt x="122" y="485"/>
                  </a:cubicBezTo>
                  <a:cubicBezTo>
                    <a:pt x="122" y="485"/>
                    <a:pt x="121" y="486"/>
                    <a:pt x="121" y="486"/>
                  </a:cubicBezTo>
                  <a:cubicBezTo>
                    <a:pt x="120" y="486"/>
                    <a:pt x="120" y="486"/>
                    <a:pt x="120" y="487"/>
                  </a:cubicBezTo>
                  <a:cubicBezTo>
                    <a:pt x="119" y="488"/>
                    <a:pt x="118" y="489"/>
                    <a:pt x="117" y="489"/>
                  </a:cubicBezTo>
                  <a:cubicBezTo>
                    <a:pt x="116" y="490"/>
                    <a:pt x="113" y="492"/>
                    <a:pt x="111" y="492"/>
                  </a:cubicBezTo>
                  <a:cubicBezTo>
                    <a:pt x="109" y="493"/>
                    <a:pt x="108" y="493"/>
                    <a:pt x="107" y="493"/>
                  </a:cubicBezTo>
                  <a:cubicBezTo>
                    <a:pt x="107" y="493"/>
                    <a:pt x="107" y="493"/>
                    <a:pt x="107" y="493"/>
                  </a:cubicBezTo>
                  <a:cubicBezTo>
                    <a:pt x="107" y="493"/>
                    <a:pt x="107" y="493"/>
                    <a:pt x="106" y="493"/>
                  </a:cubicBezTo>
                  <a:cubicBezTo>
                    <a:pt x="106" y="493"/>
                    <a:pt x="106" y="493"/>
                    <a:pt x="106" y="493"/>
                  </a:cubicBezTo>
                  <a:cubicBezTo>
                    <a:pt x="105" y="493"/>
                    <a:pt x="105" y="493"/>
                    <a:pt x="105" y="493"/>
                  </a:cubicBezTo>
                  <a:cubicBezTo>
                    <a:pt x="104" y="493"/>
                    <a:pt x="102" y="494"/>
                    <a:pt x="102" y="494"/>
                  </a:cubicBezTo>
                  <a:cubicBezTo>
                    <a:pt x="101" y="495"/>
                    <a:pt x="101" y="496"/>
                    <a:pt x="101" y="497"/>
                  </a:cubicBezTo>
                  <a:cubicBezTo>
                    <a:pt x="101" y="497"/>
                    <a:pt x="101" y="497"/>
                    <a:pt x="101" y="498"/>
                  </a:cubicBezTo>
                  <a:cubicBezTo>
                    <a:pt x="101" y="499"/>
                    <a:pt x="101" y="501"/>
                    <a:pt x="101" y="503"/>
                  </a:cubicBezTo>
                  <a:cubicBezTo>
                    <a:pt x="100" y="505"/>
                    <a:pt x="98" y="506"/>
                    <a:pt x="97" y="507"/>
                  </a:cubicBezTo>
                  <a:cubicBezTo>
                    <a:pt x="97" y="507"/>
                    <a:pt x="97" y="507"/>
                    <a:pt x="97" y="507"/>
                  </a:cubicBezTo>
                  <a:cubicBezTo>
                    <a:pt x="97" y="507"/>
                    <a:pt x="97" y="508"/>
                    <a:pt x="97" y="508"/>
                  </a:cubicBezTo>
                  <a:cubicBezTo>
                    <a:pt x="96" y="509"/>
                    <a:pt x="95" y="511"/>
                    <a:pt x="94" y="512"/>
                  </a:cubicBezTo>
                  <a:cubicBezTo>
                    <a:pt x="93" y="514"/>
                    <a:pt x="89" y="516"/>
                    <a:pt x="87" y="517"/>
                  </a:cubicBezTo>
                  <a:cubicBezTo>
                    <a:pt x="87" y="517"/>
                    <a:pt x="86" y="517"/>
                    <a:pt x="85" y="518"/>
                  </a:cubicBezTo>
                  <a:cubicBezTo>
                    <a:pt x="86" y="518"/>
                    <a:pt x="86" y="518"/>
                    <a:pt x="86" y="519"/>
                  </a:cubicBezTo>
                  <a:cubicBezTo>
                    <a:pt x="86" y="521"/>
                    <a:pt x="86" y="523"/>
                    <a:pt x="85" y="524"/>
                  </a:cubicBezTo>
                  <a:cubicBezTo>
                    <a:pt x="85" y="524"/>
                    <a:pt x="85" y="524"/>
                    <a:pt x="85" y="524"/>
                  </a:cubicBezTo>
                  <a:cubicBezTo>
                    <a:pt x="86" y="526"/>
                    <a:pt x="87" y="528"/>
                    <a:pt x="86" y="531"/>
                  </a:cubicBezTo>
                  <a:cubicBezTo>
                    <a:pt x="85" y="532"/>
                    <a:pt x="83" y="533"/>
                    <a:pt x="82" y="534"/>
                  </a:cubicBezTo>
                  <a:cubicBezTo>
                    <a:pt x="82" y="534"/>
                    <a:pt x="82" y="535"/>
                    <a:pt x="82" y="536"/>
                  </a:cubicBezTo>
                  <a:cubicBezTo>
                    <a:pt x="82" y="537"/>
                    <a:pt x="82" y="539"/>
                    <a:pt x="82" y="540"/>
                  </a:cubicBezTo>
                  <a:cubicBezTo>
                    <a:pt x="82" y="541"/>
                    <a:pt x="82" y="541"/>
                    <a:pt x="82" y="541"/>
                  </a:cubicBezTo>
                  <a:cubicBezTo>
                    <a:pt x="83" y="543"/>
                    <a:pt x="83" y="544"/>
                    <a:pt x="83" y="546"/>
                  </a:cubicBezTo>
                  <a:cubicBezTo>
                    <a:pt x="83" y="547"/>
                    <a:pt x="83" y="548"/>
                    <a:pt x="83" y="550"/>
                  </a:cubicBezTo>
                  <a:cubicBezTo>
                    <a:pt x="83" y="550"/>
                    <a:pt x="83" y="550"/>
                    <a:pt x="83" y="551"/>
                  </a:cubicBezTo>
                  <a:cubicBezTo>
                    <a:pt x="83" y="551"/>
                    <a:pt x="83" y="551"/>
                    <a:pt x="83" y="551"/>
                  </a:cubicBezTo>
                  <a:cubicBezTo>
                    <a:pt x="84" y="553"/>
                    <a:pt x="85" y="555"/>
                    <a:pt x="84" y="558"/>
                  </a:cubicBezTo>
                  <a:cubicBezTo>
                    <a:pt x="83" y="560"/>
                    <a:pt x="81" y="562"/>
                    <a:pt x="79" y="563"/>
                  </a:cubicBezTo>
                  <a:cubicBezTo>
                    <a:pt x="79" y="564"/>
                    <a:pt x="78" y="564"/>
                    <a:pt x="78" y="564"/>
                  </a:cubicBezTo>
                  <a:cubicBezTo>
                    <a:pt x="78" y="564"/>
                    <a:pt x="78" y="564"/>
                    <a:pt x="78" y="564"/>
                  </a:cubicBezTo>
                  <a:cubicBezTo>
                    <a:pt x="78" y="566"/>
                    <a:pt x="78" y="567"/>
                    <a:pt x="77" y="568"/>
                  </a:cubicBezTo>
                  <a:cubicBezTo>
                    <a:pt x="77" y="570"/>
                    <a:pt x="76" y="572"/>
                    <a:pt x="76" y="574"/>
                  </a:cubicBezTo>
                  <a:cubicBezTo>
                    <a:pt x="75" y="575"/>
                    <a:pt x="75" y="576"/>
                    <a:pt x="74" y="576"/>
                  </a:cubicBezTo>
                  <a:cubicBezTo>
                    <a:pt x="75" y="578"/>
                    <a:pt x="77" y="580"/>
                    <a:pt x="76" y="583"/>
                  </a:cubicBezTo>
                  <a:cubicBezTo>
                    <a:pt x="75" y="586"/>
                    <a:pt x="72" y="587"/>
                    <a:pt x="70" y="588"/>
                  </a:cubicBezTo>
                  <a:cubicBezTo>
                    <a:pt x="70" y="588"/>
                    <a:pt x="70" y="588"/>
                    <a:pt x="69" y="588"/>
                  </a:cubicBezTo>
                  <a:cubicBezTo>
                    <a:pt x="69" y="588"/>
                    <a:pt x="69" y="588"/>
                    <a:pt x="69" y="588"/>
                  </a:cubicBezTo>
                  <a:cubicBezTo>
                    <a:pt x="69" y="589"/>
                    <a:pt x="69" y="589"/>
                    <a:pt x="69" y="589"/>
                  </a:cubicBezTo>
                  <a:cubicBezTo>
                    <a:pt x="68" y="591"/>
                    <a:pt x="67" y="592"/>
                    <a:pt x="66" y="593"/>
                  </a:cubicBezTo>
                  <a:cubicBezTo>
                    <a:pt x="65" y="594"/>
                    <a:pt x="63" y="595"/>
                    <a:pt x="62" y="595"/>
                  </a:cubicBezTo>
                  <a:cubicBezTo>
                    <a:pt x="62" y="595"/>
                    <a:pt x="62" y="595"/>
                    <a:pt x="61" y="595"/>
                  </a:cubicBezTo>
                  <a:cubicBezTo>
                    <a:pt x="61" y="596"/>
                    <a:pt x="60" y="597"/>
                    <a:pt x="58" y="600"/>
                  </a:cubicBezTo>
                  <a:cubicBezTo>
                    <a:pt x="58" y="600"/>
                    <a:pt x="58" y="600"/>
                    <a:pt x="58" y="600"/>
                  </a:cubicBezTo>
                  <a:cubicBezTo>
                    <a:pt x="58" y="600"/>
                    <a:pt x="58" y="600"/>
                    <a:pt x="57" y="601"/>
                  </a:cubicBezTo>
                  <a:cubicBezTo>
                    <a:pt x="57" y="602"/>
                    <a:pt x="56" y="604"/>
                    <a:pt x="55" y="605"/>
                  </a:cubicBezTo>
                  <a:cubicBezTo>
                    <a:pt x="55" y="605"/>
                    <a:pt x="51" y="609"/>
                    <a:pt x="47" y="609"/>
                  </a:cubicBezTo>
                  <a:cubicBezTo>
                    <a:pt x="47" y="609"/>
                    <a:pt x="47" y="609"/>
                    <a:pt x="47" y="609"/>
                  </a:cubicBezTo>
                  <a:cubicBezTo>
                    <a:pt x="46" y="609"/>
                    <a:pt x="45" y="608"/>
                    <a:pt x="45" y="608"/>
                  </a:cubicBezTo>
                  <a:cubicBezTo>
                    <a:pt x="46" y="610"/>
                    <a:pt x="46" y="612"/>
                    <a:pt x="46" y="615"/>
                  </a:cubicBezTo>
                  <a:cubicBezTo>
                    <a:pt x="45" y="617"/>
                    <a:pt x="43" y="619"/>
                    <a:pt x="42" y="620"/>
                  </a:cubicBezTo>
                  <a:cubicBezTo>
                    <a:pt x="42" y="620"/>
                    <a:pt x="42" y="620"/>
                    <a:pt x="42" y="621"/>
                  </a:cubicBezTo>
                  <a:cubicBezTo>
                    <a:pt x="42" y="621"/>
                    <a:pt x="43" y="621"/>
                    <a:pt x="43" y="621"/>
                  </a:cubicBezTo>
                  <a:cubicBezTo>
                    <a:pt x="45" y="623"/>
                    <a:pt x="46" y="627"/>
                    <a:pt x="46" y="628"/>
                  </a:cubicBezTo>
                  <a:cubicBezTo>
                    <a:pt x="46" y="630"/>
                    <a:pt x="45" y="632"/>
                    <a:pt x="45" y="634"/>
                  </a:cubicBezTo>
                  <a:cubicBezTo>
                    <a:pt x="45" y="634"/>
                    <a:pt x="45" y="634"/>
                    <a:pt x="45" y="634"/>
                  </a:cubicBezTo>
                  <a:cubicBezTo>
                    <a:pt x="45" y="635"/>
                    <a:pt x="44" y="635"/>
                    <a:pt x="44" y="636"/>
                  </a:cubicBezTo>
                  <a:cubicBezTo>
                    <a:pt x="44" y="636"/>
                    <a:pt x="43" y="637"/>
                    <a:pt x="43" y="637"/>
                  </a:cubicBezTo>
                  <a:cubicBezTo>
                    <a:pt x="43" y="637"/>
                    <a:pt x="43" y="638"/>
                    <a:pt x="44" y="638"/>
                  </a:cubicBezTo>
                  <a:cubicBezTo>
                    <a:pt x="44" y="639"/>
                    <a:pt x="44" y="641"/>
                    <a:pt x="44" y="642"/>
                  </a:cubicBezTo>
                  <a:cubicBezTo>
                    <a:pt x="44" y="645"/>
                    <a:pt x="42" y="648"/>
                    <a:pt x="41" y="651"/>
                  </a:cubicBezTo>
                  <a:cubicBezTo>
                    <a:pt x="40" y="651"/>
                    <a:pt x="40" y="651"/>
                    <a:pt x="40" y="651"/>
                  </a:cubicBezTo>
                  <a:cubicBezTo>
                    <a:pt x="40" y="652"/>
                    <a:pt x="39" y="653"/>
                    <a:pt x="38" y="654"/>
                  </a:cubicBezTo>
                  <a:cubicBezTo>
                    <a:pt x="38" y="655"/>
                    <a:pt x="37" y="656"/>
                    <a:pt x="37" y="657"/>
                  </a:cubicBezTo>
                  <a:cubicBezTo>
                    <a:pt x="37" y="657"/>
                    <a:pt x="36" y="657"/>
                    <a:pt x="36" y="658"/>
                  </a:cubicBezTo>
                  <a:cubicBezTo>
                    <a:pt x="36" y="658"/>
                    <a:pt x="36" y="658"/>
                    <a:pt x="36" y="658"/>
                  </a:cubicBezTo>
                  <a:cubicBezTo>
                    <a:pt x="37" y="658"/>
                    <a:pt x="38" y="659"/>
                    <a:pt x="38" y="660"/>
                  </a:cubicBezTo>
                  <a:cubicBezTo>
                    <a:pt x="39" y="661"/>
                    <a:pt x="39" y="662"/>
                    <a:pt x="39" y="663"/>
                  </a:cubicBezTo>
                  <a:cubicBezTo>
                    <a:pt x="40" y="663"/>
                    <a:pt x="40" y="663"/>
                    <a:pt x="41" y="663"/>
                  </a:cubicBezTo>
                  <a:cubicBezTo>
                    <a:pt x="41" y="663"/>
                    <a:pt x="41" y="663"/>
                    <a:pt x="41" y="663"/>
                  </a:cubicBezTo>
                  <a:cubicBezTo>
                    <a:pt x="42" y="663"/>
                    <a:pt x="42" y="663"/>
                    <a:pt x="42" y="663"/>
                  </a:cubicBezTo>
                  <a:cubicBezTo>
                    <a:pt x="44" y="663"/>
                    <a:pt x="45" y="665"/>
                    <a:pt x="46" y="666"/>
                  </a:cubicBezTo>
                  <a:cubicBezTo>
                    <a:pt x="47" y="666"/>
                    <a:pt x="48" y="665"/>
                    <a:pt x="49" y="665"/>
                  </a:cubicBezTo>
                  <a:cubicBezTo>
                    <a:pt x="49" y="665"/>
                    <a:pt x="50" y="665"/>
                    <a:pt x="50" y="665"/>
                  </a:cubicBezTo>
                  <a:cubicBezTo>
                    <a:pt x="52" y="665"/>
                    <a:pt x="55" y="666"/>
                    <a:pt x="55" y="666"/>
                  </a:cubicBezTo>
                  <a:cubicBezTo>
                    <a:pt x="59" y="667"/>
                    <a:pt x="61" y="668"/>
                    <a:pt x="62" y="670"/>
                  </a:cubicBezTo>
                  <a:cubicBezTo>
                    <a:pt x="65" y="672"/>
                    <a:pt x="65" y="677"/>
                    <a:pt x="65" y="678"/>
                  </a:cubicBezTo>
                  <a:cubicBezTo>
                    <a:pt x="65" y="679"/>
                    <a:pt x="65" y="680"/>
                    <a:pt x="65" y="681"/>
                  </a:cubicBezTo>
                  <a:cubicBezTo>
                    <a:pt x="66" y="682"/>
                    <a:pt x="68" y="684"/>
                    <a:pt x="68" y="687"/>
                  </a:cubicBezTo>
                  <a:cubicBezTo>
                    <a:pt x="68" y="689"/>
                    <a:pt x="67" y="690"/>
                    <a:pt x="66" y="691"/>
                  </a:cubicBezTo>
                  <a:cubicBezTo>
                    <a:pt x="66" y="692"/>
                    <a:pt x="66" y="692"/>
                    <a:pt x="66" y="693"/>
                  </a:cubicBezTo>
                  <a:cubicBezTo>
                    <a:pt x="67" y="695"/>
                    <a:pt x="67" y="698"/>
                    <a:pt x="67" y="700"/>
                  </a:cubicBezTo>
                  <a:cubicBezTo>
                    <a:pt x="67" y="701"/>
                    <a:pt x="66" y="706"/>
                    <a:pt x="64" y="709"/>
                  </a:cubicBezTo>
                  <a:cubicBezTo>
                    <a:pt x="63" y="711"/>
                    <a:pt x="61" y="712"/>
                    <a:pt x="58" y="713"/>
                  </a:cubicBezTo>
                  <a:cubicBezTo>
                    <a:pt x="57" y="714"/>
                    <a:pt x="57" y="714"/>
                    <a:pt x="57" y="714"/>
                  </a:cubicBezTo>
                  <a:cubicBezTo>
                    <a:pt x="56" y="714"/>
                    <a:pt x="55" y="715"/>
                    <a:pt x="55" y="715"/>
                  </a:cubicBezTo>
                  <a:cubicBezTo>
                    <a:pt x="55" y="715"/>
                    <a:pt x="54" y="715"/>
                    <a:pt x="54" y="715"/>
                  </a:cubicBezTo>
                  <a:cubicBezTo>
                    <a:pt x="55" y="717"/>
                    <a:pt x="55" y="718"/>
                    <a:pt x="54" y="720"/>
                  </a:cubicBezTo>
                  <a:cubicBezTo>
                    <a:pt x="53" y="722"/>
                    <a:pt x="50" y="724"/>
                    <a:pt x="48" y="725"/>
                  </a:cubicBezTo>
                  <a:cubicBezTo>
                    <a:pt x="47" y="725"/>
                    <a:pt x="47" y="726"/>
                    <a:pt x="45" y="726"/>
                  </a:cubicBezTo>
                  <a:cubicBezTo>
                    <a:pt x="45" y="726"/>
                    <a:pt x="44" y="726"/>
                    <a:pt x="44" y="725"/>
                  </a:cubicBezTo>
                  <a:cubicBezTo>
                    <a:pt x="44" y="725"/>
                    <a:pt x="44" y="725"/>
                    <a:pt x="44" y="725"/>
                  </a:cubicBezTo>
                  <a:cubicBezTo>
                    <a:pt x="44" y="725"/>
                    <a:pt x="44" y="725"/>
                    <a:pt x="44" y="725"/>
                  </a:cubicBezTo>
                  <a:cubicBezTo>
                    <a:pt x="43" y="726"/>
                    <a:pt x="42" y="727"/>
                    <a:pt x="40" y="728"/>
                  </a:cubicBezTo>
                  <a:cubicBezTo>
                    <a:pt x="39" y="728"/>
                    <a:pt x="38" y="728"/>
                    <a:pt x="37" y="728"/>
                  </a:cubicBezTo>
                  <a:cubicBezTo>
                    <a:pt x="36" y="728"/>
                    <a:pt x="34" y="728"/>
                    <a:pt x="33" y="728"/>
                  </a:cubicBezTo>
                  <a:cubicBezTo>
                    <a:pt x="33" y="728"/>
                    <a:pt x="33" y="728"/>
                    <a:pt x="32" y="728"/>
                  </a:cubicBezTo>
                  <a:cubicBezTo>
                    <a:pt x="32" y="728"/>
                    <a:pt x="32" y="728"/>
                    <a:pt x="32" y="728"/>
                  </a:cubicBezTo>
                  <a:cubicBezTo>
                    <a:pt x="30" y="727"/>
                    <a:pt x="29" y="727"/>
                    <a:pt x="27" y="727"/>
                  </a:cubicBezTo>
                  <a:cubicBezTo>
                    <a:pt x="26" y="726"/>
                    <a:pt x="25" y="725"/>
                    <a:pt x="25" y="724"/>
                  </a:cubicBezTo>
                  <a:cubicBezTo>
                    <a:pt x="23" y="727"/>
                    <a:pt x="23" y="727"/>
                    <a:pt x="23" y="727"/>
                  </a:cubicBezTo>
                  <a:cubicBezTo>
                    <a:pt x="17" y="727"/>
                    <a:pt x="17" y="727"/>
                    <a:pt x="17" y="727"/>
                  </a:cubicBezTo>
                  <a:cubicBezTo>
                    <a:pt x="17" y="728"/>
                    <a:pt x="15" y="730"/>
                    <a:pt x="14" y="731"/>
                  </a:cubicBezTo>
                  <a:cubicBezTo>
                    <a:pt x="13" y="732"/>
                    <a:pt x="10" y="734"/>
                    <a:pt x="9" y="735"/>
                  </a:cubicBezTo>
                  <a:cubicBezTo>
                    <a:pt x="8" y="736"/>
                    <a:pt x="6" y="736"/>
                    <a:pt x="5" y="736"/>
                  </a:cubicBezTo>
                  <a:cubicBezTo>
                    <a:pt x="5" y="737"/>
                    <a:pt x="4" y="738"/>
                    <a:pt x="4" y="739"/>
                  </a:cubicBezTo>
                  <a:cubicBezTo>
                    <a:pt x="4" y="740"/>
                    <a:pt x="6" y="742"/>
                    <a:pt x="6" y="743"/>
                  </a:cubicBezTo>
                  <a:cubicBezTo>
                    <a:pt x="6" y="744"/>
                    <a:pt x="4" y="745"/>
                    <a:pt x="4" y="746"/>
                  </a:cubicBezTo>
                  <a:cubicBezTo>
                    <a:pt x="3" y="747"/>
                    <a:pt x="4" y="749"/>
                    <a:pt x="3" y="750"/>
                  </a:cubicBezTo>
                  <a:cubicBezTo>
                    <a:pt x="3" y="751"/>
                    <a:pt x="2" y="752"/>
                    <a:pt x="2" y="753"/>
                  </a:cubicBezTo>
                  <a:cubicBezTo>
                    <a:pt x="1" y="754"/>
                    <a:pt x="0" y="759"/>
                    <a:pt x="0" y="759"/>
                  </a:cubicBezTo>
                  <a:cubicBezTo>
                    <a:pt x="204" y="871"/>
                    <a:pt x="204" y="871"/>
                    <a:pt x="204" y="871"/>
                  </a:cubicBezTo>
                  <a:cubicBezTo>
                    <a:pt x="519" y="1036"/>
                    <a:pt x="519" y="1036"/>
                    <a:pt x="519" y="1036"/>
                  </a:cubicBezTo>
                  <a:cubicBezTo>
                    <a:pt x="543" y="1038"/>
                    <a:pt x="543" y="1038"/>
                    <a:pt x="543" y="1038"/>
                  </a:cubicBezTo>
                  <a:cubicBezTo>
                    <a:pt x="610" y="1045"/>
                    <a:pt x="610" y="1045"/>
                    <a:pt x="610" y="1045"/>
                  </a:cubicBezTo>
                  <a:cubicBezTo>
                    <a:pt x="819" y="1067"/>
                    <a:pt x="819" y="1067"/>
                    <a:pt x="819" y="1067"/>
                  </a:cubicBezTo>
                  <a:cubicBezTo>
                    <a:pt x="859" y="662"/>
                    <a:pt x="859" y="662"/>
                    <a:pt x="859" y="662"/>
                  </a:cubicBezTo>
                  <a:cubicBezTo>
                    <a:pt x="898" y="252"/>
                    <a:pt x="898" y="252"/>
                    <a:pt x="898" y="252"/>
                  </a:cubicBezTo>
                  <a:cubicBezTo>
                    <a:pt x="914" y="84"/>
                    <a:pt x="914" y="84"/>
                    <a:pt x="914" y="84"/>
                  </a:cubicBezTo>
                  <a:lnTo>
                    <a:pt x="886" y="8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2011363" y="3757613"/>
              <a:ext cx="781050" cy="841375"/>
            </a:xfrm>
            <a:custGeom>
              <a:avLst/>
              <a:gdLst>
                <a:gd name="T0" fmla="*/ 910 w 925"/>
                <a:gd name="T1" fmla="*/ 52 h 999"/>
                <a:gd name="T2" fmla="*/ 786 w 925"/>
                <a:gd name="T3" fmla="*/ 47 h 999"/>
                <a:gd name="T4" fmla="*/ 627 w 925"/>
                <a:gd name="T5" fmla="*/ 40 h 999"/>
                <a:gd name="T6" fmla="*/ 445 w 925"/>
                <a:gd name="T7" fmla="*/ 29 h 999"/>
                <a:gd name="T8" fmla="*/ 267 w 925"/>
                <a:gd name="T9" fmla="*/ 15 h 999"/>
                <a:gd name="T10" fmla="*/ 96 w 925"/>
                <a:gd name="T11" fmla="*/ 0 h 999"/>
                <a:gd name="T12" fmla="*/ 96 w 925"/>
                <a:gd name="T13" fmla="*/ 5 h 999"/>
                <a:gd name="T14" fmla="*/ 96 w 925"/>
                <a:gd name="T15" fmla="*/ 5 h 999"/>
                <a:gd name="T16" fmla="*/ 79 w 925"/>
                <a:gd name="T17" fmla="*/ 173 h 999"/>
                <a:gd name="T18" fmla="*/ 40 w 925"/>
                <a:gd name="T19" fmla="*/ 583 h 999"/>
                <a:gd name="T20" fmla="*/ 0 w 925"/>
                <a:gd name="T21" fmla="*/ 989 h 999"/>
                <a:gd name="T22" fmla="*/ 120 w 925"/>
                <a:gd name="T23" fmla="*/ 999 h 999"/>
                <a:gd name="T24" fmla="*/ 127 w 925"/>
                <a:gd name="T25" fmla="*/ 921 h 999"/>
                <a:gd name="T26" fmla="*/ 262 w 925"/>
                <a:gd name="T27" fmla="*/ 932 h 999"/>
                <a:gd name="T28" fmla="*/ 374 w 925"/>
                <a:gd name="T29" fmla="*/ 939 h 999"/>
                <a:gd name="T30" fmla="*/ 373 w 925"/>
                <a:gd name="T31" fmla="*/ 936 h 999"/>
                <a:gd name="T32" fmla="*/ 371 w 925"/>
                <a:gd name="T33" fmla="*/ 935 h 999"/>
                <a:gd name="T34" fmla="*/ 368 w 925"/>
                <a:gd name="T35" fmla="*/ 934 h 999"/>
                <a:gd name="T36" fmla="*/ 367 w 925"/>
                <a:gd name="T37" fmla="*/ 932 h 999"/>
                <a:gd name="T38" fmla="*/ 364 w 925"/>
                <a:gd name="T39" fmla="*/ 932 h 999"/>
                <a:gd name="T40" fmla="*/ 364 w 925"/>
                <a:gd name="T41" fmla="*/ 929 h 999"/>
                <a:gd name="T42" fmla="*/ 361 w 925"/>
                <a:gd name="T43" fmla="*/ 927 h 999"/>
                <a:gd name="T44" fmla="*/ 360 w 925"/>
                <a:gd name="T45" fmla="*/ 924 h 999"/>
                <a:gd name="T46" fmla="*/ 360 w 925"/>
                <a:gd name="T47" fmla="*/ 921 h 999"/>
                <a:gd name="T48" fmla="*/ 358 w 925"/>
                <a:gd name="T49" fmla="*/ 920 h 999"/>
                <a:gd name="T50" fmla="*/ 359 w 925"/>
                <a:gd name="T51" fmla="*/ 918 h 999"/>
                <a:gd name="T52" fmla="*/ 362 w 925"/>
                <a:gd name="T53" fmla="*/ 916 h 999"/>
                <a:gd name="T54" fmla="*/ 363 w 925"/>
                <a:gd name="T55" fmla="*/ 913 h 999"/>
                <a:gd name="T56" fmla="*/ 362 w 925"/>
                <a:gd name="T57" fmla="*/ 911 h 999"/>
                <a:gd name="T58" fmla="*/ 363 w 925"/>
                <a:gd name="T59" fmla="*/ 908 h 999"/>
                <a:gd name="T60" fmla="*/ 361 w 925"/>
                <a:gd name="T61" fmla="*/ 904 h 999"/>
                <a:gd name="T62" fmla="*/ 364 w 925"/>
                <a:gd name="T63" fmla="*/ 902 h 999"/>
                <a:gd name="T64" fmla="*/ 370 w 925"/>
                <a:gd name="T65" fmla="*/ 902 h 999"/>
                <a:gd name="T66" fmla="*/ 888 w 925"/>
                <a:gd name="T67" fmla="*/ 927 h 999"/>
                <a:gd name="T68" fmla="*/ 917 w 925"/>
                <a:gd name="T69" fmla="*/ 139 h 999"/>
                <a:gd name="T70" fmla="*/ 922 w 925"/>
                <a:gd name="T71" fmla="*/ 139 h 999"/>
                <a:gd name="T72" fmla="*/ 925 w 925"/>
                <a:gd name="T73" fmla="*/ 52 h 999"/>
                <a:gd name="T74" fmla="*/ 910 w 925"/>
                <a:gd name="T75" fmla="*/ 52 h 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25" h="999">
                  <a:moveTo>
                    <a:pt x="910" y="52"/>
                  </a:moveTo>
                  <a:cubicBezTo>
                    <a:pt x="786" y="47"/>
                    <a:pt x="786" y="47"/>
                    <a:pt x="786" y="47"/>
                  </a:cubicBezTo>
                  <a:cubicBezTo>
                    <a:pt x="627" y="40"/>
                    <a:pt x="627" y="40"/>
                    <a:pt x="627" y="40"/>
                  </a:cubicBezTo>
                  <a:cubicBezTo>
                    <a:pt x="445" y="29"/>
                    <a:pt x="445" y="29"/>
                    <a:pt x="445" y="29"/>
                  </a:cubicBezTo>
                  <a:cubicBezTo>
                    <a:pt x="267" y="15"/>
                    <a:pt x="267" y="15"/>
                    <a:pt x="267" y="15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79" y="173"/>
                    <a:pt x="79" y="173"/>
                    <a:pt x="79" y="173"/>
                  </a:cubicBezTo>
                  <a:cubicBezTo>
                    <a:pt x="40" y="583"/>
                    <a:pt x="40" y="583"/>
                    <a:pt x="40" y="583"/>
                  </a:cubicBezTo>
                  <a:cubicBezTo>
                    <a:pt x="0" y="989"/>
                    <a:pt x="0" y="989"/>
                    <a:pt x="0" y="989"/>
                  </a:cubicBezTo>
                  <a:cubicBezTo>
                    <a:pt x="120" y="999"/>
                    <a:pt x="120" y="999"/>
                    <a:pt x="120" y="999"/>
                  </a:cubicBezTo>
                  <a:cubicBezTo>
                    <a:pt x="127" y="921"/>
                    <a:pt x="127" y="921"/>
                    <a:pt x="127" y="921"/>
                  </a:cubicBezTo>
                  <a:cubicBezTo>
                    <a:pt x="262" y="932"/>
                    <a:pt x="262" y="932"/>
                    <a:pt x="262" y="932"/>
                  </a:cubicBezTo>
                  <a:cubicBezTo>
                    <a:pt x="374" y="939"/>
                    <a:pt x="374" y="939"/>
                    <a:pt x="374" y="939"/>
                  </a:cubicBezTo>
                  <a:cubicBezTo>
                    <a:pt x="374" y="938"/>
                    <a:pt x="373" y="937"/>
                    <a:pt x="373" y="936"/>
                  </a:cubicBezTo>
                  <a:cubicBezTo>
                    <a:pt x="372" y="936"/>
                    <a:pt x="372" y="935"/>
                    <a:pt x="371" y="935"/>
                  </a:cubicBezTo>
                  <a:cubicBezTo>
                    <a:pt x="370" y="934"/>
                    <a:pt x="369" y="934"/>
                    <a:pt x="368" y="934"/>
                  </a:cubicBezTo>
                  <a:cubicBezTo>
                    <a:pt x="368" y="934"/>
                    <a:pt x="368" y="932"/>
                    <a:pt x="367" y="932"/>
                  </a:cubicBezTo>
                  <a:cubicBezTo>
                    <a:pt x="367" y="932"/>
                    <a:pt x="365" y="932"/>
                    <a:pt x="364" y="932"/>
                  </a:cubicBezTo>
                  <a:cubicBezTo>
                    <a:pt x="364" y="931"/>
                    <a:pt x="364" y="929"/>
                    <a:pt x="364" y="929"/>
                  </a:cubicBezTo>
                  <a:cubicBezTo>
                    <a:pt x="363" y="928"/>
                    <a:pt x="362" y="928"/>
                    <a:pt x="361" y="927"/>
                  </a:cubicBezTo>
                  <a:cubicBezTo>
                    <a:pt x="361" y="927"/>
                    <a:pt x="360" y="925"/>
                    <a:pt x="360" y="924"/>
                  </a:cubicBezTo>
                  <a:cubicBezTo>
                    <a:pt x="360" y="923"/>
                    <a:pt x="361" y="922"/>
                    <a:pt x="360" y="921"/>
                  </a:cubicBezTo>
                  <a:cubicBezTo>
                    <a:pt x="360" y="920"/>
                    <a:pt x="358" y="920"/>
                    <a:pt x="358" y="920"/>
                  </a:cubicBezTo>
                  <a:cubicBezTo>
                    <a:pt x="357" y="919"/>
                    <a:pt x="358" y="918"/>
                    <a:pt x="359" y="918"/>
                  </a:cubicBezTo>
                  <a:cubicBezTo>
                    <a:pt x="360" y="917"/>
                    <a:pt x="362" y="917"/>
                    <a:pt x="362" y="916"/>
                  </a:cubicBezTo>
                  <a:cubicBezTo>
                    <a:pt x="363" y="916"/>
                    <a:pt x="363" y="914"/>
                    <a:pt x="363" y="913"/>
                  </a:cubicBezTo>
                  <a:cubicBezTo>
                    <a:pt x="363" y="913"/>
                    <a:pt x="362" y="911"/>
                    <a:pt x="362" y="911"/>
                  </a:cubicBezTo>
                  <a:cubicBezTo>
                    <a:pt x="362" y="910"/>
                    <a:pt x="363" y="909"/>
                    <a:pt x="363" y="908"/>
                  </a:cubicBezTo>
                  <a:cubicBezTo>
                    <a:pt x="363" y="907"/>
                    <a:pt x="361" y="905"/>
                    <a:pt x="361" y="904"/>
                  </a:cubicBezTo>
                  <a:cubicBezTo>
                    <a:pt x="362" y="903"/>
                    <a:pt x="363" y="903"/>
                    <a:pt x="364" y="902"/>
                  </a:cubicBezTo>
                  <a:cubicBezTo>
                    <a:pt x="366" y="902"/>
                    <a:pt x="370" y="902"/>
                    <a:pt x="370" y="902"/>
                  </a:cubicBezTo>
                  <a:cubicBezTo>
                    <a:pt x="888" y="927"/>
                    <a:pt x="888" y="927"/>
                    <a:pt x="888" y="927"/>
                  </a:cubicBezTo>
                  <a:cubicBezTo>
                    <a:pt x="917" y="139"/>
                    <a:pt x="917" y="139"/>
                    <a:pt x="917" y="139"/>
                  </a:cubicBezTo>
                  <a:cubicBezTo>
                    <a:pt x="922" y="139"/>
                    <a:pt x="922" y="139"/>
                    <a:pt x="922" y="139"/>
                  </a:cubicBezTo>
                  <a:cubicBezTo>
                    <a:pt x="925" y="52"/>
                    <a:pt x="925" y="52"/>
                    <a:pt x="925" y="52"/>
                  </a:cubicBezTo>
                  <a:lnTo>
                    <a:pt x="910" y="5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2093913" y="3165475"/>
              <a:ext cx="822325" cy="639763"/>
            </a:xfrm>
            <a:custGeom>
              <a:avLst/>
              <a:gdLst>
                <a:gd name="T0" fmla="*/ 378 w 518"/>
                <a:gd name="T1" fmla="*/ 23 h 403"/>
                <a:gd name="T2" fmla="*/ 293 w 518"/>
                <a:gd name="T3" fmla="*/ 20 h 403"/>
                <a:gd name="T4" fmla="*/ 110 w 518"/>
                <a:gd name="T5" fmla="*/ 6 h 403"/>
                <a:gd name="T6" fmla="*/ 34 w 518"/>
                <a:gd name="T7" fmla="*/ 0 h 403"/>
                <a:gd name="T8" fmla="*/ 24 w 518"/>
                <a:gd name="T9" fmla="*/ 113 h 403"/>
                <a:gd name="T10" fmla="*/ 16 w 518"/>
                <a:gd name="T11" fmla="*/ 182 h 403"/>
                <a:gd name="T12" fmla="*/ 12 w 518"/>
                <a:gd name="T13" fmla="*/ 232 h 403"/>
                <a:gd name="T14" fmla="*/ 9 w 518"/>
                <a:gd name="T15" fmla="*/ 252 h 403"/>
                <a:gd name="T16" fmla="*/ 9 w 518"/>
                <a:gd name="T17" fmla="*/ 265 h 403"/>
                <a:gd name="T18" fmla="*/ 8 w 518"/>
                <a:gd name="T19" fmla="*/ 285 h 403"/>
                <a:gd name="T20" fmla="*/ 0 w 518"/>
                <a:gd name="T21" fmla="*/ 370 h 403"/>
                <a:gd name="T22" fmla="*/ 91 w 518"/>
                <a:gd name="T23" fmla="*/ 378 h 403"/>
                <a:gd name="T24" fmla="*/ 185 w 518"/>
                <a:gd name="T25" fmla="*/ 385 h 403"/>
                <a:gd name="T26" fmla="*/ 282 w 518"/>
                <a:gd name="T27" fmla="*/ 391 h 403"/>
                <a:gd name="T28" fmla="*/ 366 w 518"/>
                <a:gd name="T29" fmla="*/ 395 h 403"/>
                <a:gd name="T30" fmla="*/ 432 w 518"/>
                <a:gd name="T31" fmla="*/ 397 h 403"/>
                <a:gd name="T32" fmla="*/ 442 w 518"/>
                <a:gd name="T33" fmla="*/ 397 h 403"/>
                <a:gd name="T34" fmla="*/ 442 w 518"/>
                <a:gd name="T35" fmla="*/ 400 h 403"/>
                <a:gd name="T36" fmla="*/ 510 w 518"/>
                <a:gd name="T37" fmla="*/ 403 h 403"/>
                <a:gd name="T38" fmla="*/ 516 w 518"/>
                <a:gd name="T39" fmla="*/ 121 h 403"/>
                <a:gd name="T40" fmla="*/ 518 w 518"/>
                <a:gd name="T41" fmla="*/ 28 h 403"/>
                <a:gd name="T42" fmla="*/ 378 w 518"/>
                <a:gd name="T43" fmla="*/ 23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8" h="403">
                  <a:moveTo>
                    <a:pt x="378" y="23"/>
                  </a:moveTo>
                  <a:lnTo>
                    <a:pt x="293" y="20"/>
                  </a:lnTo>
                  <a:lnTo>
                    <a:pt x="110" y="6"/>
                  </a:lnTo>
                  <a:lnTo>
                    <a:pt x="34" y="0"/>
                  </a:lnTo>
                  <a:lnTo>
                    <a:pt x="24" y="113"/>
                  </a:lnTo>
                  <a:lnTo>
                    <a:pt x="16" y="182"/>
                  </a:lnTo>
                  <a:lnTo>
                    <a:pt x="12" y="232"/>
                  </a:lnTo>
                  <a:lnTo>
                    <a:pt x="9" y="252"/>
                  </a:lnTo>
                  <a:lnTo>
                    <a:pt x="9" y="265"/>
                  </a:lnTo>
                  <a:lnTo>
                    <a:pt x="8" y="285"/>
                  </a:lnTo>
                  <a:lnTo>
                    <a:pt x="0" y="370"/>
                  </a:lnTo>
                  <a:lnTo>
                    <a:pt x="91" y="378"/>
                  </a:lnTo>
                  <a:lnTo>
                    <a:pt x="185" y="385"/>
                  </a:lnTo>
                  <a:lnTo>
                    <a:pt x="282" y="391"/>
                  </a:lnTo>
                  <a:lnTo>
                    <a:pt x="366" y="395"/>
                  </a:lnTo>
                  <a:lnTo>
                    <a:pt x="432" y="397"/>
                  </a:lnTo>
                  <a:lnTo>
                    <a:pt x="442" y="397"/>
                  </a:lnTo>
                  <a:lnTo>
                    <a:pt x="442" y="400"/>
                  </a:lnTo>
                  <a:lnTo>
                    <a:pt x="510" y="403"/>
                  </a:lnTo>
                  <a:lnTo>
                    <a:pt x="516" y="121"/>
                  </a:lnTo>
                  <a:lnTo>
                    <a:pt x="518" y="28"/>
                  </a:lnTo>
                  <a:lnTo>
                    <a:pt x="378" y="23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1928813" y="2559050"/>
              <a:ext cx="788987" cy="638175"/>
            </a:xfrm>
            <a:custGeom>
              <a:avLst/>
              <a:gdLst>
                <a:gd name="T0" fmla="*/ 260 w 936"/>
                <a:gd name="T1" fmla="*/ 713 h 757"/>
                <a:gd name="T2" fmla="*/ 403 w 936"/>
                <a:gd name="T3" fmla="*/ 726 h 757"/>
                <a:gd name="T4" fmla="*/ 747 w 936"/>
                <a:gd name="T5" fmla="*/ 751 h 757"/>
                <a:gd name="T6" fmla="*/ 908 w 936"/>
                <a:gd name="T7" fmla="*/ 757 h 757"/>
                <a:gd name="T8" fmla="*/ 923 w 936"/>
                <a:gd name="T9" fmla="*/ 413 h 757"/>
                <a:gd name="T10" fmla="*/ 923 w 936"/>
                <a:gd name="T11" fmla="*/ 413 h 757"/>
                <a:gd name="T12" fmla="*/ 936 w 936"/>
                <a:gd name="T13" fmla="*/ 69 h 757"/>
                <a:gd name="T14" fmla="*/ 816 w 936"/>
                <a:gd name="T15" fmla="*/ 63 h 757"/>
                <a:gd name="T16" fmla="*/ 665 w 936"/>
                <a:gd name="T17" fmla="*/ 55 h 757"/>
                <a:gd name="T18" fmla="*/ 510 w 936"/>
                <a:gd name="T19" fmla="*/ 42 h 757"/>
                <a:gd name="T20" fmla="*/ 419 w 936"/>
                <a:gd name="T21" fmla="*/ 35 h 757"/>
                <a:gd name="T22" fmla="*/ 346 w 936"/>
                <a:gd name="T23" fmla="*/ 28 h 757"/>
                <a:gd name="T24" fmla="*/ 308 w 936"/>
                <a:gd name="T25" fmla="*/ 24 h 757"/>
                <a:gd name="T26" fmla="*/ 228 w 936"/>
                <a:gd name="T27" fmla="*/ 16 h 757"/>
                <a:gd name="T28" fmla="*/ 192 w 936"/>
                <a:gd name="T29" fmla="*/ 11 h 757"/>
                <a:gd name="T30" fmla="*/ 182 w 936"/>
                <a:gd name="T31" fmla="*/ 13 h 757"/>
                <a:gd name="T32" fmla="*/ 182 w 936"/>
                <a:gd name="T33" fmla="*/ 13 h 757"/>
                <a:gd name="T34" fmla="*/ 172 w 936"/>
                <a:gd name="T35" fmla="*/ 11 h 757"/>
                <a:gd name="T36" fmla="*/ 167 w 936"/>
                <a:gd name="T37" fmla="*/ 10 h 757"/>
                <a:gd name="T38" fmla="*/ 161 w 936"/>
                <a:gd name="T39" fmla="*/ 10 h 757"/>
                <a:gd name="T40" fmla="*/ 158 w 936"/>
                <a:gd name="T41" fmla="*/ 10 h 757"/>
                <a:gd name="T42" fmla="*/ 154 w 936"/>
                <a:gd name="T43" fmla="*/ 10 h 757"/>
                <a:gd name="T44" fmla="*/ 152 w 936"/>
                <a:gd name="T45" fmla="*/ 10 h 757"/>
                <a:gd name="T46" fmla="*/ 121 w 936"/>
                <a:gd name="T47" fmla="*/ 7 h 757"/>
                <a:gd name="T48" fmla="*/ 107 w 936"/>
                <a:gd name="T49" fmla="*/ 3 h 757"/>
                <a:gd name="T50" fmla="*/ 79 w 936"/>
                <a:gd name="T51" fmla="*/ 0 h 757"/>
                <a:gd name="T52" fmla="*/ 70 w 936"/>
                <a:gd name="T53" fmla="*/ 84 h 757"/>
                <a:gd name="T54" fmla="*/ 70 w 936"/>
                <a:gd name="T55" fmla="*/ 84 h 757"/>
                <a:gd name="T56" fmla="*/ 20 w 936"/>
                <a:gd name="T57" fmla="*/ 516 h 757"/>
                <a:gd name="T58" fmla="*/ 20 w 936"/>
                <a:gd name="T59" fmla="*/ 516 h 757"/>
                <a:gd name="T60" fmla="*/ 19 w 936"/>
                <a:gd name="T61" fmla="*/ 520 h 757"/>
                <a:gd name="T62" fmla="*/ 19 w 936"/>
                <a:gd name="T63" fmla="*/ 521 h 757"/>
                <a:gd name="T64" fmla="*/ 0 w 936"/>
                <a:gd name="T65" fmla="*/ 687 h 757"/>
                <a:gd name="T66" fmla="*/ 125 w 936"/>
                <a:gd name="T67" fmla="*/ 701 h 757"/>
                <a:gd name="T68" fmla="*/ 260 w 936"/>
                <a:gd name="T69" fmla="*/ 713 h 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36" h="757">
                  <a:moveTo>
                    <a:pt x="260" y="713"/>
                  </a:moveTo>
                  <a:cubicBezTo>
                    <a:pt x="403" y="726"/>
                    <a:pt x="403" y="726"/>
                    <a:pt x="403" y="726"/>
                  </a:cubicBezTo>
                  <a:cubicBezTo>
                    <a:pt x="747" y="751"/>
                    <a:pt x="747" y="751"/>
                    <a:pt x="747" y="751"/>
                  </a:cubicBezTo>
                  <a:cubicBezTo>
                    <a:pt x="908" y="757"/>
                    <a:pt x="908" y="757"/>
                    <a:pt x="908" y="757"/>
                  </a:cubicBezTo>
                  <a:cubicBezTo>
                    <a:pt x="923" y="413"/>
                    <a:pt x="923" y="413"/>
                    <a:pt x="923" y="413"/>
                  </a:cubicBezTo>
                  <a:cubicBezTo>
                    <a:pt x="923" y="413"/>
                    <a:pt x="923" y="413"/>
                    <a:pt x="923" y="413"/>
                  </a:cubicBezTo>
                  <a:cubicBezTo>
                    <a:pt x="936" y="69"/>
                    <a:pt x="936" y="69"/>
                    <a:pt x="936" y="69"/>
                  </a:cubicBezTo>
                  <a:cubicBezTo>
                    <a:pt x="816" y="63"/>
                    <a:pt x="816" y="63"/>
                    <a:pt x="816" y="63"/>
                  </a:cubicBezTo>
                  <a:cubicBezTo>
                    <a:pt x="665" y="55"/>
                    <a:pt x="665" y="55"/>
                    <a:pt x="665" y="55"/>
                  </a:cubicBezTo>
                  <a:cubicBezTo>
                    <a:pt x="510" y="42"/>
                    <a:pt x="510" y="42"/>
                    <a:pt x="510" y="42"/>
                  </a:cubicBezTo>
                  <a:cubicBezTo>
                    <a:pt x="419" y="35"/>
                    <a:pt x="419" y="35"/>
                    <a:pt x="419" y="35"/>
                  </a:cubicBezTo>
                  <a:cubicBezTo>
                    <a:pt x="346" y="28"/>
                    <a:pt x="346" y="28"/>
                    <a:pt x="346" y="28"/>
                  </a:cubicBezTo>
                  <a:cubicBezTo>
                    <a:pt x="308" y="24"/>
                    <a:pt x="308" y="24"/>
                    <a:pt x="308" y="24"/>
                  </a:cubicBezTo>
                  <a:cubicBezTo>
                    <a:pt x="228" y="16"/>
                    <a:pt x="228" y="16"/>
                    <a:pt x="228" y="16"/>
                  </a:cubicBezTo>
                  <a:cubicBezTo>
                    <a:pt x="192" y="11"/>
                    <a:pt x="192" y="11"/>
                    <a:pt x="192" y="11"/>
                  </a:cubicBezTo>
                  <a:cubicBezTo>
                    <a:pt x="189" y="12"/>
                    <a:pt x="185" y="13"/>
                    <a:pt x="182" y="13"/>
                  </a:cubicBezTo>
                  <a:cubicBezTo>
                    <a:pt x="182" y="13"/>
                    <a:pt x="182" y="13"/>
                    <a:pt x="182" y="13"/>
                  </a:cubicBezTo>
                  <a:cubicBezTo>
                    <a:pt x="179" y="13"/>
                    <a:pt x="176" y="12"/>
                    <a:pt x="172" y="11"/>
                  </a:cubicBezTo>
                  <a:cubicBezTo>
                    <a:pt x="170" y="11"/>
                    <a:pt x="168" y="10"/>
                    <a:pt x="167" y="10"/>
                  </a:cubicBezTo>
                  <a:cubicBezTo>
                    <a:pt x="165" y="10"/>
                    <a:pt x="163" y="10"/>
                    <a:pt x="161" y="10"/>
                  </a:cubicBezTo>
                  <a:cubicBezTo>
                    <a:pt x="158" y="10"/>
                    <a:pt x="158" y="10"/>
                    <a:pt x="158" y="10"/>
                  </a:cubicBezTo>
                  <a:cubicBezTo>
                    <a:pt x="157" y="10"/>
                    <a:pt x="155" y="10"/>
                    <a:pt x="154" y="10"/>
                  </a:cubicBezTo>
                  <a:cubicBezTo>
                    <a:pt x="152" y="10"/>
                    <a:pt x="152" y="10"/>
                    <a:pt x="152" y="10"/>
                  </a:cubicBezTo>
                  <a:cubicBezTo>
                    <a:pt x="142" y="9"/>
                    <a:pt x="128" y="9"/>
                    <a:pt x="121" y="7"/>
                  </a:cubicBezTo>
                  <a:cubicBezTo>
                    <a:pt x="117" y="6"/>
                    <a:pt x="109" y="4"/>
                    <a:pt x="107" y="3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0" y="84"/>
                    <a:pt x="70" y="84"/>
                    <a:pt x="70" y="84"/>
                  </a:cubicBezTo>
                  <a:cubicBezTo>
                    <a:pt x="70" y="84"/>
                    <a:pt x="70" y="84"/>
                    <a:pt x="70" y="84"/>
                  </a:cubicBezTo>
                  <a:cubicBezTo>
                    <a:pt x="20" y="516"/>
                    <a:pt x="20" y="516"/>
                    <a:pt x="20" y="516"/>
                  </a:cubicBezTo>
                  <a:cubicBezTo>
                    <a:pt x="20" y="516"/>
                    <a:pt x="20" y="516"/>
                    <a:pt x="20" y="516"/>
                  </a:cubicBezTo>
                  <a:cubicBezTo>
                    <a:pt x="19" y="520"/>
                    <a:pt x="19" y="520"/>
                    <a:pt x="19" y="520"/>
                  </a:cubicBezTo>
                  <a:cubicBezTo>
                    <a:pt x="19" y="521"/>
                    <a:pt x="19" y="521"/>
                    <a:pt x="19" y="521"/>
                  </a:cubicBezTo>
                  <a:cubicBezTo>
                    <a:pt x="0" y="687"/>
                    <a:pt x="0" y="687"/>
                    <a:pt x="0" y="687"/>
                  </a:cubicBezTo>
                  <a:cubicBezTo>
                    <a:pt x="125" y="701"/>
                    <a:pt x="125" y="701"/>
                    <a:pt x="125" y="701"/>
                  </a:cubicBezTo>
                  <a:cubicBezTo>
                    <a:pt x="260" y="713"/>
                    <a:pt x="260" y="713"/>
                    <a:pt x="260" y="713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2711450" y="2478088"/>
              <a:ext cx="812800" cy="509588"/>
            </a:xfrm>
            <a:custGeom>
              <a:avLst/>
              <a:gdLst>
                <a:gd name="T0" fmla="*/ 961 w 964"/>
                <a:gd name="T1" fmla="*/ 593 h 604"/>
                <a:gd name="T2" fmla="*/ 957 w 964"/>
                <a:gd name="T3" fmla="*/ 581 h 604"/>
                <a:gd name="T4" fmla="*/ 952 w 964"/>
                <a:gd name="T5" fmla="*/ 573 h 604"/>
                <a:gd name="T6" fmla="*/ 946 w 964"/>
                <a:gd name="T7" fmla="*/ 567 h 604"/>
                <a:gd name="T8" fmla="*/ 940 w 964"/>
                <a:gd name="T9" fmla="*/ 558 h 604"/>
                <a:gd name="T10" fmla="*/ 944 w 964"/>
                <a:gd name="T11" fmla="*/ 550 h 604"/>
                <a:gd name="T12" fmla="*/ 949 w 964"/>
                <a:gd name="T13" fmla="*/ 540 h 604"/>
                <a:gd name="T14" fmla="*/ 951 w 964"/>
                <a:gd name="T15" fmla="*/ 526 h 604"/>
                <a:gd name="T16" fmla="*/ 956 w 964"/>
                <a:gd name="T17" fmla="*/ 518 h 604"/>
                <a:gd name="T18" fmla="*/ 957 w 964"/>
                <a:gd name="T19" fmla="*/ 510 h 604"/>
                <a:gd name="T20" fmla="*/ 959 w 964"/>
                <a:gd name="T21" fmla="*/ 501 h 604"/>
                <a:gd name="T22" fmla="*/ 963 w 964"/>
                <a:gd name="T23" fmla="*/ 492 h 604"/>
                <a:gd name="T24" fmla="*/ 959 w 964"/>
                <a:gd name="T25" fmla="*/ 481 h 604"/>
                <a:gd name="T26" fmla="*/ 953 w 964"/>
                <a:gd name="T27" fmla="*/ 474 h 604"/>
                <a:gd name="T28" fmla="*/ 945 w 964"/>
                <a:gd name="T29" fmla="*/ 470 h 604"/>
                <a:gd name="T30" fmla="*/ 944 w 964"/>
                <a:gd name="T31" fmla="*/ 461 h 604"/>
                <a:gd name="T32" fmla="*/ 948 w 964"/>
                <a:gd name="T33" fmla="*/ 453 h 604"/>
                <a:gd name="T34" fmla="*/ 945 w 964"/>
                <a:gd name="T35" fmla="*/ 441 h 604"/>
                <a:gd name="T36" fmla="*/ 939 w 964"/>
                <a:gd name="T37" fmla="*/ 434 h 604"/>
                <a:gd name="T38" fmla="*/ 959 w 964"/>
                <a:gd name="T39" fmla="*/ 424 h 604"/>
                <a:gd name="T40" fmla="*/ 937 w 964"/>
                <a:gd name="T41" fmla="*/ 96 h 604"/>
                <a:gd name="T42" fmla="*/ 920 w 964"/>
                <a:gd name="T43" fmla="*/ 92 h 604"/>
                <a:gd name="T44" fmla="*/ 909 w 964"/>
                <a:gd name="T45" fmla="*/ 76 h 604"/>
                <a:gd name="T46" fmla="*/ 897 w 964"/>
                <a:gd name="T47" fmla="*/ 59 h 604"/>
                <a:gd name="T48" fmla="*/ 907 w 964"/>
                <a:gd name="T49" fmla="*/ 41 h 604"/>
                <a:gd name="T50" fmla="*/ 921 w 964"/>
                <a:gd name="T51" fmla="*/ 31 h 604"/>
                <a:gd name="T52" fmla="*/ 930 w 964"/>
                <a:gd name="T53" fmla="*/ 12 h 604"/>
                <a:gd name="T54" fmla="*/ 267 w 964"/>
                <a:gd name="T55" fmla="*/ 8 h 604"/>
                <a:gd name="T56" fmla="*/ 13 w 964"/>
                <a:gd name="T57" fmla="*/ 165 h 604"/>
                <a:gd name="T58" fmla="*/ 485 w 964"/>
                <a:gd name="T59" fmla="*/ 521 h 604"/>
                <a:gd name="T60" fmla="*/ 710 w 964"/>
                <a:gd name="T61" fmla="*/ 530 h 604"/>
                <a:gd name="T62" fmla="*/ 724 w 964"/>
                <a:gd name="T63" fmla="*/ 538 h 604"/>
                <a:gd name="T64" fmla="*/ 737 w 964"/>
                <a:gd name="T65" fmla="*/ 544 h 604"/>
                <a:gd name="T66" fmla="*/ 753 w 964"/>
                <a:gd name="T67" fmla="*/ 550 h 604"/>
                <a:gd name="T68" fmla="*/ 769 w 964"/>
                <a:gd name="T69" fmla="*/ 558 h 604"/>
                <a:gd name="T70" fmla="*/ 780 w 964"/>
                <a:gd name="T71" fmla="*/ 547 h 604"/>
                <a:gd name="T72" fmla="*/ 789 w 964"/>
                <a:gd name="T73" fmla="*/ 540 h 604"/>
                <a:gd name="T74" fmla="*/ 802 w 964"/>
                <a:gd name="T75" fmla="*/ 542 h 604"/>
                <a:gd name="T76" fmla="*/ 817 w 964"/>
                <a:gd name="T77" fmla="*/ 541 h 604"/>
                <a:gd name="T78" fmla="*/ 829 w 964"/>
                <a:gd name="T79" fmla="*/ 540 h 604"/>
                <a:gd name="T80" fmla="*/ 841 w 964"/>
                <a:gd name="T81" fmla="*/ 539 h 604"/>
                <a:gd name="T82" fmla="*/ 851 w 964"/>
                <a:gd name="T83" fmla="*/ 540 h 604"/>
                <a:gd name="T84" fmla="*/ 862 w 964"/>
                <a:gd name="T85" fmla="*/ 540 h 604"/>
                <a:gd name="T86" fmla="*/ 867 w 964"/>
                <a:gd name="T87" fmla="*/ 549 h 604"/>
                <a:gd name="T88" fmla="*/ 876 w 964"/>
                <a:gd name="T89" fmla="*/ 553 h 604"/>
                <a:gd name="T90" fmla="*/ 888 w 964"/>
                <a:gd name="T91" fmla="*/ 554 h 604"/>
                <a:gd name="T92" fmla="*/ 898 w 964"/>
                <a:gd name="T93" fmla="*/ 560 h 604"/>
                <a:gd name="T94" fmla="*/ 906 w 964"/>
                <a:gd name="T95" fmla="*/ 560 h 604"/>
                <a:gd name="T96" fmla="*/ 919 w 964"/>
                <a:gd name="T97" fmla="*/ 566 h 604"/>
                <a:gd name="T98" fmla="*/ 925 w 964"/>
                <a:gd name="T99" fmla="*/ 572 h 604"/>
                <a:gd name="T100" fmla="*/ 935 w 964"/>
                <a:gd name="T101" fmla="*/ 576 h 604"/>
                <a:gd name="T102" fmla="*/ 934 w 964"/>
                <a:gd name="T103" fmla="*/ 587 h 604"/>
                <a:gd name="T104" fmla="*/ 942 w 964"/>
                <a:gd name="T105" fmla="*/ 597 h 604"/>
                <a:gd name="T106" fmla="*/ 950 w 964"/>
                <a:gd name="T107" fmla="*/ 596 h 604"/>
                <a:gd name="T108" fmla="*/ 958 w 964"/>
                <a:gd name="T109" fmla="*/ 602 h 604"/>
                <a:gd name="T110" fmla="*/ 962 w 964"/>
                <a:gd name="T111" fmla="*/ 600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64" h="604">
                  <a:moveTo>
                    <a:pt x="962" y="600"/>
                  </a:moveTo>
                  <a:cubicBezTo>
                    <a:pt x="962" y="600"/>
                    <a:pt x="961" y="598"/>
                    <a:pt x="961" y="597"/>
                  </a:cubicBezTo>
                  <a:cubicBezTo>
                    <a:pt x="961" y="596"/>
                    <a:pt x="962" y="594"/>
                    <a:pt x="961" y="593"/>
                  </a:cubicBezTo>
                  <a:cubicBezTo>
                    <a:pt x="961" y="592"/>
                    <a:pt x="959" y="591"/>
                    <a:pt x="959" y="590"/>
                  </a:cubicBezTo>
                  <a:cubicBezTo>
                    <a:pt x="959" y="588"/>
                    <a:pt x="959" y="586"/>
                    <a:pt x="959" y="585"/>
                  </a:cubicBezTo>
                  <a:cubicBezTo>
                    <a:pt x="959" y="584"/>
                    <a:pt x="958" y="582"/>
                    <a:pt x="957" y="581"/>
                  </a:cubicBezTo>
                  <a:cubicBezTo>
                    <a:pt x="957" y="580"/>
                    <a:pt x="955" y="580"/>
                    <a:pt x="955" y="579"/>
                  </a:cubicBezTo>
                  <a:cubicBezTo>
                    <a:pt x="954" y="578"/>
                    <a:pt x="954" y="576"/>
                    <a:pt x="954" y="575"/>
                  </a:cubicBezTo>
                  <a:cubicBezTo>
                    <a:pt x="954" y="575"/>
                    <a:pt x="953" y="573"/>
                    <a:pt x="952" y="573"/>
                  </a:cubicBezTo>
                  <a:cubicBezTo>
                    <a:pt x="952" y="572"/>
                    <a:pt x="950" y="572"/>
                    <a:pt x="950" y="572"/>
                  </a:cubicBezTo>
                  <a:cubicBezTo>
                    <a:pt x="949" y="571"/>
                    <a:pt x="948" y="570"/>
                    <a:pt x="948" y="569"/>
                  </a:cubicBezTo>
                  <a:cubicBezTo>
                    <a:pt x="948" y="568"/>
                    <a:pt x="947" y="567"/>
                    <a:pt x="946" y="567"/>
                  </a:cubicBezTo>
                  <a:cubicBezTo>
                    <a:pt x="946" y="566"/>
                    <a:pt x="944" y="566"/>
                    <a:pt x="943" y="565"/>
                  </a:cubicBezTo>
                  <a:cubicBezTo>
                    <a:pt x="943" y="565"/>
                    <a:pt x="941" y="564"/>
                    <a:pt x="941" y="564"/>
                  </a:cubicBezTo>
                  <a:cubicBezTo>
                    <a:pt x="940" y="563"/>
                    <a:pt x="940" y="560"/>
                    <a:pt x="940" y="558"/>
                  </a:cubicBezTo>
                  <a:cubicBezTo>
                    <a:pt x="940" y="557"/>
                    <a:pt x="941" y="556"/>
                    <a:pt x="941" y="555"/>
                  </a:cubicBezTo>
                  <a:cubicBezTo>
                    <a:pt x="942" y="554"/>
                    <a:pt x="941" y="552"/>
                    <a:pt x="941" y="551"/>
                  </a:cubicBezTo>
                  <a:cubicBezTo>
                    <a:pt x="942" y="550"/>
                    <a:pt x="944" y="551"/>
                    <a:pt x="944" y="550"/>
                  </a:cubicBezTo>
                  <a:cubicBezTo>
                    <a:pt x="945" y="549"/>
                    <a:pt x="945" y="546"/>
                    <a:pt x="945" y="545"/>
                  </a:cubicBezTo>
                  <a:cubicBezTo>
                    <a:pt x="945" y="544"/>
                    <a:pt x="946" y="543"/>
                    <a:pt x="946" y="542"/>
                  </a:cubicBezTo>
                  <a:cubicBezTo>
                    <a:pt x="947" y="542"/>
                    <a:pt x="948" y="541"/>
                    <a:pt x="949" y="540"/>
                  </a:cubicBezTo>
                  <a:cubicBezTo>
                    <a:pt x="950" y="540"/>
                    <a:pt x="950" y="537"/>
                    <a:pt x="951" y="536"/>
                  </a:cubicBezTo>
                  <a:cubicBezTo>
                    <a:pt x="951" y="535"/>
                    <a:pt x="952" y="534"/>
                    <a:pt x="952" y="533"/>
                  </a:cubicBezTo>
                  <a:cubicBezTo>
                    <a:pt x="952" y="531"/>
                    <a:pt x="950" y="528"/>
                    <a:pt x="951" y="526"/>
                  </a:cubicBezTo>
                  <a:cubicBezTo>
                    <a:pt x="951" y="525"/>
                    <a:pt x="953" y="524"/>
                    <a:pt x="954" y="523"/>
                  </a:cubicBezTo>
                  <a:cubicBezTo>
                    <a:pt x="955" y="523"/>
                    <a:pt x="956" y="522"/>
                    <a:pt x="956" y="521"/>
                  </a:cubicBezTo>
                  <a:cubicBezTo>
                    <a:pt x="957" y="520"/>
                    <a:pt x="956" y="518"/>
                    <a:pt x="956" y="518"/>
                  </a:cubicBezTo>
                  <a:cubicBezTo>
                    <a:pt x="955" y="517"/>
                    <a:pt x="954" y="516"/>
                    <a:pt x="953" y="516"/>
                  </a:cubicBezTo>
                  <a:cubicBezTo>
                    <a:pt x="953" y="515"/>
                    <a:pt x="954" y="513"/>
                    <a:pt x="955" y="513"/>
                  </a:cubicBezTo>
                  <a:cubicBezTo>
                    <a:pt x="955" y="512"/>
                    <a:pt x="957" y="511"/>
                    <a:pt x="957" y="510"/>
                  </a:cubicBezTo>
                  <a:cubicBezTo>
                    <a:pt x="957" y="509"/>
                    <a:pt x="954" y="508"/>
                    <a:pt x="954" y="507"/>
                  </a:cubicBezTo>
                  <a:cubicBezTo>
                    <a:pt x="953" y="506"/>
                    <a:pt x="954" y="504"/>
                    <a:pt x="954" y="503"/>
                  </a:cubicBezTo>
                  <a:cubicBezTo>
                    <a:pt x="955" y="502"/>
                    <a:pt x="958" y="502"/>
                    <a:pt x="959" y="501"/>
                  </a:cubicBezTo>
                  <a:cubicBezTo>
                    <a:pt x="960" y="500"/>
                    <a:pt x="961" y="499"/>
                    <a:pt x="961" y="498"/>
                  </a:cubicBezTo>
                  <a:cubicBezTo>
                    <a:pt x="961" y="497"/>
                    <a:pt x="960" y="495"/>
                    <a:pt x="960" y="495"/>
                  </a:cubicBezTo>
                  <a:cubicBezTo>
                    <a:pt x="960" y="494"/>
                    <a:pt x="963" y="493"/>
                    <a:pt x="963" y="492"/>
                  </a:cubicBezTo>
                  <a:cubicBezTo>
                    <a:pt x="963" y="491"/>
                    <a:pt x="963" y="488"/>
                    <a:pt x="962" y="487"/>
                  </a:cubicBezTo>
                  <a:cubicBezTo>
                    <a:pt x="962" y="486"/>
                    <a:pt x="960" y="486"/>
                    <a:pt x="959" y="485"/>
                  </a:cubicBezTo>
                  <a:cubicBezTo>
                    <a:pt x="959" y="484"/>
                    <a:pt x="959" y="482"/>
                    <a:pt x="959" y="481"/>
                  </a:cubicBezTo>
                  <a:cubicBezTo>
                    <a:pt x="959" y="480"/>
                    <a:pt x="959" y="477"/>
                    <a:pt x="959" y="475"/>
                  </a:cubicBezTo>
                  <a:cubicBezTo>
                    <a:pt x="958" y="474"/>
                    <a:pt x="956" y="473"/>
                    <a:pt x="955" y="473"/>
                  </a:cubicBezTo>
                  <a:cubicBezTo>
                    <a:pt x="954" y="473"/>
                    <a:pt x="953" y="474"/>
                    <a:pt x="953" y="474"/>
                  </a:cubicBezTo>
                  <a:cubicBezTo>
                    <a:pt x="952" y="474"/>
                    <a:pt x="951" y="472"/>
                    <a:pt x="950" y="472"/>
                  </a:cubicBezTo>
                  <a:cubicBezTo>
                    <a:pt x="949" y="472"/>
                    <a:pt x="948" y="474"/>
                    <a:pt x="947" y="473"/>
                  </a:cubicBezTo>
                  <a:cubicBezTo>
                    <a:pt x="946" y="473"/>
                    <a:pt x="945" y="471"/>
                    <a:pt x="945" y="470"/>
                  </a:cubicBezTo>
                  <a:cubicBezTo>
                    <a:pt x="945" y="470"/>
                    <a:pt x="946" y="468"/>
                    <a:pt x="945" y="467"/>
                  </a:cubicBezTo>
                  <a:cubicBezTo>
                    <a:pt x="945" y="467"/>
                    <a:pt x="944" y="466"/>
                    <a:pt x="944" y="465"/>
                  </a:cubicBezTo>
                  <a:cubicBezTo>
                    <a:pt x="943" y="464"/>
                    <a:pt x="943" y="462"/>
                    <a:pt x="944" y="461"/>
                  </a:cubicBezTo>
                  <a:cubicBezTo>
                    <a:pt x="944" y="461"/>
                    <a:pt x="947" y="461"/>
                    <a:pt x="948" y="461"/>
                  </a:cubicBezTo>
                  <a:cubicBezTo>
                    <a:pt x="949" y="460"/>
                    <a:pt x="950" y="459"/>
                    <a:pt x="950" y="458"/>
                  </a:cubicBezTo>
                  <a:cubicBezTo>
                    <a:pt x="950" y="457"/>
                    <a:pt x="948" y="454"/>
                    <a:pt x="948" y="453"/>
                  </a:cubicBezTo>
                  <a:cubicBezTo>
                    <a:pt x="948" y="452"/>
                    <a:pt x="950" y="451"/>
                    <a:pt x="950" y="450"/>
                  </a:cubicBezTo>
                  <a:cubicBezTo>
                    <a:pt x="950" y="449"/>
                    <a:pt x="950" y="446"/>
                    <a:pt x="949" y="445"/>
                  </a:cubicBezTo>
                  <a:cubicBezTo>
                    <a:pt x="949" y="444"/>
                    <a:pt x="946" y="442"/>
                    <a:pt x="945" y="441"/>
                  </a:cubicBezTo>
                  <a:cubicBezTo>
                    <a:pt x="945" y="440"/>
                    <a:pt x="944" y="438"/>
                    <a:pt x="943" y="437"/>
                  </a:cubicBezTo>
                  <a:cubicBezTo>
                    <a:pt x="943" y="437"/>
                    <a:pt x="941" y="436"/>
                    <a:pt x="941" y="436"/>
                  </a:cubicBezTo>
                  <a:cubicBezTo>
                    <a:pt x="940" y="435"/>
                    <a:pt x="939" y="434"/>
                    <a:pt x="939" y="434"/>
                  </a:cubicBezTo>
                  <a:cubicBezTo>
                    <a:pt x="939" y="432"/>
                    <a:pt x="942" y="431"/>
                    <a:pt x="942" y="430"/>
                  </a:cubicBezTo>
                  <a:cubicBezTo>
                    <a:pt x="943" y="429"/>
                    <a:pt x="942" y="424"/>
                    <a:pt x="942" y="424"/>
                  </a:cubicBezTo>
                  <a:cubicBezTo>
                    <a:pt x="959" y="424"/>
                    <a:pt x="959" y="424"/>
                    <a:pt x="959" y="424"/>
                  </a:cubicBezTo>
                  <a:cubicBezTo>
                    <a:pt x="947" y="110"/>
                    <a:pt x="947" y="110"/>
                    <a:pt x="947" y="110"/>
                  </a:cubicBezTo>
                  <a:cubicBezTo>
                    <a:pt x="947" y="110"/>
                    <a:pt x="943" y="103"/>
                    <a:pt x="942" y="101"/>
                  </a:cubicBezTo>
                  <a:cubicBezTo>
                    <a:pt x="941" y="100"/>
                    <a:pt x="938" y="97"/>
                    <a:pt x="937" y="96"/>
                  </a:cubicBezTo>
                  <a:cubicBezTo>
                    <a:pt x="936" y="96"/>
                    <a:pt x="932" y="95"/>
                    <a:pt x="931" y="94"/>
                  </a:cubicBezTo>
                  <a:cubicBezTo>
                    <a:pt x="930" y="93"/>
                    <a:pt x="929" y="92"/>
                    <a:pt x="928" y="92"/>
                  </a:cubicBezTo>
                  <a:cubicBezTo>
                    <a:pt x="926" y="91"/>
                    <a:pt x="922" y="93"/>
                    <a:pt x="920" y="92"/>
                  </a:cubicBezTo>
                  <a:cubicBezTo>
                    <a:pt x="919" y="92"/>
                    <a:pt x="917" y="90"/>
                    <a:pt x="916" y="89"/>
                  </a:cubicBezTo>
                  <a:cubicBezTo>
                    <a:pt x="914" y="88"/>
                    <a:pt x="912" y="84"/>
                    <a:pt x="911" y="82"/>
                  </a:cubicBezTo>
                  <a:cubicBezTo>
                    <a:pt x="910" y="81"/>
                    <a:pt x="909" y="77"/>
                    <a:pt x="909" y="76"/>
                  </a:cubicBezTo>
                  <a:cubicBezTo>
                    <a:pt x="908" y="74"/>
                    <a:pt x="906" y="71"/>
                    <a:pt x="905" y="69"/>
                  </a:cubicBezTo>
                  <a:cubicBezTo>
                    <a:pt x="904" y="68"/>
                    <a:pt x="901" y="65"/>
                    <a:pt x="900" y="64"/>
                  </a:cubicBezTo>
                  <a:cubicBezTo>
                    <a:pt x="899" y="63"/>
                    <a:pt x="897" y="60"/>
                    <a:pt x="897" y="59"/>
                  </a:cubicBezTo>
                  <a:cubicBezTo>
                    <a:pt x="896" y="58"/>
                    <a:pt x="896" y="54"/>
                    <a:pt x="897" y="52"/>
                  </a:cubicBezTo>
                  <a:cubicBezTo>
                    <a:pt x="897" y="50"/>
                    <a:pt x="901" y="48"/>
                    <a:pt x="902" y="47"/>
                  </a:cubicBezTo>
                  <a:cubicBezTo>
                    <a:pt x="903" y="45"/>
                    <a:pt x="906" y="43"/>
                    <a:pt x="907" y="41"/>
                  </a:cubicBezTo>
                  <a:cubicBezTo>
                    <a:pt x="909" y="40"/>
                    <a:pt x="911" y="37"/>
                    <a:pt x="913" y="36"/>
                  </a:cubicBezTo>
                  <a:cubicBezTo>
                    <a:pt x="914" y="36"/>
                    <a:pt x="917" y="36"/>
                    <a:pt x="918" y="35"/>
                  </a:cubicBezTo>
                  <a:cubicBezTo>
                    <a:pt x="919" y="34"/>
                    <a:pt x="920" y="32"/>
                    <a:pt x="921" y="31"/>
                  </a:cubicBezTo>
                  <a:cubicBezTo>
                    <a:pt x="922" y="30"/>
                    <a:pt x="922" y="26"/>
                    <a:pt x="923" y="25"/>
                  </a:cubicBezTo>
                  <a:cubicBezTo>
                    <a:pt x="924" y="23"/>
                    <a:pt x="926" y="21"/>
                    <a:pt x="927" y="20"/>
                  </a:cubicBezTo>
                  <a:cubicBezTo>
                    <a:pt x="928" y="18"/>
                    <a:pt x="930" y="14"/>
                    <a:pt x="930" y="12"/>
                  </a:cubicBezTo>
                  <a:cubicBezTo>
                    <a:pt x="930" y="10"/>
                    <a:pt x="929" y="7"/>
                    <a:pt x="929" y="5"/>
                  </a:cubicBezTo>
                  <a:cubicBezTo>
                    <a:pt x="666" y="10"/>
                    <a:pt x="666" y="10"/>
                    <a:pt x="666" y="10"/>
                  </a:cubicBezTo>
                  <a:cubicBezTo>
                    <a:pt x="267" y="8"/>
                    <a:pt x="267" y="8"/>
                    <a:pt x="267" y="8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6" y="165"/>
                    <a:pt x="16" y="165"/>
                    <a:pt x="16" y="165"/>
                  </a:cubicBezTo>
                  <a:cubicBezTo>
                    <a:pt x="13" y="165"/>
                    <a:pt x="13" y="165"/>
                    <a:pt x="13" y="165"/>
                  </a:cubicBezTo>
                  <a:cubicBezTo>
                    <a:pt x="0" y="509"/>
                    <a:pt x="0" y="509"/>
                    <a:pt x="0" y="509"/>
                  </a:cubicBezTo>
                  <a:cubicBezTo>
                    <a:pt x="155" y="515"/>
                    <a:pt x="155" y="515"/>
                    <a:pt x="155" y="515"/>
                  </a:cubicBezTo>
                  <a:cubicBezTo>
                    <a:pt x="485" y="521"/>
                    <a:pt x="485" y="521"/>
                    <a:pt x="485" y="521"/>
                  </a:cubicBezTo>
                  <a:cubicBezTo>
                    <a:pt x="701" y="519"/>
                    <a:pt x="701" y="519"/>
                    <a:pt x="701" y="519"/>
                  </a:cubicBezTo>
                  <a:cubicBezTo>
                    <a:pt x="701" y="519"/>
                    <a:pt x="703" y="525"/>
                    <a:pt x="705" y="527"/>
                  </a:cubicBezTo>
                  <a:cubicBezTo>
                    <a:pt x="706" y="528"/>
                    <a:pt x="709" y="529"/>
                    <a:pt x="710" y="530"/>
                  </a:cubicBezTo>
                  <a:cubicBezTo>
                    <a:pt x="712" y="530"/>
                    <a:pt x="715" y="531"/>
                    <a:pt x="717" y="532"/>
                  </a:cubicBezTo>
                  <a:cubicBezTo>
                    <a:pt x="718" y="533"/>
                    <a:pt x="721" y="534"/>
                    <a:pt x="722" y="536"/>
                  </a:cubicBezTo>
                  <a:cubicBezTo>
                    <a:pt x="723" y="536"/>
                    <a:pt x="724" y="538"/>
                    <a:pt x="724" y="538"/>
                  </a:cubicBezTo>
                  <a:cubicBezTo>
                    <a:pt x="725" y="539"/>
                    <a:pt x="727" y="539"/>
                    <a:pt x="728" y="540"/>
                  </a:cubicBezTo>
                  <a:cubicBezTo>
                    <a:pt x="729" y="540"/>
                    <a:pt x="732" y="540"/>
                    <a:pt x="733" y="541"/>
                  </a:cubicBezTo>
                  <a:cubicBezTo>
                    <a:pt x="734" y="541"/>
                    <a:pt x="736" y="543"/>
                    <a:pt x="737" y="544"/>
                  </a:cubicBezTo>
                  <a:cubicBezTo>
                    <a:pt x="739" y="545"/>
                    <a:pt x="741" y="546"/>
                    <a:pt x="743" y="546"/>
                  </a:cubicBezTo>
                  <a:cubicBezTo>
                    <a:pt x="744" y="547"/>
                    <a:pt x="747" y="546"/>
                    <a:pt x="748" y="546"/>
                  </a:cubicBezTo>
                  <a:cubicBezTo>
                    <a:pt x="750" y="547"/>
                    <a:pt x="752" y="549"/>
                    <a:pt x="753" y="550"/>
                  </a:cubicBezTo>
                  <a:cubicBezTo>
                    <a:pt x="754" y="551"/>
                    <a:pt x="756" y="555"/>
                    <a:pt x="757" y="556"/>
                  </a:cubicBezTo>
                  <a:cubicBezTo>
                    <a:pt x="759" y="557"/>
                    <a:pt x="762" y="560"/>
                    <a:pt x="764" y="560"/>
                  </a:cubicBezTo>
                  <a:cubicBezTo>
                    <a:pt x="765" y="560"/>
                    <a:pt x="767" y="559"/>
                    <a:pt x="769" y="558"/>
                  </a:cubicBezTo>
                  <a:cubicBezTo>
                    <a:pt x="770" y="558"/>
                    <a:pt x="772" y="558"/>
                    <a:pt x="773" y="557"/>
                  </a:cubicBezTo>
                  <a:cubicBezTo>
                    <a:pt x="774" y="556"/>
                    <a:pt x="777" y="554"/>
                    <a:pt x="777" y="553"/>
                  </a:cubicBezTo>
                  <a:cubicBezTo>
                    <a:pt x="778" y="551"/>
                    <a:pt x="779" y="548"/>
                    <a:pt x="780" y="547"/>
                  </a:cubicBezTo>
                  <a:cubicBezTo>
                    <a:pt x="780" y="545"/>
                    <a:pt x="781" y="543"/>
                    <a:pt x="782" y="542"/>
                  </a:cubicBezTo>
                  <a:cubicBezTo>
                    <a:pt x="783" y="541"/>
                    <a:pt x="784" y="539"/>
                    <a:pt x="785" y="539"/>
                  </a:cubicBezTo>
                  <a:cubicBezTo>
                    <a:pt x="786" y="539"/>
                    <a:pt x="788" y="540"/>
                    <a:pt x="789" y="540"/>
                  </a:cubicBezTo>
                  <a:cubicBezTo>
                    <a:pt x="790" y="541"/>
                    <a:pt x="791" y="542"/>
                    <a:pt x="792" y="543"/>
                  </a:cubicBezTo>
                  <a:cubicBezTo>
                    <a:pt x="793" y="543"/>
                    <a:pt x="796" y="542"/>
                    <a:pt x="797" y="542"/>
                  </a:cubicBezTo>
                  <a:cubicBezTo>
                    <a:pt x="798" y="542"/>
                    <a:pt x="800" y="542"/>
                    <a:pt x="802" y="542"/>
                  </a:cubicBezTo>
                  <a:cubicBezTo>
                    <a:pt x="803" y="542"/>
                    <a:pt x="806" y="545"/>
                    <a:pt x="808" y="544"/>
                  </a:cubicBezTo>
                  <a:cubicBezTo>
                    <a:pt x="809" y="544"/>
                    <a:pt x="810" y="542"/>
                    <a:pt x="811" y="542"/>
                  </a:cubicBezTo>
                  <a:cubicBezTo>
                    <a:pt x="813" y="541"/>
                    <a:pt x="816" y="540"/>
                    <a:pt x="817" y="541"/>
                  </a:cubicBezTo>
                  <a:cubicBezTo>
                    <a:pt x="818" y="541"/>
                    <a:pt x="819" y="542"/>
                    <a:pt x="820" y="542"/>
                  </a:cubicBezTo>
                  <a:cubicBezTo>
                    <a:pt x="821" y="543"/>
                    <a:pt x="824" y="544"/>
                    <a:pt x="825" y="543"/>
                  </a:cubicBezTo>
                  <a:cubicBezTo>
                    <a:pt x="826" y="543"/>
                    <a:pt x="827" y="540"/>
                    <a:pt x="829" y="540"/>
                  </a:cubicBezTo>
                  <a:cubicBezTo>
                    <a:pt x="830" y="540"/>
                    <a:pt x="832" y="541"/>
                    <a:pt x="833" y="541"/>
                  </a:cubicBezTo>
                  <a:cubicBezTo>
                    <a:pt x="834" y="541"/>
                    <a:pt x="836" y="542"/>
                    <a:pt x="837" y="542"/>
                  </a:cubicBezTo>
                  <a:cubicBezTo>
                    <a:pt x="838" y="542"/>
                    <a:pt x="840" y="539"/>
                    <a:pt x="841" y="539"/>
                  </a:cubicBezTo>
                  <a:cubicBezTo>
                    <a:pt x="842" y="539"/>
                    <a:pt x="844" y="539"/>
                    <a:pt x="845" y="539"/>
                  </a:cubicBezTo>
                  <a:cubicBezTo>
                    <a:pt x="846" y="539"/>
                    <a:pt x="848" y="543"/>
                    <a:pt x="849" y="542"/>
                  </a:cubicBezTo>
                  <a:cubicBezTo>
                    <a:pt x="850" y="542"/>
                    <a:pt x="850" y="540"/>
                    <a:pt x="851" y="540"/>
                  </a:cubicBezTo>
                  <a:cubicBezTo>
                    <a:pt x="851" y="539"/>
                    <a:pt x="854" y="538"/>
                    <a:pt x="855" y="539"/>
                  </a:cubicBezTo>
                  <a:cubicBezTo>
                    <a:pt x="856" y="539"/>
                    <a:pt x="857" y="542"/>
                    <a:pt x="859" y="542"/>
                  </a:cubicBezTo>
                  <a:cubicBezTo>
                    <a:pt x="860" y="542"/>
                    <a:pt x="861" y="540"/>
                    <a:pt x="862" y="540"/>
                  </a:cubicBezTo>
                  <a:cubicBezTo>
                    <a:pt x="863" y="540"/>
                    <a:pt x="865" y="541"/>
                    <a:pt x="865" y="542"/>
                  </a:cubicBezTo>
                  <a:cubicBezTo>
                    <a:pt x="866" y="543"/>
                    <a:pt x="865" y="545"/>
                    <a:pt x="866" y="546"/>
                  </a:cubicBezTo>
                  <a:cubicBezTo>
                    <a:pt x="866" y="547"/>
                    <a:pt x="867" y="549"/>
                    <a:pt x="867" y="549"/>
                  </a:cubicBezTo>
                  <a:cubicBezTo>
                    <a:pt x="868" y="549"/>
                    <a:pt x="870" y="549"/>
                    <a:pt x="871" y="549"/>
                  </a:cubicBezTo>
                  <a:cubicBezTo>
                    <a:pt x="871" y="549"/>
                    <a:pt x="873" y="549"/>
                    <a:pt x="873" y="550"/>
                  </a:cubicBezTo>
                  <a:cubicBezTo>
                    <a:pt x="874" y="550"/>
                    <a:pt x="875" y="552"/>
                    <a:pt x="876" y="553"/>
                  </a:cubicBezTo>
                  <a:cubicBezTo>
                    <a:pt x="877" y="553"/>
                    <a:pt x="879" y="554"/>
                    <a:pt x="880" y="555"/>
                  </a:cubicBezTo>
                  <a:cubicBezTo>
                    <a:pt x="881" y="555"/>
                    <a:pt x="883" y="554"/>
                    <a:pt x="884" y="554"/>
                  </a:cubicBezTo>
                  <a:cubicBezTo>
                    <a:pt x="885" y="554"/>
                    <a:pt x="887" y="554"/>
                    <a:pt x="888" y="554"/>
                  </a:cubicBezTo>
                  <a:cubicBezTo>
                    <a:pt x="889" y="555"/>
                    <a:pt x="891" y="556"/>
                    <a:pt x="893" y="556"/>
                  </a:cubicBezTo>
                  <a:cubicBezTo>
                    <a:pt x="894" y="556"/>
                    <a:pt x="896" y="556"/>
                    <a:pt x="897" y="556"/>
                  </a:cubicBezTo>
                  <a:cubicBezTo>
                    <a:pt x="898" y="557"/>
                    <a:pt x="898" y="560"/>
                    <a:pt x="898" y="560"/>
                  </a:cubicBezTo>
                  <a:cubicBezTo>
                    <a:pt x="898" y="561"/>
                    <a:pt x="899" y="564"/>
                    <a:pt x="900" y="564"/>
                  </a:cubicBezTo>
                  <a:cubicBezTo>
                    <a:pt x="901" y="564"/>
                    <a:pt x="901" y="562"/>
                    <a:pt x="902" y="561"/>
                  </a:cubicBezTo>
                  <a:cubicBezTo>
                    <a:pt x="903" y="561"/>
                    <a:pt x="905" y="560"/>
                    <a:pt x="906" y="560"/>
                  </a:cubicBezTo>
                  <a:cubicBezTo>
                    <a:pt x="908" y="560"/>
                    <a:pt x="910" y="561"/>
                    <a:pt x="911" y="562"/>
                  </a:cubicBezTo>
                  <a:cubicBezTo>
                    <a:pt x="912" y="563"/>
                    <a:pt x="913" y="564"/>
                    <a:pt x="914" y="565"/>
                  </a:cubicBezTo>
                  <a:cubicBezTo>
                    <a:pt x="915" y="565"/>
                    <a:pt x="918" y="565"/>
                    <a:pt x="919" y="566"/>
                  </a:cubicBezTo>
                  <a:cubicBezTo>
                    <a:pt x="920" y="566"/>
                    <a:pt x="919" y="569"/>
                    <a:pt x="920" y="570"/>
                  </a:cubicBezTo>
                  <a:cubicBezTo>
                    <a:pt x="920" y="570"/>
                    <a:pt x="921" y="572"/>
                    <a:pt x="922" y="572"/>
                  </a:cubicBezTo>
                  <a:cubicBezTo>
                    <a:pt x="923" y="572"/>
                    <a:pt x="924" y="572"/>
                    <a:pt x="925" y="572"/>
                  </a:cubicBezTo>
                  <a:cubicBezTo>
                    <a:pt x="926" y="572"/>
                    <a:pt x="928" y="570"/>
                    <a:pt x="930" y="570"/>
                  </a:cubicBezTo>
                  <a:cubicBezTo>
                    <a:pt x="930" y="570"/>
                    <a:pt x="932" y="571"/>
                    <a:pt x="933" y="572"/>
                  </a:cubicBezTo>
                  <a:cubicBezTo>
                    <a:pt x="934" y="573"/>
                    <a:pt x="935" y="575"/>
                    <a:pt x="935" y="576"/>
                  </a:cubicBezTo>
                  <a:cubicBezTo>
                    <a:pt x="935" y="577"/>
                    <a:pt x="932" y="578"/>
                    <a:pt x="932" y="579"/>
                  </a:cubicBezTo>
                  <a:cubicBezTo>
                    <a:pt x="931" y="580"/>
                    <a:pt x="931" y="582"/>
                    <a:pt x="931" y="583"/>
                  </a:cubicBezTo>
                  <a:cubicBezTo>
                    <a:pt x="932" y="584"/>
                    <a:pt x="933" y="586"/>
                    <a:pt x="934" y="587"/>
                  </a:cubicBezTo>
                  <a:cubicBezTo>
                    <a:pt x="935" y="587"/>
                    <a:pt x="937" y="588"/>
                    <a:pt x="938" y="588"/>
                  </a:cubicBezTo>
                  <a:cubicBezTo>
                    <a:pt x="939" y="589"/>
                    <a:pt x="940" y="590"/>
                    <a:pt x="940" y="591"/>
                  </a:cubicBezTo>
                  <a:cubicBezTo>
                    <a:pt x="941" y="592"/>
                    <a:pt x="941" y="596"/>
                    <a:pt x="942" y="597"/>
                  </a:cubicBezTo>
                  <a:cubicBezTo>
                    <a:pt x="943" y="598"/>
                    <a:pt x="944" y="600"/>
                    <a:pt x="944" y="600"/>
                  </a:cubicBezTo>
                  <a:cubicBezTo>
                    <a:pt x="945" y="600"/>
                    <a:pt x="947" y="599"/>
                    <a:pt x="947" y="599"/>
                  </a:cubicBezTo>
                  <a:cubicBezTo>
                    <a:pt x="948" y="598"/>
                    <a:pt x="950" y="597"/>
                    <a:pt x="950" y="596"/>
                  </a:cubicBezTo>
                  <a:cubicBezTo>
                    <a:pt x="951" y="596"/>
                    <a:pt x="954" y="597"/>
                    <a:pt x="954" y="597"/>
                  </a:cubicBezTo>
                  <a:cubicBezTo>
                    <a:pt x="955" y="597"/>
                    <a:pt x="956" y="598"/>
                    <a:pt x="957" y="599"/>
                  </a:cubicBezTo>
                  <a:cubicBezTo>
                    <a:pt x="957" y="600"/>
                    <a:pt x="957" y="602"/>
                    <a:pt x="958" y="602"/>
                  </a:cubicBezTo>
                  <a:cubicBezTo>
                    <a:pt x="959" y="603"/>
                    <a:pt x="960" y="604"/>
                    <a:pt x="961" y="604"/>
                  </a:cubicBezTo>
                  <a:cubicBezTo>
                    <a:pt x="962" y="604"/>
                    <a:pt x="963" y="603"/>
                    <a:pt x="964" y="603"/>
                  </a:cubicBezTo>
                  <a:cubicBezTo>
                    <a:pt x="963" y="602"/>
                    <a:pt x="962" y="601"/>
                    <a:pt x="962" y="600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2698750" y="2911475"/>
              <a:ext cx="968375" cy="449263"/>
            </a:xfrm>
            <a:custGeom>
              <a:avLst/>
              <a:gdLst>
                <a:gd name="T0" fmla="*/ 1135 w 1147"/>
                <a:gd name="T1" fmla="*/ 511 h 532"/>
                <a:gd name="T2" fmla="*/ 1131 w 1147"/>
                <a:gd name="T3" fmla="*/ 494 h 532"/>
                <a:gd name="T4" fmla="*/ 1125 w 1147"/>
                <a:gd name="T5" fmla="*/ 480 h 532"/>
                <a:gd name="T6" fmla="*/ 1113 w 1147"/>
                <a:gd name="T7" fmla="*/ 470 h 532"/>
                <a:gd name="T8" fmla="*/ 1101 w 1147"/>
                <a:gd name="T9" fmla="*/ 465 h 532"/>
                <a:gd name="T10" fmla="*/ 1100 w 1147"/>
                <a:gd name="T11" fmla="*/ 451 h 532"/>
                <a:gd name="T12" fmla="*/ 1093 w 1147"/>
                <a:gd name="T13" fmla="*/ 437 h 532"/>
                <a:gd name="T14" fmla="*/ 1098 w 1147"/>
                <a:gd name="T15" fmla="*/ 423 h 532"/>
                <a:gd name="T16" fmla="*/ 1088 w 1147"/>
                <a:gd name="T17" fmla="*/ 428 h 532"/>
                <a:gd name="T18" fmla="*/ 1083 w 1147"/>
                <a:gd name="T19" fmla="*/ 417 h 532"/>
                <a:gd name="T20" fmla="*/ 1072 w 1147"/>
                <a:gd name="T21" fmla="*/ 402 h 532"/>
                <a:gd name="T22" fmla="*/ 1071 w 1147"/>
                <a:gd name="T23" fmla="*/ 386 h 532"/>
                <a:gd name="T24" fmla="*/ 1072 w 1147"/>
                <a:gd name="T25" fmla="*/ 367 h 532"/>
                <a:gd name="T26" fmla="*/ 1070 w 1147"/>
                <a:gd name="T27" fmla="*/ 354 h 532"/>
                <a:gd name="T28" fmla="*/ 1066 w 1147"/>
                <a:gd name="T29" fmla="*/ 337 h 532"/>
                <a:gd name="T30" fmla="*/ 1065 w 1147"/>
                <a:gd name="T31" fmla="*/ 318 h 532"/>
                <a:gd name="T32" fmla="*/ 1058 w 1147"/>
                <a:gd name="T33" fmla="*/ 313 h 532"/>
                <a:gd name="T34" fmla="*/ 1063 w 1147"/>
                <a:gd name="T35" fmla="*/ 297 h 532"/>
                <a:gd name="T36" fmla="*/ 1052 w 1147"/>
                <a:gd name="T37" fmla="*/ 285 h 532"/>
                <a:gd name="T38" fmla="*/ 1053 w 1147"/>
                <a:gd name="T39" fmla="*/ 263 h 532"/>
                <a:gd name="T40" fmla="*/ 1047 w 1147"/>
                <a:gd name="T41" fmla="*/ 256 h 532"/>
                <a:gd name="T42" fmla="*/ 1039 w 1147"/>
                <a:gd name="T43" fmla="*/ 257 h 532"/>
                <a:gd name="T44" fmla="*/ 1033 w 1147"/>
                <a:gd name="T45" fmla="*/ 243 h 532"/>
                <a:gd name="T46" fmla="*/ 1032 w 1147"/>
                <a:gd name="T47" fmla="*/ 231 h 532"/>
                <a:gd name="T48" fmla="*/ 1035 w 1147"/>
                <a:gd name="T49" fmla="*/ 222 h 532"/>
                <a:gd name="T50" fmla="*/ 1034 w 1147"/>
                <a:gd name="T51" fmla="*/ 210 h 532"/>
                <a:gd name="T52" fmla="*/ 1026 w 1147"/>
                <a:gd name="T53" fmla="*/ 197 h 532"/>
                <a:gd name="T54" fmla="*/ 1025 w 1147"/>
                <a:gd name="T55" fmla="*/ 179 h 532"/>
                <a:gd name="T56" fmla="*/ 1011 w 1147"/>
                <a:gd name="T57" fmla="*/ 171 h 532"/>
                <a:gd name="T58" fmla="*/ 1007 w 1147"/>
                <a:gd name="T59" fmla="*/ 155 h 532"/>
                <a:gd name="T60" fmla="*/ 995 w 1147"/>
                <a:gd name="T61" fmla="*/ 140 h 532"/>
                <a:gd name="T62" fmla="*/ 992 w 1147"/>
                <a:gd name="T63" fmla="*/ 124 h 532"/>
                <a:gd name="T64" fmla="*/ 987 w 1147"/>
                <a:gd name="T65" fmla="*/ 106 h 532"/>
                <a:gd name="T66" fmla="*/ 985 w 1147"/>
                <a:gd name="T67" fmla="*/ 85 h 532"/>
                <a:gd name="T68" fmla="*/ 976 w 1147"/>
                <a:gd name="T69" fmla="*/ 95 h 532"/>
                <a:gd name="T70" fmla="*/ 967 w 1147"/>
                <a:gd name="T71" fmla="*/ 88 h 532"/>
                <a:gd name="T72" fmla="*/ 953 w 1147"/>
                <a:gd name="T73" fmla="*/ 86 h 532"/>
                <a:gd name="T74" fmla="*/ 946 w 1147"/>
                <a:gd name="T75" fmla="*/ 77 h 532"/>
                <a:gd name="T76" fmla="*/ 935 w 1147"/>
                <a:gd name="T77" fmla="*/ 63 h 532"/>
                <a:gd name="T78" fmla="*/ 923 w 1147"/>
                <a:gd name="T79" fmla="*/ 52 h 532"/>
                <a:gd name="T80" fmla="*/ 908 w 1147"/>
                <a:gd name="T81" fmla="*/ 49 h 532"/>
                <a:gd name="T82" fmla="*/ 899 w 1147"/>
                <a:gd name="T83" fmla="*/ 45 h 532"/>
                <a:gd name="T84" fmla="*/ 885 w 1147"/>
                <a:gd name="T85" fmla="*/ 40 h 532"/>
                <a:gd name="T86" fmla="*/ 874 w 1147"/>
                <a:gd name="T87" fmla="*/ 33 h 532"/>
                <a:gd name="T88" fmla="*/ 864 w 1147"/>
                <a:gd name="T89" fmla="*/ 34 h 532"/>
                <a:gd name="T90" fmla="*/ 847 w 1147"/>
                <a:gd name="T91" fmla="*/ 32 h 532"/>
                <a:gd name="T92" fmla="*/ 839 w 1147"/>
                <a:gd name="T93" fmla="*/ 35 h 532"/>
                <a:gd name="T94" fmla="*/ 828 w 1147"/>
                <a:gd name="T95" fmla="*/ 32 h 532"/>
                <a:gd name="T96" fmla="*/ 813 w 1147"/>
                <a:gd name="T97" fmla="*/ 33 h 532"/>
                <a:gd name="T98" fmla="*/ 802 w 1147"/>
                <a:gd name="T99" fmla="*/ 31 h 532"/>
                <a:gd name="T100" fmla="*/ 797 w 1147"/>
                <a:gd name="T101" fmla="*/ 41 h 532"/>
                <a:gd name="T102" fmla="*/ 779 w 1147"/>
                <a:gd name="T103" fmla="*/ 51 h 532"/>
                <a:gd name="T104" fmla="*/ 764 w 1147"/>
                <a:gd name="T105" fmla="*/ 39 h 532"/>
                <a:gd name="T106" fmla="*/ 750 w 1147"/>
                <a:gd name="T107" fmla="*/ 35 h 532"/>
                <a:gd name="T108" fmla="*/ 741 w 1147"/>
                <a:gd name="T109" fmla="*/ 30 h 532"/>
                <a:gd name="T110" fmla="*/ 726 w 1147"/>
                <a:gd name="T111" fmla="*/ 22 h 532"/>
                <a:gd name="T112" fmla="*/ 500 w 1147"/>
                <a:gd name="T113" fmla="*/ 12 h 532"/>
                <a:gd name="T114" fmla="*/ 258 w 1147"/>
                <a:gd name="T115" fmla="*/ 528 h 532"/>
                <a:gd name="T116" fmla="*/ 1147 w 1147"/>
                <a:gd name="T117" fmla="*/ 517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47" h="532">
                  <a:moveTo>
                    <a:pt x="1145" y="514"/>
                  </a:moveTo>
                  <a:cubicBezTo>
                    <a:pt x="1145" y="513"/>
                    <a:pt x="1144" y="512"/>
                    <a:pt x="1143" y="512"/>
                  </a:cubicBezTo>
                  <a:cubicBezTo>
                    <a:pt x="1142" y="512"/>
                    <a:pt x="1141" y="513"/>
                    <a:pt x="1140" y="513"/>
                  </a:cubicBezTo>
                  <a:cubicBezTo>
                    <a:pt x="1139" y="513"/>
                    <a:pt x="1138" y="514"/>
                    <a:pt x="1137" y="513"/>
                  </a:cubicBezTo>
                  <a:cubicBezTo>
                    <a:pt x="1136" y="513"/>
                    <a:pt x="1135" y="512"/>
                    <a:pt x="1135" y="511"/>
                  </a:cubicBezTo>
                  <a:cubicBezTo>
                    <a:pt x="1134" y="510"/>
                    <a:pt x="1133" y="508"/>
                    <a:pt x="1133" y="507"/>
                  </a:cubicBezTo>
                  <a:cubicBezTo>
                    <a:pt x="1134" y="506"/>
                    <a:pt x="1136" y="506"/>
                    <a:pt x="1136" y="505"/>
                  </a:cubicBezTo>
                  <a:cubicBezTo>
                    <a:pt x="1137" y="504"/>
                    <a:pt x="1137" y="502"/>
                    <a:pt x="1137" y="501"/>
                  </a:cubicBezTo>
                  <a:cubicBezTo>
                    <a:pt x="1137" y="500"/>
                    <a:pt x="1136" y="497"/>
                    <a:pt x="1135" y="496"/>
                  </a:cubicBezTo>
                  <a:cubicBezTo>
                    <a:pt x="1134" y="495"/>
                    <a:pt x="1132" y="495"/>
                    <a:pt x="1131" y="494"/>
                  </a:cubicBezTo>
                  <a:cubicBezTo>
                    <a:pt x="1130" y="493"/>
                    <a:pt x="1130" y="492"/>
                    <a:pt x="1130" y="491"/>
                  </a:cubicBezTo>
                  <a:cubicBezTo>
                    <a:pt x="1129" y="490"/>
                    <a:pt x="1128" y="489"/>
                    <a:pt x="1127" y="488"/>
                  </a:cubicBezTo>
                  <a:cubicBezTo>
                    <a:pt x="1127" y="488"/>
                    <a:pt x="1125" y="487"/>
                    <a:pt x="1124" y="487"/>
                  </a:cubicBezTo>
                  <a:cubicBezTo>
                    <a:pt x="1124" y="486"/>
                    <a:pt x="1123" y="485"/>
                    <a:pt x="1123" y="484"/>
                  </a:cubicBezTo>
                  <a:cubicBezTo>
                    <a:pt x="1123" y="483"/>
                    <a:pt x="1124" y="481"/>
                    <a:pt x="1125" y="480"/>
                  </a:cubicBezTo>
                  <a:cubicBezTo>
                    <a:pt x="1125" y="479"/>
                    <a:pt x="1124" y="477"/>
                    <a:pt x="1124" y="477"/>
                  </a:cubicBezTo>
                  <a:cubicBezTo>
                    <a:pt x="1124" y="476"/>
                    <a:pt x="1122" y="475"/>
                    <a:pt x="1121" y="474"/>
                  </a:cubicBezTo>
                  <a:cubicBezTo>
                    <a:pt x="1121" y="474"/>
                    <a:pt x="1119" y="475"/>
                    <a:pt x="1118" y="475"/>
                  </a:cubicBezTo>
                  <a:cubicBezTo>
                    <a:pt x="1117" y="475"/>
                    <a:pt x="1115" y="474"/>
                    <a:pt x="1114" y="473"/>
                  </a:cubicBezTo>
                  <a:cubicBezTo>
                    <a:pt x="1114" y="473"/>
                    <a:pt x="1113" y="471"/>
                    <a:pt x="1113" y="470"/>
                  </a:cubicBezTo>
                  <a:cubicBezTo>
                    <a:pt x="1113" y="470"/>
                    <a:pt x="1113" y="468"/>
                    <a:pt x="1113" y="467"/>
                  </a:cubicBezTo>
                  <a:cubicBezTo>
                    <a:pt x="1112" y="466"/>
                    <a:pt x="1111" y="466"/>
                    <a:pt x="1110" y="466"/>
                  </a:cubicBezTo>
                  <a:cubicBezTo>
                    <a:pt x="1109" y="466"/>
                    <a:pt x="1108" y="464"/>
                    <a:pt x="1108" y="464"/>
                  </a:cubicBezTo>
                  <a:cubicBezTo>
                    <a:pt x="1107" y="464"/>
                    <a:pt x="1105" y="465"/>
                    <a:pt x="1104" y="465"/>
                  </a:cubicBezTo>
                  <a:cubicBezTo>
                    <a:pt x="1103" y="465"/>
                    <a:pt x="1102" y="466"/>
                    <a:pt x="1101" y="465"/>
                  </a:cubicBezTo>
                  <a:cubicBezTo>
                    <a:pt x="1100" y="465"/>
                    <a:pt x="1100" y="464"/>
                    <a:pt x="1100" y="463"/>
                  </a:cubicBezTo>
                  <a:cubicBezTo>
                    <a:pt x="1100" y="462"/>
                    <a:pt x="1102" y="461"/>
                    <a:pt x="1102" y="461"/>
                  </a:cubicBezTo>
                  <a:cubicBezTo>
                    <a:pt x="1103" y="460"/>
                    <a:pt x="1104" y="458"/>
                    <a:pt x="1104" y="457"/>
                  </a:cubicBezTo>
                  <a:cubicBezTo>
                    <a:pt x="1104" y="456"/>
                    <a:pt x="1102" y="455"/>
                    <a:pt x="1101" y="454"/>
                  </a:cubicBezTo>
                  <a:cubicBezTo>
                    <a:pt x="1101" y="454"/>
                    <a:pt x="1100" y="452"/>
                    <a:pt x="1100" y="451"/>
                  </a:cubicBezTo>
                  <a:cubicBezTo>
                    <a:pt x="1100" y="450"/>
                    <a:pt x="1099" y="449"/>
                    <a:pt x="1099" y="448"/>
                  </a:cubicBezTo>
                  <a:cubicBezTo>
                    <a:pt x="1098" y="447"/>
                    <a:pt x="1100" y="445"/>
                    <a:pt x="1100" y="444"/>
                  </a:cubicBezTo>
                  <a:cubicBezTo>
                    <a:pt x="1100" y="443"/>
                    <a:pt x="1100" y="441"/>
                    <a:pt x="1099" y="440"/>
                  </a:cubicBezTo>
                  <a:cubicBezTo>
                    <a:pt x="1098" y="440"/>
                    <a:pt x="1096" y="440"/>
                    <a:pt x="1095" y="439"/>
                  </a:cubicBezTo>
                  <a:cubicBezTo>
                    <a:pt x="1094" y="439"/>
                    <a:pt x="1093" y="438"/>
                    <a:pt x="1093" y="437"/>
                  </a:cubicBezTo>
                  <a:cubicBezTo>
                    <a:pt x="1093" y="436"/>
                    <a:pt x="1093" y="435"/>
                    <a:pt x="1094" y="434"/>
                  </a:cubicBezTo>
                  <a:cubicBezTo>
                    <a:pt x="1094" y="433"/>
                    <a:pt x="1095" y="432"/>
                    <a:pt x="1096" y="431"/>
                  </a:cubicBezTo>
                  <a:cubicBezTo>
                    <a:pt x="1096" y="431"/>
                    <a:pt x="1098" y="430"/>
                    <a:pt x="1099" y="429"/>
                  </a:cubicBezTo>
                  <a:cubicBezTo>
                    <a:pt x="1099" y="428"/>
                    <a:pt x="1100" y="426"/>
                    <a:pt x="1100" y="425"/>
                  </a:cubicBezTo>
                  <a:cubicBezTo>
                    <a:pt x="1100" y="425"/>
                    <a:pt x="1098" y="423"/>
                    <a:pt x="1098" y="423"/>
                  </a:cubicBezTo>
                  <a:cubicBezTo>
                    <a:pt x="1097" y="422"/>
                    <a:pt x="1096" y="421"/>
                    <a:pt x="1095" y="421"/>
                  </a:cubicBezTo>
                  <a:cubicBezTo>
                    <a:pt x="1095" y="421"/>
                    <a:pt x="1093" y="422"/>
                    <a:pt x="1093" y="422"/>
                  </a:cubicBezTo>
                  <a:cubicBezTo>
                    <a:pt x="1092" y="423"/>
                    <a:pt x="1093" y="425"/>
                    <a:pt x="1093" y="426"/>
                  </a:cubicBezTo>
                  <a:cubicBezTo>
                    <a:pt x="1092" y="426"/>
                    <a:pt x="1091" y="427"/>
                    <a:pt x="1091" y="427"/>
                  </a:cubicBezTo>
                  <a:cubicBezTo>
                    <a:pt x="1090" y="427"/>
                    <a:pt x="1088" y="428"/>
                    <a:pt x="1088" y="428"/>
                  </a:cubicBezTo>
                  <a:cubicBezTo>
                    <a:pt x="1087" y="428"/>
                    <a:pt x="1085" y="428"/>
                    <a:pt x="1084" y="427"/>
                  </a:cubicBezTo>
                  <a:cubicBezTo>
                    <a:pt x="1084" y="426"/>
                    <a:pt x="1084" y="425"/>
                    <a:pt x="1084" y="424"/>
                  </a:cubicBezTo>
                  <a:cubicBezTo>
                    <a:pt x="1083" y="423"/>
                    <a:pt x="1081" y="421"/>
                    <a:pt x="1082" y="420"/>
                  </a:cubicBezTo>
                  <a:cubicBezTo>
                    <a:pt x="1082" y="419"/>
                    <a:pt x="1083" y="418"/>
                    <a:pt x="1083" y="417"/>
                  </a:cubicBezTo>
                  <a:cubicBezTo>
                    <a:pt x="1083" y="417"/>
                    <a:pt x="1083" y="417"/>
                    <a:pt x="1083" y="417"/>
                  </a:cubicBezTo>
                  <a:cubicBezTo>
                    <a:pt x="1084" y="416"/>
                    <a:pt x="1085" y="414"/>
                    <a:pt x="1085" y="414"/>
                  </a:cubicBezTo>
                  <a:cubicBezTo>
                    <a:pt x="1085" y="412"/>
                    <a:pt x="1083" y="411"/>
                    <a:pt x="1083" y="410"/>
                  </a:cubicBezTo>
                  <a:cubicBezTo>
                    <a:pt x="1082" y="408"/>
                    <a:pt x="1081" y="404"/>
                    <a:pt x="1080" y="403"/>
                  </a:cubicBezTo>
                  <a:cubicBezTo>
                    <a:pt x="1079" y="403"/>
                    <a:pt x="1076" y="404"/>
                    <a:pt x="1075" y="404"/>
                  </a:cubicBezTo>
                  <a:cubicBezTo>
                    <a:pt x="1074" y="404"/>
                    <a:pt x="1073" y="403"/>
                    <a:pt x="1072" y="402"/>
                  </a:cubicBezTo>
                  <a:cubicBezTo>
                    <a:pt x="1072" y="401"/>
                    <a:pt x="1072" y="397"/>
                    <a:pt x="1071" y="396"/>
                  </a:cubicBezTo>
                  <a:cubicBezTo>
                    <a:pt x="1070" y="396"/>
                    <a:pt x="1068" y="396"/>
                    <a:pt x="1067" y="395"/>
                  </a:cubicBezTo>
                  <a:cubicBezTo>
                    <a:pt x="1067" y="395"/>
                    <a:pt x="1066" y="393"/>
                    <a:pt x="1066" y="392"/>
                  </a:cubicBezTo>
                  <a:cubicBezTo>
                    <a:pt x="1066" y="391"/>
                    <a:pt x="1068" y="389"/>
                    <a:pt x="1069" y="388"/>
                  </a:cubicBezTo>
                  <a:cubicBezTo>
                    <a:pt x="1069" y="387"/>
                    <a:pt x="1071" y="386"/>
                    <a:pt x="1071" y="386"/>
                  </a:cubicBezTo>
                  <a:cubicBezTo>
                    <a:pt x="1072" y="385"/>
                    <a:pt x="1073" y="383"/>
                    <a:pt x="1072" y="382"/>
                  </a:cubicBezTo>
                  <a:cubicBezTo>
                    <a:pt x="1072" y="381"/>
                    <a:pt x="1071" y="379"/>
                    <a:pt x="1071" y="378"/>
                  </a:cubicBezTo>
                  <a:cubicBezTo>
                    <a:pt x="1071" y="377"/>
                    <a:pt x="1072" y="375"/>
                    <a:pt x="1071" y="374"/>
                  </a:cubicBezTo>
                  <a:cubicBezTo>
                    <a:pt x="1071" y="373"/>
                    <a:pt x="1070" y="371"/>
                    <a:pt x="1070" y="370"/>
                  </a:cubicBezTo>
                  <a:cubicBezTo>
                    <a:pt x="1070" y="369"/>
                    <a:pt x="1071" y="368"/>
                    <a:pt x="1072" y="367"/>
                  </a:cubicBezTo>
                  <a:cubicBezTo>
                    <a:pt x="1072" y="367"/>
                    <a:pt x="1074" y="367"/>
                    <a:pt x="1074" y="366"/>
                  </a:cubicBezTo>
                  <a:cubicBezTo>
                    <a:pt x="1075" y="366"/>
                    <a:pt x="1075" y="364"/>
                    <a:pt x="1075" y="363"/>
                  </a:cubicBezTo>
                  <a:cubicBezTo>
                    <a:pt x="1075" y="362"/>
                    <a:pt x="1074" y="360"/>
                    <a:pt x="1074" y="359"/>
                  </a:cubicBezTo>
                  <a:cubicBezTo>
                    <a:pt x="1073" y="359"/>
                    <a:pt x="1071" y="358"/>
                    <a:pt x="1071" y="358"/>
                  </a:cubicBezTo>
                  <a:cubicBezTo>
                    <a:pt x="1070" y="357"/>
                    <a:pt x="1070" y="355"/>
                    <a:pt x="1070" y="354"/>
                  </a:cubicBezTo>
                  <a:cubicBezTo>
                    <a:pt x="1070" y="352"/>
                    <a:pt x="1071" y="350"/>
                    <a:pt x="1070" y="348"/>
                  </a:cubicBezTo>
                  <a:cubicBezTo>
                    <a:pt x="1070" y="348"/>
                    <a:pt x="1068" y="347"/>
                    <a:pt x="1068" y="346"/>
                  </a:cubicBezTo>
                  <a:cubicBezTo>
                    <a:pt x="1067" y="345"/>
                    <a:pt x="1066" y="344"/>
                    <a:pt x="1065" y="344"/>
                  </a:cubicBezTo>
                  <a:cubicBezTo>
                    <a:pt x="1065" y="343"/>
                    <a:pt x="1067" y="341"/>
                    <a:pt x="1067" y="340"/>
                  </a:cubicBezTo>
                  <a:cubicBezTo>
                    <a:pt x="1067" y="339"/>
                    <a:pt x="1066" y="338"/>
                    <a:pt x="1066" y="337"/>
                  </a:cubicBezTo>
                  <a:cubicBezTo>
                    <a:pt x="1065" y="337"/>
                    <a:pt x="1064" y="336"/>
                    <a:pt x="1064" y="335"/>
                  </a:cubicBezTo>
                  <a:cubicBezTo>
                    <a:pt x="1064" y="334"/>
                    <a:pt x="1065" y="333"/>
                    <a:pt x="1066" y="331"/>
                  </a:cubicBezTo>
                  <a:cubicBezTo>
                    <a:pt x="1066" y="330"/>
                    <a:pt x="1066" y="326"/>
                    <a:pt x="1066" y="325"/>
                  </a:cubicBezTo>
                  <a:cubicBezTo>
                    <a:pt x="1065" y="323"/>
                    <a:pt x="1063" y="322"/>
                    <a:pt x="1063" y="321"/>
                  </a:cubicBezTo>
                  <a:cubicBezTo>
                    <a:pt x="1063" y="320"/>
                    <a:pt x="1064" y="318"/>
                    <a:pt x="1065" y="318"/>
                  </a:cubicBezTo>
                  <a:cubicBezTo>
                    <a:pt x="1066" y="317"/>
                    <a:pt x="1069" y="318"/>
                    <a:pt x="1070" y="317"/>
                  </a:cubicBezTo>
                  <a:cubicBezTo>
                    <a:pt x="1070" y="316"/>
                    <a:pt x="1069" y="313"/>
                    <a:pt x="1068" y="312"/>
                  </a:cubicBezTo>
                  <a:cubicBezTo>
                    <a:pt x="1067" y="311"/>
                    <a:pt x="1065" y="311"/>
                    <a:pt x="1064" y="311"/>
                  </a:cubicBezTo>
                  <a:cubicBezTo>
                    <a:pt x="1064" y="311"/>
                    <a:pt x="1063" y="313"/>
                    <a:pt x="1062" y="313"/>
                  </a:cubicBezTo>
                  <a:cubicBezTo>
                    <a:pt x="1061" y="314"/>
                    <a:pt x="1059" y="314"/>
                    <a:pt x="1058" y="313"/>
                  </a:cubicBezTo>
                  <a:cubicBezTo>
                    <a:pt x="1057" y="312"/>
                    <a:pt x="1056" y="309"/>
                    <a:pt x="1057" y="308"/>
                  </a:cubicBezTo>
                  <a:cubicBezTo>
                    <a:pt x="1057" y="307"/>
                    <a:pt x="1059" y="306"/>
                    <a:pt x="1059" y="306"/>
                  </a:cubicBezTo>
                  <a:cubicBezTo>
                    <a:pt x="1059" y="304"/>
                    <a:pt x="1057" y="302"/>
                    <a:pt x="1057" y="300"/>
                  </a:cubicBezTo>
                  <a:cubicBezTo>
                    <a:pt x="1057" y="299"/>
                    <a:pt x="1059" y="298"/>
                    <a:pt x="1060" y="298"/>
                  </a:cubicBezTo>
                  <a:cubicBezTo>
                    <a:pt x="1060" y="298"/>
                    <a:pt x="1062" y="297"/>
                    <a:pt x="1063" y="297"/>
                  </a:cubicBezTo>
                  <a:cubicBezTo>
                    <a:pt x="1064" y="296"/>
                    <a:pt x="1064" y="293"/>
                    <a:pt x="1064" y="292"/>
                  </a:cubicBezTo>
                  <a:cubicBezTo>
                    <a:pt x="1063" y="291"/>
                    <a:pt x="1062" y="290"/>
                    <a:pt x="1061" y="290"/>
                  </a:cubicBezTo>
                  <a:cubicBezTo>
                    <a:pt x="1060" y="289"/>
                    <a:pt x="1058" y="291"/>
                    <a:pt x="1057" y="290"/>
                  </a:cubicBezTo>
                  <a:cubicBezTo>
                    <a:pt x="1056" y="290"/>
                    <a:pt x="1054" y="289"/>
                    <a:pt x="1054" y="288"/>
                  </a:cubicBezTo>
                  <a:cubicBezTo>
                    <a:pt x="1053" y="287"/>
                    <a:pt x="1052" y="286"/>
                    <a:pt x="1052" y="285"/>
                  </a:cubicBezTo>
                  <a:cubicBezTo>
                    <a:pt x="1052" y="284"/>
                    <a:pt x="1054" y="283"/>
                    <a:pt x="1055" y="282"/>
                  </a:cubicBezTo>
                  <a:cubicBezTo>
                    <a:pt x="1055" y="281"/>
                    <a:pt x="1055" y="278"/>
                    <a:pt x="1055" y="277"/>
                  </a:cubicBezTo>
                  <a:cubicBezTo>
                    <a:pt x="1055" y="276"/>
                    <a:pt x="1054" y="273"/>
                    <a:pt x="1054" y="271"/>
                  </a:cubicBezTo>
                  <a:cubicBezTo>
                    <a:pt x="1054" y="270"/>
                    <a:pt x="1056" y="268"/>
                    <a:pt x="1056" y="267"/>
                  </a:cubicBezTo>
                  <a:cubicBezTo>
                    <a:pt x="1055" y="266"/>
                    <a:pt x="1054" y="263"/>
                    <a:pt x="1053" y="263"/>
                  </a:cubicBezTo>
                  <a:cubicBezTo>
                    <a:pt x="1052" y="263"/>
                    <a:pt x="1050" y="264"/>
                    <a:pt x="1049" y="264"/>
                  </a:cubicBezTo>
                  <a:cubicBezTo>
                    <a:pt x="1048" y="265"/>
                    <a:pt x="1046" y="265"/>
                    <a:pt x="1045" y="264"/>
                  </a:cubicBezTo>
                  <a:cubicBezTo>
                    <a:pt x="1045" y="264"/>
                    <a:pt x="1044" y="262"/>
                    <a:pt x="1044" y="262"/>
                  </a:cubicBezTo>
                  <a:cubicBezTo>
                    <a:pt x="1044" y="261"/>
                    <a:pt x="1045" y="260"/>
                    <a:pt x="1045" y="259"/>
                  </a:cubicBezTo>
                  <a:cubicBezTo>
                    <a:pt x="1045" y="258"/>
                    <a:pt x="1047" y="257"/>
                    <a:pt x="1047" y="256"/>
                  </a:cubicBezTo>
                  <a:cubicBezTo>
                    <a:pt x="1047" y="255"/>
                    <a:pt x="1047" y="253"/>
                    <a:pt x="1047" y="252"/>
                  </a:cubicBezTo>
                  <a:cubicBezTo>
                    <a:pt x="1046" y="251"/>
                    <a:pt x="1044" y="250"/>
                    <a:pt x="1043" y="250"/>
                  </a:cubicBezTo>
                  <a:cubicBezTo>
                    <a:pt x="1043" y="250"/>
                    <a:pt x="1041" y="250"/>
                    <a:pt x="1041" y="251"/>
                  </a:cubicBezTo>
                  <a:cubicBezTo>
                    <a:pt x="1041" y="252"/>
                    <a:pt x="1041" y="253"/>
                    <a:pt x="1041" y="254"/>
                  </a:cubicBezTo>
                  <a:cubicBezTo>
                    <a:pt x="1040" y="255"/>
                    <a:pt x="1040" y="257"/>
                    <a:pt x="1039" y="257"/>
                  </a:cubicBezTo>
                  <a:cubicBezTo>
                    <a:pt x="1038" y="257"/>
                    <a:pt x="1037" y="256"/>
                    <a:pt x="1036" y="255"/>
                  </a:cubicBezTo>
                  <a:cubicBezTo>
                    <a:pt x="1036" y="255"/>
                    <a:pt x="1035" y="253"/>
                    <a:pt x="1034" y="252"/>
                  </a:cubicBezTo>
                  <a:cubicBezTo>
                    <a:pt x="1034" y="251"/>
                    <a:pt x="1032" y="251"/>
                    <a:pt x="1032" y="250"/>
                  </a:cubicBezTo>
                  <a:cubicBezTo>
                    <a:pt x="1032" y="248"/>
                    <a:pt x="1035" y="247"/>
                    <a:pt x="1035" y="245"/>
                  </a:cubicBezTo>
                  <a:cubicBezTo>
                    <a:pt x="1035" y="244"/>
                    <a:pt x="1034" y="243"/>
                    <a:pt x="1033" y="243"/>
                  </a:cubicBezTo>
                  <a:cubicBezTo>
                    <a:pt x="1032" y="242"/>
                    <a:pt x="1031" y="242"/>
                    <a:pt x="1030" y="242"/>
                  </a:cubicBezTo>
                  <a:cubicBezTo>
                    <a:pt x="1030" y="241"/>
                    <a:pt x="1029" y="239"/>
                    <a:pt x="1029" y="239"/>
                  </a:cubicBezTo>
                  <a:cubicBezTo>
                    <a:pt x="1029" y="238"/>
                    <a:pt x="1030" y="237"/>
                    <a:pt x="1031" y="237"/>
                  </a:cubicBezTo>
                  <a:cubicBezTo>
                    <a:pt x="1031" y="236"/>
                    <a:pt x="1032" y="235"/>
                    <a:pt x="1032" y="234"/>
                  </a:cubicBezTo>
                  <a:cubicBezTo>
                    <a:pt x="1033" y="233"/>
                    <a:pt x="1032" y="231"/>
                    <a:pt x="1032" y="231"/>
                  </a:cubicBezTo>
                  <a:cubicBezTo>
                    <a:pt x="1031" y="230"/>
                    <a:pt x="1029" y="230"/>
                    <a:pt x="1028" y="229"/>
                  </a:cubicBezTo>
                  <a:cubicBezTo>
                    <a:pt x="1028" y="229"/>
                    <a:pt x="1027" y="227"/>
                    <a:pt x="1027" y="227"/>
                  </a:cubicBezTo>
                  <a:cubicBezTo>
                    <a:pt x="1027" y="226"/>
                    <a:pt x="1028" y="225"/>
                    <a:pt x="1028" y="225"/>
                  </a:cubicBezTo>
                  <a:cubicBezTo>
                    <a:pt x="1029" y="224"/>
                    <a:pt x="1031" y="225"/>
                    <a:pt x="1032" y="224"/>
                  </a:cubicBezTo>
                  <a:cubicBezTo>
                    <a:pt x="1033" y="224"/>
                    <a:pt x="1035" y="223"/>
                    <a:pt x="1035" y="222"/>
                  </a:cubicBezTo>
                  <a:cubicBezTo>
                    <a:pt x="1035" y="220"/>
                    <a:pt x="1033" y="219"/>
                    <a:pt x="1032" y="218"/>
                  </a:cubicBezTo>
                  <a:cubicBezTo>
                    <a:pt x="1031" y="218"/>
                    <a:pt x="1029" y="218"/>
                    <a:pt x="1029" y="217"/>
                  </a:cubicBezTo>
                  <a:cubicBezTo>
                    <a:pt x="1029" y="216"/>
                    <a:pt x="1030" y="215"/>
                    <a:pt x="1031" y="214"/>
                  </a:cubicBezTo>
                  <a:cubicBezTo>
                    <a:pt x="1031" y="214"/>
                    <a:pt x="1033" y="214"/>
                    <a:pt x="1034" y="213"/>
                  </a:cubicBezTo>
                  <a:cubicBezTo>
                    <a:pt x="1034" y="212"/>
                    <a:pt x="1034" y="211"/>
                    <a:pt x="1034" y="210"/>
                  </a:cubicBezTo>
                  <a:cubicBezTo>
                    <a:pt x="1034" y="209"/>
                    <a:pt x="1035" y="208"/>
                    <a:pt x="1035" y="207"/>
                  </a:cubicBezTo>
                  <a:cubicBezTo>
                    <a:pt x="1035" y="206"/>
                    <a:pt x="1033" y="205"/>
                    <a:pt x="1032" y="204"/>
                  </a:cubicBezTo>
                  <a:cubicBezTo>
                    <a:pt x="1032" y="203"/>
                    <a:pt x="1029" y="203"/>
                    <a:pt x="1028" y="203"/>
                  </a:cubicBezTo>
                  <a:cubicBezTo>
                    <a:pt x="1028" y="202"/>
                    <a:pt x="1029" y="200"/>
                    <a:pt x="1029" y="199"/>
                  </a:cubicBezTo>
                  <a:cubicBezTo>
                    <a:pt x="1028" y="198"/>
                    <a:pt x="1027" y="197"/>
                    <a:pt x="1026" y="197"/>
                  </a:cubicBezTo>
                  <a:cubicBezTo>
                    <a:pt x="1026" y="196"/>
                    <a:pt x="1023" y="195"/>
                    <a:pt x="1023" y="194"/>
                  </a:cubicBezTo>
                  <a:cubicBezTo>
                    <a:pt x="1022" y="193"/>
                    <a:pt x="1021" y="191"/>
                    <a:pt x="1021" y="190"/>
                  </a:cubicBezTo>
                  <a:cubicBezTo>
                    <a:pt x="1021" y="189"/>
                    <a:pt x="1022" y="187"/>
                    <a:pt x="1023" y="186"/>
                  </a:cubicBezTo>
                  <a:cubicBezTo>
                    <a:pt x="1023" y="185"/>
                    <a:pt x="1026" y="185"/>
                    <a:pt x="1026" y="184"/>
                  </a:cubicBezTo>
                  <a:cubicBezTo>
                    <a:pt x="1027" y="183"/>
                    <a:pt x="1026" y="180"/>
                    <a:pt x="1025" y="179"/>
                  </a:cubicBezTo>
                  <a:cubicBezTo>
                    <a:pt x="1025" y="178"/>
                    <a:pt x="1023" y="175"/>
                    <a:pt x="1022" y="175"/>
                  </a:cubicBezTo>
                  <a:cubicBezTo>
                    <a:pt x="1021" y="174"/>
                    <a:pt x="1019" y="175"/>
                    <a:pt x="1019" y="175"/>
                  </a:cubicBezTo>
                  <a:cubicBezTo>
                    <a:pt x="1018" y="175"/>
                    <a:pt x="1018" y="171"/>
                    <a:pt x="1017" y="171"/>
                  </a:cubicBezTo>
                  <a:cubicBezTo>
                    <a:pt x="1016" y="171"/>
                    <a:pt x="1014" y="173"/>
                    <a:pt x="1013" y="173"/>
                  </a:cubicBezTo>
                  <a:cubicBezTo>
                    <a:pt x="1013" y="173"/>
                    <a:pt x="1011" y="172"/>
                    <a:pt x="1011" y="171"/>
                  </a:cubicBezTo>
                  <a:cubicBezTo>
                    <a:pt x="1011" y="170"/>
                    <a:pt x="1012" y="168"/>
                    <a:pt x="1012" y="168"/>
                  </a:cubicBezTo>
                  <a:cubicBezTo>
                    <a:pt x="1012" y="167"/>
                    <a:pt x="1011" y="166"/>
                    <a:pt x="1011" y="165"/>
                  </a:cubicBezTo>
                  <a:cubicBezTo>
                    <a:pt x="1010" y="165"/>
                    <a:pt x="1008" y="165"/>
                    <a:pt x="1007" y="165"/>
                  </a:cubicBezTo>
                  <a:cubicBezTo>
                    <a:pt x="1006" y="164"/>
                    <a:pt x="1004" y="160"/>
                    <a:pt x="1005" y="159"/>
                  </a:cubicBezTo>
                  <a:cubicBezTo>
                    <a:pt x="1005" y="158"/>
                    <a:pt x="1007" y="156"/>
                    <a:pt x="1007" y="155"/>
                  </a:cubicBezTo>
                  <a:cubicBezTo>
                    <a:pt x="1007" y="154"/>
                    <a:pt x="1006" y="151"/>
                    <a:pt x="1006" y="151"/>
                  </a:cubicBezTo>
                  <a:cubicBezTo>
                    <a:pt x="1005" y="150"/>
                    <a:pt x="1002" y="150"/>
                    <a:pt x="1001" y="150"/>
                  </a:cubicBezTo>
                  <a:cubicBezTo>
                    <a:pt x="1000" y="149"/>
                    <a:pt x="1000" y="147"/>
                    <a:pt x="999" y="146"/>
                  </a:cubicBezTo>
                  <a:cubicBezTo>
                    <a:pt x="998" y="146"/>
                    <a:pt x="997" y="145"/>
                    <a:pt x="996" y="145"/>
                  </a:cubicBezTo>
                  <a:cubicBezTo>
                    <a:pt x="996" y="144"/>
                    <a:pt x="995" y="141"/>
                    <a:pt x="995" y="140"/>
                  </a:cubicBezTo>
                  <a:cubicBezTo>
                    <a:pt x="994" y="139"/>
                    <a:pt x="994" y="137"/>
                    <a:pt x="994" y="136"/>
                  </a:cubicBezTo>
                  <a:cubicBezTo>
                    <a:pt x="995" y="135"/>
                    <a:pt x="998" y="135"/>
                    <a:pt x="998" y="134"/>
                  </a:cubicBezTo>
                  <a:cubicBezTo>
                    <a:pt x="999" y="133"/>
                    <a:pt x="999" y="131"/>
                    <a:pt x="999" y="130"/>
                  </a:cubicBezTo>
                  <a:cubicBezTo>
                    <a:pt x="999" y="129"/>
                    <a:pt x="999" y="127"/>
                    <a:pt x="998" y="126"/>
                  </a:cubicBezTo>
                  <a:cubicBezTo>
                    <a:pt x="997" y="125"/>
                    <a:pt x="993" y="125"/>
                    <a:pt x="992" y="124"/>
                  </a:cubicBezTo>
                  <a:cubicBezTo>
                    <a:pt x="992" y="123"/>
                    <a:pt x="992" y="120"/>
                    <a:pt x="991" y="118"/>
                  </a:cubicBezTo>
                  <a:cubicBezTo>
                    <a:pt x="991" y="117"/>
                    <a:pt x="990" y="116"/>
                    <a:pt x="989" y="115"/>
                  </a:cubicBezTo>
                  <a:cubicBezTo>
                    <a:pt x="989" y="115"/>
                    <a:pt x="987" y="114"/>
                    <a:pt x="986" y="113"/>
                  </a:cubicBezTo>
                  <a:cubicBezTo>
                    <a:pt x="986" y="112"/>
                    <a:pt x="986" y="110"/>
                    <a:pt x="986" y="109"/>
                  </a:cubicBezTo>
                  <a:cubicBezTo>
                    <a:pt x="986" y="108"/>
                    <a:pt x="987" y="107"/>
                    <a:pt x="987" y="106"/>
                  </a:cubicBezTo>
                  <a:cubicBezTo>
                    <a:pt x="987" y="105"/>
                    <a:pt x="986" y="103"/>
                    <a:pt x="986" y="103"/>
                  </a:cubicBezTo>
                  <a:cubicBezTo>
                    <a:pt x="986" y="101"/>
                    <a:pt x="987" y="99"/>
                    <a:pt x="987" y="99"/>
                  </a:cubicBezTo>
                  <a:cubicBezTo>
                    <a:pt x="988" y="97"/>
                    <a:pt x="991" y="95"/>
                    <a:pt x="991" y="94"/>
                  </a:cubicBezTo>
                  <a:cubicBezTo>
                    <a:pt x="992" y="93"/>
                    <a:pt x="991" y="89"/>
                    <a:pt x="990" y="88"/>
                  </a:cubicBezTo>
                  <a:cubicBezTo>
                    <a:pt x="989" y="87"/>
                    <a:pt x="986" y="86"/>
                    <a:pt x="985" y="85"/>
                  </a:cubicBezTo>
                  <a:cubicBezTo>
                    <a:pt x="984" y="85"/>
                    <a:pt x="983" y="85"/>
                    <a:pt x="983" y="85"/>
                  </a:cubicBezTo>
                  <a:cubicBezTo>
                    <a:pt x="983" y="85"/>
                    <a:pt x="983" y="85"/>
                    <a:pt x="983" y="85"/>
                  </a:cubicBezTo>
                  <a:cubicBezTo>
                    <a:pt x="986" y="90"/>
                    <a:pt x="986" y="90"/>
                    <a:pt x="986" y="90"/>
                  </a:cubicBezTo>
                  <a:cubicBezTo>
                    <a:pt x="982" y="93"/>
                    <a:pt x="982" y="93"/>
                    <a:pt x="982" y="93"/>
                  </a:cubicBezTo>
                  <a:cubicBezTo>
                    <a:pt x="981" y="93"/>
                    <a:pt x="979" y="95"/>
                    <a:pt x="976" y="95"/>
                  </a:cubicBezTo>
                  <a:cubicBezTo>
                    <a:pt x="976" y="95"/>
                    <a:pt x="976" y="95"/>
                    <a:pt x="976" y="95"/>
                  </a:cubicBezTo>
                  <a:cubicBezTo>
                    <a:pt x="974" y="95"/>
                    <a:pt x="971" y="94"/>
                    <a:pt x="969" y="92"/>
                  </a:cubicBezTo>
                  <a:cubicBezTo>
                    <a:pt x="968" y="91"/>
                    <a:pt x="968" y="89"/>
                    <a:pt x="967" y="88"/>
                  </a:cubicBezTo>
                  <a:cubicBezTo>
                    <a:pt x="967" y="88"/>
                    <a:pt x="967" y="88"/>
                    <a:pt x="967" y="88"/>
                  </a:cubicBezTo>
                  <a:cubicBezTo>
                    <a:pt x="967" y="88"/>
                    <a:pt x="967" y="88"/>
                    <a:pt x="967" y="88"/>
                  </a:cubicBezTo>
                  <a:cubicBezTo>
                    <a:pt x="966" y="88"/>
                    <a:pt x="966" y="89"/>
                    <a:pt x="965" y="89"/>
                  </a:cubicBezTo>
                  <a:cubicBezTo>
                    <a:pt x="965" y="89"/>
                    <a:pt x="965" y="89"/>
                    <a:pt x="965" y="89"/>
                  </a:cubicBezTo>
                  <a:cubicBezTo>
                    <a:pt x="963" y="90"/>
                    <a:pt x="962" y="91"/>
                    <a:pt x="960" y="91"/>
                  </a:cubicBezTo>
                  <a:cubicBezTo>
                    <a:pt x="959" y="91"/>
                    <a:pt x="959" y="91"/>
                    <a:pt x="958" y="91"/>
                  </a:cubicBezTo>
                  <a:cubicBezTo>
                    <a:pt x="955" y="90"/>
                    <a:pt x="953" y="87"/>
                    <a:pt x="953" y="86"/>
                  </a:cubicBezTo>
                  <a:cubicBezTo>
                    <a:pt x="952" y="85"/>
                    <a:pt x="952" y="83"/>
                    <a:pt x="951" y="81"/>
                  </a:cubicBezTo>
                  <a:cubicBezTo>
                    <a:pt x="951" y="81"/>
                    <a:pt x="951" y="80"/>
                    <a:pt x="951" y="79"/>
                  </a:cubicBezTo>
                  <a:cubicBezTo>
                    <a:pt x="951" y="79"/>
                    <a:pt x="950" y="79"/>
                    <a:pt x="950" y="79"/>
                  </a:cubicBezTo>
                  <a:cubicBezTo>
                    <a:pt x="950" y="79"/>
                    <a:pt x="950" y="79"/>
                    <a:pt x="949" y="78"/>
                  </a:cubicBezTo>
                  <a:cubicBezTo>
                    <a:pt x="948" y="78"/>
                    <a:pt x="947" y="78"/>
                    <a:pt x="946" y="77"/>
                  </a:cubicBezTo>
                  <a:cubicBezTo>
                    <a:pt x="944" y="75"/>
                    <a:pt x="942" y="73"/>
                    <a:pt x="941" y="70"/>
                  </a:cubicBezTo>
                  <a:cubicBezTo>
                    <a:pt x="941" y="68"/>
                    <a:pt x="941" y="65"/>
                    <a:pt x="942" y="63"/>
                  </a:cubicBezTo>
                  <a:cubicBezTo>
                    <a:pt x="942" y="63"/>
                    <a:pt x="941" y="63"/>
                    <a:pt x="941" y="63"/>
                  </a:cubicBezTo>
                  <a:cubicBezTo>
                    <a:pt x="941" y="63"/>
                    <a:pt x="940" y="63"/>
                    <a:pt x="939" y="63"/>
                  </a:cubicBezTo>
                  <a:cubicBezTo>
                    <a:pt x="937" y="63"/>
                    <a:pt x="936" y="63"/>
                    <a:pt x="935" y="63"/>
                  </a:cubicBezTo>
                  <a:cubicBezTo>
                    <a:pt x="932" y="61"/>
                    <a:pt x="931" y="59"/>
                    <a:pt x="930" y="58"/>
                  </a:cubicBezTo>
                  <a:cubicBezTo>
                    <a:pt x="930" y="57"/>
                    <a:pt x="930" y="57"/>
                    <a:pt x="930" y="56"/>
                  </a:cubicBezTo>
                  <a:cubicBezTo>
                    <a:pt x="929" y="56"/>
                    <a:pt x="928" y="56"/>
                    <a:pt x="926" y="55"/>
                  </a:cubicBezTo>
                  <a:cubicBezTo>
                    <a:pt x="925" y="55"/>
                    <a:pt x="924" y="54"/>
                    <a:pt x="923" y="53"/>
                  </a:cubicBezTo>
                  <a:cubicBezTo>
                    <a:pt x="923" y="53"/>
                    <a:pt x="923" y="53"/>
                    <a:pt x="923" y="52"/>
                  </a:cubicBezTo>
                  <a:cubicBezTo>
                    <a:pt x="922" y="52"/>
                    <a:pt x="921" y="51"/>
                    <a:pt x="921" y="51"/>
                  </a:cubicBezTo>
                  <a:cubicBezTo>
                    <a:pt x="921" y="51"/>
                    <a:pt x="921" y="51"/>
                    <a:pt x="921" y="51"/>
                  </a:cubicBezTo>
                  <a:cubicBezTo>
                    <a:pt x="920" y="53"/>
                    <a:pt x="918" y="55"/>
                    <a:pt x="915" y="55"/>
                  </a:cubicBezTo>
                  <a:cubicBezTo>
                    <a:pt x="911" y="55"/>
                    <a:pt x="909" y="51"/>
                    <a:pt x="908" y="49"/>
                  </a:cubicBezTo>
                  <a:cubicBezTo>
                    <a:pt x="908" y="49"/>
                    <a:pt x="908" y="49"/>
                    <a:pt x="908" y="49"/>
                  </a:cubicBezTo>
                  <a:cubicBezTo>
                    <a:pt x="908" y="48"/>
                    <a:pt x="908" y="48"/>
                    <a:pt x="908" y="47"/>
                  </a:cubicBezTo>
                  <a:cubicBezTo>
                    <a:pt x="907" y="47"/>
                    <a:pt x="907" y="47"/>
                    <a:pt x="907" y="47"/>
                  </a:cubicBezTo>
                  <a:cubicBezTo>
                    <a:pt x="905" y="47"/>
                    <a:pt x="904" y="46"/>
                    <a:pt x="903" y="46"/>
                  </a:cubicBezTo>
                  <a:cubicBezTo>
                    <a:pt x="903" y="46"/>
                    <a:pt x="902" y="45"/>
                    <a:pt x="902" y="45"/>
                  </a:cubicBezTo>
                  <a:cubicBezTo>
                    <a:pt x="901" y="45"/>
                    <a:pt x="900" y="45"/>
                    <a:pt x="899" y="45"/>
                  </a:cubicBezTo>
                  <a:cubicBezTo>
                    <a:pt x="899" y="45"/>
                    <a:pt x="899" y="45"/>
                    <a:pt x="899" y="45"/>
                  </a:cubicBezTo>
                  <a:cubicBezTo>
                    <a:pt x="898" y="45"/>
                    <a:pt x="897" y="46"/>
                    <a:pt x="895" y="46"/>
                  </a:cubicBezTo>
                  <a:cubicBezTo>
                    <a:pt x="895" y="46"/>
                    <a:pt x="895" y="46"/>
                    <a:pt x="895" y="46"/>
                  </a:cubicBezTo>
                  <a:cubicBezTo>
                    <a:pt x="892" y="45"/>
                    <a:pt x="889" y="44"/>
                    <a:pt x="888" y="43"/>
                  </a:cubicBezTo>
                  <a:cubicBezTo>
                    <a:pt x="886" y="42"/>
                    <a:pt x="886" y="41"/>
                    <a:pt x="885" y="40"/>
                  </a:cubicBezTo>
                  <a:cubicBezTo>
                    <a:pt x="885" y="40"/>
                    <a:pt x="884" y="40"/>
                    <a:pt x="883" y="40"/>
                  </a:cubicBezTo>
                  <a:cubicBezTo>
                    <a:pt x="882" y="40"/>
                    <a:pt x="881" y="40"/>
                    <a:pt x="880" y="40"/>
                  </a:cubicBezTo>
                  <a:cubicBezTo>
                    <a:pt x="878" y="39"/>
                    <a:pt x="876" y="35"/>
                    <a:pt x="876" y="34"/>
                  </a:cubicBezTo>
                  <a:cubicBezTo>
                    <a:pt x="876" y="34"/>
                    <a:pt x="875" y="33"/>
                    <a:pt x="875" y="33"/>
                  </a:cubicBezTo>
                  <a:cubicBezTo>
                    <a:pt x="875" y="33"/>
                    <a:pt x="874" y="33"/>
                    <a:pt x="874" y="33"/>
                  </a:cubicBezTo>
                  <a:cubicBezTo>
                    <a:pt x="874" y="33"/>
                    <a:pt x="874" y="33"/>
                    <a:pt x="874" y="33"/>
                  </a:cubicBezTo>
                  <a:cubicBezTo>
                    <a:pt x="873" y="33"/>
                    <a:pt x="873" y="33"/>
                    <a:pt x="873" y="33"/>
                  </a:cubicBezTo>
                  <a:cubicBezTo>
                    <a:pt x="871" y="33"/>
                    <a:pt x="870" y="32"/>
                    <a:pt x="869" y="31"/>
                  </a:cubicBezTo>
                  <a:cubicBezTo>
                    <a:pt x="868" y="32"/>
                    <a:pt x="867" y="33"/>
                    <a:pt x="865" y="33"/>
                  </a:cubicBezTo>
                  <a:cubicBezTo>
                    <a:pt x="865" y="33"/>
                    <a:pt x="865" y="34"/>
                    <a:pt x="864" y="34"/>
                  </a:cubicBezTo>
                  <a:cubicBezTo>
                    <a:pt x="861" y="34"/>
                    <a:pt x="859" y="31"/>
                    <a:pt x="858" y="30"/>
                  </a:cubicBezTo>
                  <a:cubicBezTo>
                    <a:pt x="858" y="30"/>
                    <a:pt x="858" y="30"/>
                    <a:pt x="858" y="30"/>
                  </a:cubicBezTo>
                  <a:cubicBezTo>
                    <a:pt x="857" y="31"/>
                    <a:pt x="856" y="33"/>
                    <a:pt x="854" y="33"/>
                  </a:cubicBezTo>
                  <a:cubicBezTo>
                    <a:pt x="853" y="33"/>
                    <a:pt x="853" y="33"/>
                    <a:pt x="852" y="33"/>
                  </a:cubicBezTo>
                  <a:cubicBezTo>
                    <a:pt x="850" y="33"/>
                    <a:pt x="849" y="33"/>
                    <a:pt x="847" y="32"/>
                  </a:cubicBezTo>
                  <a:cubicBezTo>
                    <a:pt x="847" y="32"/>
                    <a:pt x="847" y="32"/>
                    <a:pt x="847" y="32"/>
                  </a:cubicBezTo>
                  <a:cubicBezTo>
                    <a:pt x="846" y="32"/>
                    <a:pt x="846" y="32"/>
                    <a:pt x="846" y="32"/>
                  </a:cubicBezTo>
                  <a:cubicBezTo>
                    <a:pt x="846" y="32"/>
                    <a:pt x="846" y="32"/>
                    <a:pt x="845" y="31"/>
                  </a:cubicBezTo>
                  <a:cubicBezTo>
                    <a:pt x="845" y="33"/>
                    <a:pt x="843" y="34"/>
                    <a:pt x="842" y="34"/>
                  </a:cubicBezTo>
                  <a:cubicBezTo>
                    <a:pt x="841" y="34"/>
                    <a:pt x="840" y="35"/>
                    <a:pt x="839" y="35"/>
                  </a:cubicBezTo>
                  <a:cubicBezTo>
                    <a:pt x="838" y="35"/>
                    <a:pt x="836" y="34"/>
                    <a:pt x="834" y="33"/>
                  </a:cubicBezTo>
                  <a:cubicBezTo>
                    <a:pt x="833" y="33"/>
                    <a:pt x="832" y="32"/>
                    <a:pt x="831" y="32"/>
                  </a:cubicBezTo>
                  <a:cubicBezTo>
                    <a:pt x="831" y="32"/>
                    <a:pt x="831" y="32"/>
                    <a:pt x="831" y="32"/>
                  </a:cubicBezTo>
                  <a:cubicBezTo>
                    <a:pt x="830" y="32"/>
                    <a:pt x="829" y="32"/>
                    <a:pt x="829" y="32"/>
                  </a:cubicBezTo>
                  <a:cubicBezTo>
                    <a:pt x="829" y="32"/>
                    <a:pt x="829" y="32"/>
                    <a:pt x="828" y="32"/>
                  </a:cubicBezTo>
                  <a:cubicBezTo>
                    <a:pt x="827" y="33"/>
                    <a:pt x="826" y="35"/>
                    <a:pt x="824" y="35"/>
                  </a:cubicBezTo>
                  <a:cubicBezTo>
                    <a:pt x="823" y="35"/>
                    <a:pt x="823" y="35"/>
                    <a:pt x="823" y="35"/>
                  </a:cubicBezTo>
                  <a:cubicBezTo>
                    <a:pt x="820" y="35"/>
                    <a:pt x="818" y="35"/>
                    <a:pt x="817" y="34"/>
                  </a:cubicBezTo>
                  <a:cubicBezTo>
                    <a:pt x="816" y="34"/>
                    <a:pt x="816" y="33"/>
                    <a:pt x="815" y="33"/>
                  </a:cubicBezTo>
                  <a:cubicBezTo>
                    <a:pt x="815" y="33"/>
                    <a:pt x="814" y="33"/>
                    <a:pt x="813" y="33"/>
                  </a:cubicBezTo>
                  <a:cubicBezTo>
                    <a:pt x="813" y="33"/>
                    <a:pt x="813" y="33"/>
                    <a:pt x="813" y="33"/>
                  </a:cubicBezTo>
                  <a:cubicBezTo>
                    <a:pt x="812" y="33"/>
                    <a:pt x="812" y="33"/>
                    <a:pt x="811" y="33"/>
                  </a:cubicBezTo>
                  <a:cubicBezTo>
                    <a:pt x="810" y="33"/>
                    <a:pt x="809" y="34"/>
                    <a:pt x="808" y="34"/>
                  </a:cubicBezTo>
                  <a:cubicBezTo>
                    <a:pt x="807" y="34"/>
                    <a:pt x="807" y="34"/>
                    <a:pt x="806" y="34"/>
                  </a:cubicBezTo>
                  <a:cubicBezTo>
                    <a:pt x="804" y="33"/>
                    <a:pt x="803" y="32"/>
                    <a:pt x="802" y="31"/>
                  </a:cubicBezTo>
                  <a:cubicBezTo>
                    <a:pt x="802" y="31"/>
                    <a:pt x="801" y="31"/>
                    <a:pt x="801" y="31"/>
                  </a:cubicBezTo>
                  <a:cubicBezTo>
                    <a:pt x="801" y="32"/>
                    <a:pt x="800" y="33"/>
                    <a:pt x="800" y="33"/>
                  </a:cubicBezTo>
                  <a:cubicBezTo>
                    <a:pt x="800" y="34"/>
                    <a:pt x="800" y="34"/>
                    <a:pt x="800" y="35"/>
                  </a:cubicBezTo>
                  <a:cubicBezTo>
                    <a:pt x="799" y="35"/>
                    <a:pt x="799" y="36"/>
                    <a:pt x="799" y="36"/>
                  </a:cubicBezTo>
                  <a:cubicBezTo>
                    <a:pt x="798" y="39"/>
                    <a:pt x="798" y="40"/>
                    <a:pt x="797" y="41"/>
                  </a:cubicBezTo>
                  <a:cubicBezTo>
                    <a:pt x="796" y="43"/>
                    <a:pt x="793" y="46"/>
                    <a:pt x="791" y="48"/>
                  </a:cubicBezTo>
                  <a:cubicBezTo>
                    <a:pt x="789" y="48"/>
                    <a:pt x="788" y="49"/>
                    <a:pt x="786" y="49"/>
                  </a:cubicBezTo>
                  <a:cubicBezTo>
                    <a:pt x="786" y="49"/>
                    <a:pt x="785" y="49"/>
                    <a:pt x="785" y="49"/>
                  </a:cubicBezTo>
                  <a:cubicBezTo>
                    <a:pt x="785" y="49"/>
                    <a:pt x="785" y="50"/>
                    <a:pt x="784" y="50"/>
                  </a:cubicBezTo>
                  <a:cubicBezTo>
                    <a:pt x="783" y="50"/>
                    <a:pt x="781" y="51"/>
                    <a:pt x="779" y="51"/>
                  </a:cubicBezTo>
                  <a:cubicBezTo>
                    <a:pt x="779" y="51"/>
                    <a:pt x="778" y="51"/>
                    <a:pt x="778" y="51"/>
                  </a:cubicBezTo>
                  <a:cubicBezTo>
                    <a:pt x="775" y="51"/>
                    <a:pt x="772" y="49"/>
                    <a:pt x="769" y="46"/>
                  </a:cubicBezTo>
                  <a:cubicBezTo>
                    <a:pt x="767" y="44"/>
                    <a:pt x="766" y="43"/>
                    <a:pt x="765" y="42"/>
                  </a:cubicBezTo>
                  <a:cubicBezTo>
                    <a:pt x="765" y="41"/>
                    <a:pt x="764" y="40"/>
                    <a:pt x="764" y="40"/>
                  </a:cubicBezTo>
                  <a:cubicBezTo>
                    <a:pt x="764" y="39"/>
                    <a:pt x="764" y="39"/>
                    <a:pt x="764" y="39"/>
                  </a:cubicBezTo>
                  <a:cubicBezTo>
                    <a:pt x="763" y="39"/>
                    <a:pt x="762" y="38"/>
                    <a:pt x="762" y="37"/>
                  </a:cubicBezTo>
                  <a:cubicBezTo>
                    <a:pt x="761" y="37"/>
                    <a:pt x="761" y="37"/>
                    <a:pt x="761" y="37"/>
                  </a:cubicBezTo>
                  <a:cubicBezTo>
                    <a:pt x="760" y="37"/>
                    <a:pt x="759" y="37"/>
                    <a:pt x="758" y="37"/>
                  </a:cubicBezTo>
                  <a:cubicBezTo>
                    <a:pt x="758" y="37"/>
                    <a:pt x="757" y="37"/>
                    <a:pt x="757" y="37"/>
                  </a:cubicBezTo>
                  <a:cubicBezTo>
                    <a:pt x="755" y="37"/>
                    <a:pt x="751" y="35"/>
                    <a:pt x="750" y="35"/>
                  </a:cubicBezTo>
                  <a:cubicBezTo>
                    <a:pt x="749" y="34"/>
                    <a:pt x="748" y="33"/>
                    <a:pt x="747" y="32"/>
                  </a:cubicBezTo>
                  <a:cubicBezTo>
                    <a:pt x="747" y="32"/>
                    <a:pt x="746" y="32"/>
                    <a:pt x="746" y="31"/>
                  </a:cubicBezTo>
                  <a:cubicBezTo>
                    <a:pt x="745" y="31"/>
                    <a:pt x="745" y="31"/>
                    <a:pt x="744" y="31"/>
                  </a:cubicBezTo>
                  <a:cubicBezTo>
                    <a:pt x="743" y="31"/>
                    <a:pt x="743" y="31"/>
                    <a:pt x="742" y="31"/>
                  </a:cubicBezTo>
                  <a:cubicBezTo>
                    <a:pt x="741" y="30"/>
                    <a:pt x="741" y="30"/>
                    <a:pt x="741" y="30"/>
                  </a:cubicBezTo>
                  <a:cubicBezTo>
                    <a:pt x="739" y="30"/>
                    <a:pt x="738" y="29"/>
                    <a:pt x="736" y="29"/>
                  </a:cubicBezTo>
                  <a:cubicBezTo>
                    <a:pt x="735" y="28"/>
                    <a:pt x="734" y="27"/>
                    <a:pt x="734" y="26"/>
                  </a:cubicBezTo>
                  <a:cubicBezTo>
                    <a:pt x="734" y="25"/>
                    <a:pt x="734" y="25"/>
                    <a:pt x="733" y="25"/>
                  </a:cubicBezTo>
                  <a:cubicBezTo>
                    <a:pt x="733" y="25"/>
                    <a:pt x="731" y="24"/>
                    <a:pt x="730" y="23"/>
                  </a:cubicBezTo>
                  <a:cubicBezTo>
                    <a:pt x="729" y="23"/>
                    <a:pt x="728" y="22"/>
                    <a:pt x="726" y="22"/>
                  </a:cubicBezTo>
                  <a:cubicBezTo>
                    <a:pt x="725" y="21"/>
                    <a:pt x="724" y="21"/>
                    <a:pt x="723" y="20"/>
                  </a:cubicBezTo>
                  <a:cubicBezTo>
                    <a:pt x="723" y="20"/>
                    <a:pt x="722" y="20"/>
                    <a:pt x="722" y="20"/>
                  </a:cubicBezTo>
                  <a:cubicBezTo>
                    <a:pt x="720" y="19"/>
                    <a:pt x="718" y="18"/>
                    <a:pt x="716" y="17"/>
                  </a:cubicBezTo>
                  <a:cubicBezTo>
                    <a:pt x="715" y="15"/>
                    <a:pt x="713" y="12"/>
                    <a:pt x="712" y="10"/>
                  </a:cubicBezTo>
                  <a:cubicBezTo>
                    <a:pt x="500" y="12"/>
                    <a:pt x="500" y="12"/>
                    <a:pt x="500" y="12"/>
                  </a:cubicBezTo>
                  <a:cubicBezTo>
                    <a:pt x="170" y="7"/>
                    <a:pt x="170" y="7"/>
                    <a:pt x="170" y="7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339"/>
                    <a:pt x="0" y="339"/>
                    <a:pt x="0" y="339"/>
                  </a:cubicBezTo>
                  <a:cubicBezTo>
                    <a:pt x="262" y="349"/>
                    <a:pt x="262" y="349"/>
                    <a:pt x="262" y="349"/>
                  </a:cubicBezTo>
                  <a:cubicBezTo>
                    <a:pt x="258" y="528"/>
                    <a:pt x="258" y="528"/>
                    <a:pt x="258" y="528"/>
                  </a:cubicBezTo>
                  <a:cubicBezTo>
                    <a:pt x="426" y="532"/>
                    <a:pt x="426" y="532"/>
                    <a:pt x="426" y="532"/>
                  </a:cubicBezTo>
                  <a:cubicBezTo>
                    <a:pt x="575" y="532"/>
                    <a:pt x="575" y="532"/>
                    <a:pt x="575" y="532"/>
                  </a:cubicBezTo>
                  <a:cubicBezTo>
                    <a:pt x="814" y="529"/>
                    <a:pt x="814" y="529"/>
                    <a:pt x="814" y="529"/>
                  </a:cubicBezTo>
                  <a:cubicBezTo>
                    <a:pt x="995" y="524"/>
                    <a:pt x="995" y="524"/>
                    <a:pt x="995" y="524"/>
                  </a:cubicBezTo>
                  <a:cubicBezTo>
                    <a:pt x="1147" y="517"/>
                    <a:pt x="1147" y="517"/>
                    <a:pt x="1147" y="517"/>
                  </a:cubicBezTo>
                  <a:cubicBezTo>
                    <a:pt x="1146" y="516"/>
                    <a:pt x="1146" y="514"/>
                    <a:pt x="1145" y="51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2906713" y="3352800"/>
              <a:ext cx="863600" cy="452438"/>
            </a:xfrm>
            <a:custGeom>
              <a:avLst/>
              <a:gdLst>
                <a:gd name="T0" fmla="*/ 1005 w 1023"/>
                <a:gd name="T1" fmla="*/ 143 h 538"/>
                <a:gd name="T2" fmla="*/ 1004 w 1023"/>
                <a:gd name="T3" fmla="*/ 138 h 538"/>
                <a:gd name="T4" fmla="*/ 1000 w 1023"/>
                <a:gd name="T5" fmla="*/ 139 h 538"/>
                <a:gd name="T6" fmla="*/ 995 w 1023"/>
                <a:gd name="T7" fmla="*/ 136 h 538"/>
                <a:gd name="T8" fmla="*/ 990 w 1023"/>
                <a:gd name="T9" fmla="*/ 135 h 538"/>
                <a:gd name="T10" fmla="*/ 984 w 1023"/>
                <a:gd name="T11" fmla="*/ 137 h 538"/>
                <a:gd name="T12" fmla="*/ 978 w 1023"/>
                <a:gd name="T13" fmla="*/ 131 h 538"/>
                <a:gd name="T14" fmla="*/ 973 w 1023"/>
                <a:gd name="T15" fmla="*/ 130 h 538"/>
                <a:gd name="T16" fmla="*/ 972 w 1023"/>
                <a:gd name="T17" fmla="*/ 122 h 538"/>
                <a:gd name="T18" fmla="*/ 965 w 1023"/>
                <a:gd name="T19" fmla="*/ 119 h 538"/>
                <a:gd name="T20" fmla="*/ 961 w 1023"/>
                <a:gd name="T21" fmla="*/ 109 h 538"/>
                <a:gd name="T22" fmla="*/ 965 w 1023"/>
                <a:gd name="T23" fmla="*/ 104 h 538"/>
                <a:gd name="T24" fmla="*/ 962 w 1023"/>
                <a:gd name="T25" fmla="*/ 99 h 538"/>
                <a:gd name="T26" fmla="*/ 956 w 1023"/>
                <a:gd name="T27" fmla="*/ 100 h 538"/>
                <a:gd name="T28" fmla="*/ 950 w 1023"/>
                <a:gd name="T29" fmla="*/ 94 h 538"/>
                <a:gd name="T30" fmla="*/ 944 w 1023"/>
                <a:gd name="T31" fmla="*/ 89 h 538"/>
                <a:gd name="T32" fmla="*/ 940 w 1023"/>
                <a:gd name="T33" fmla="*/ 82 h 538"/>
                <a:gd name="T34" fmla="*/ 935 w 1023"/>
                <a:gd name="T35" fmla="*/ 78 h 538"/>
                <a:gd name="T36" fmla="*/ 932 w 1023"/>
                <a:gd name="T37" fmla="*/ 69 h 538"/>
                <a:gd name="T38" fmla="*/ 939 w 1023"/>
                <a:gd name="T39" fmla="*/ 68 h 538"/>
                <a:gd name="T40" fmla="*/ 938 w 1023"/>
                <a:gd name="T41" fmla="*/ 61 h 538"/>
                <a:gd name="T42" fmla="*/ 940 w 1023"/>
                <a:gd name="T43" fmla="*/ 53 h 538"/>
                <a:gd name="T44" fmla="*/ 948 w 1023"/>
                <a:gd name="T45" fmla="*/ 50 h 538"/>
                <a:gd name="T46" fmla="*/ 948 w 1023"/>
                <a:gd name="T47" fmla="*/ 42 h 538"/>
                <a:gd name="T48" fmla="*/ 951 w 1023"/>
                <a:gd name="T49" fmla="*/ 38 h 538"/>
                <a:gd name="T50" fmla="*/ 956 w 1023"/>
                <a:gd name="T51" fmla="*/ 42 h 538"/>
                <a:gd name="T52" fmla="*/ 963 w 1023"/>
                <a:gd name="T53" fmla="*/ 39 h 538"/>
                <a:gd name="T54" fmla="*/ 962 w 1023"/>
                <a:gd name="T55" fmla="*/ 33 h 538"/>
                <a:gd name="T56" fmla="*/ 957 w 1023"/>
                <a:gd name="T57" fmla="*/ 35 h 538"/>
                <a:gd name="T58" fmla="*/ 951 w 1023"/>
                <a:gd name="T59" fmla="*/ 32 h 538"/>
                <a:gd name="T60" fmla="*/ 958 w 1023"/>
                <a:gd name="T61" fmla="*/ 30 h 538"/>
                <a:gd name="T62" fmla="*/ 961 w 1023"/>
                <a:gd name="T63" fmla="*/ 24 h 538"/>
                <a:gd name="T64" fmla="*/ 957 w 1023"/>
                <a:gd name="T65" fmla="*/ 20 h 538"/>
                <a:gd name="T66" fmla="*/ 951 w 1023"/>
                <a:gd name="T67" fmla="*/ 18 h 538"/>
                <a:gd name="T68" fmla="*/ 950 w 1023"/>
                <a:gd name="T69" fmla="*/ 10 h 538"/>
                <a:gd name="T70" fmla="*/ 945 w 1023"/>
                <a:gd name="T71" fmla="*/ 11 h 538"/>
                <a:gd name="T72" fmla="*/ 940 w 1023"/>
                <a:gd name="T73" fmla="*/ 14 h 538"/>
                <a:gd name="T74" fmla="*/ 935 w 1023"/>
                <a:gd name="T75" fmla="*/ 18 h 538"/>
                <a:gd name="T76" fmla="*/ 926 w 1023"/>
                <a:gd name="T77" fmla="*/ 16 h 538"/>
                <a:gd name="T78" fmla="*/ 920 w 1023"/>
                <a:gd name="T79" fmla="*/ 13 h 538"/>
                <a:gd name="T80" fmla="*/ 915 w 1023"/>
                <a:gd name="T81" fmla="*/ 8 h 538"/>
                <a:gd name="T82" fmla="*/ 910 w 1023"/>
                <a:gd name="T83" fmla="*/ 4 h 538"/>
                <a:gd name="T84" fmla="*/ 905 w 1023"/>
                <a:gd name="T85" fmla="*/ 0 h 538"/>
                <a:gd name="T86" fmla="*/ 567 w 1023"/>
                <a:gd name="T87" fmla="*/ 12 h 538"/>
                <a:gd name="T88" fmla="*/ 179 w 1023"/>
                <a:gd name="T89" fmla="*/ 15 h 538"/>
                <a:gd name="T90" fmla="*/ 0 w 1023"/>
                <a:gd name="T91" fmla="*/ 537 h 538"/>
                <a:gd name="T92" fmla="*/ 506 w 1023"/>
                <a:gd name="T93" fmla="*/ 537 h 538"/>
                <a:gd name="T94" fmla="*/ 838 w 1023"/>
                <a:gd name="T95" fmla="*/ 527 h 538"/>
                <a:gd name="T96" fmla="*/ 1003 w 1023"/>
                <a:gd name="T97" fmla="*/ 145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23" h="538">
                  <a:moveTo>
                    <a:pt x="1003" y="145"/>
                  </a:moveTo>
                  <a:cubicBezTo>
                    <a:pt x="1003" y="145"/>
                    <a:pt x="1005" y="143"/>
                    <a:pt x="1005" y="143"/>
                  </a:cubicBezTo>
                  <a:cubicBezTo>
                    <a:pt x="1005" y="142"/>
                    <a:pt x="1005" y="141"/>
                    <a:pt x="1005" y="140"/>
                  </a:cubicBezTo>
                  <a:cubicBezTo>
                    <a:pt x="1005" y="139"/>
                    <a:pt x="1004" y="138"/>
                    <a:pt x="1004" y="138"/>
                  </a:cubicBezTo>
                  <a:cubicBezTo>
                    <a:pt x="1003" y="137"/>
                    <a:pt x="1002" y="138"/>
                    <a:pt x="1002" y="138"/>
                  </a:cubicBezTo>
                  <a:cubicBezTo>
                    <a:pt x="1001" y="138"/>
                    <a:pt x="1001" y="139"/>
                    <a:pt x="1000" y="139"/>
                  </a:cubicBezTo>
                  <a:cubicBezTo>
                    <a:pt x="999" y="139"/>
                    <a:pt x="997" y="140"/>
                    <a:pt x="996" y="139"/>
                  </a:cubicBezTo>
                  <a:cubicBezTo>
                    <a:pt x="995" y="139"/>
                    <a:pt x="996" y="137"/>
                    <a:pt x="995" y="136"/>
                  </a:cubicBezTo>
                  <a:cubicBezTo>
                    <a:pt x="995" y="135"/>
                    <a:pt x="993" y="135"/>
                    <a:pt x="993" y="134"/>
                  </a:cubicBezTo>
                  <a:cubicBezTo>
                    <a:pt x="992" y="134"/>
                    <a:pt x="991" y="135"/>
                    <a:pt x="990" y="135"/>
                  </a:cubicBezTo>
                  <a:cubicBezTo>
                    <a:pt x="989" y="136"/>
                    <a:pt x="989" y="137"/>
                    <a:pt x="988" y="137"/>
                  </a:cubicBezTo>
                  <a:cubicBezTo>
                    <a:pt x="987" y="138"/>
                    <a:pt x="985" y="138"/>
                    <a:pt x="984" y="137"/>
                  </a:cubicBezTo>
                  <a:cubicBezTo>
                    <a:pt x="983" y="137"/>
                    <a:pt x="981" y="136"/>
                    <a:pt x="981" y="135"/>
                  </a:cubicBezTo>
                  <a:cubicBezTo>
                    <a:pt x="980" y="134"/>
                    <a:pt x="979" y="132"/>
                    <a:pt x="978" y="131"/>
                  </a:cubicBezTo>
                  <a:cubicBezTo>
                    <a:pt x="977" y="131"/>
                    <a:pt x="976" y="132"/>
                    <a:pt x="975" y="132"/>
                  </a:cubicBezTo>
                  <a:cubicBezTo>
                    <a:pt x="974" y="131"/>
                    <a:pt x="973" y="131"/>
                    <a:pt x="973" y="130"/>
                  </a:cubicBezTo>
                  <a:cubicBezTo>
                    <a:pt x="973" y="129"/>
                    <a:pt x="974" y="127"/>
                    <a:pt x="974" y="125"/>
                  </a:cubicBezTo>
                  <a:cubicBezTo>
                    <a:pt x="974" y="124"/>
                    <a:pt x="973" y="122"/>
                    <a:pt x="972" y="122"/>
                  </a:cubicBezTo>
                  <a:cubicBezTo>
                    <a:pt x="971" y="121"/>
                    <a:pt x="969" y="120"/>
                    <a:pt x="969" y="119"/>
                  </a:cubicBezTo>
                  <a:cubicBezTo>
                    <a:pt x="968" y="119"/>
                    <a:pt x="966" y="119"/>
                    <a:pt x="965" y="119"/>
                  </a:cubicBezTo>
                  <a:cubicBezTo>
                    <a:pt x="964" y="118"/>
                    <a:pt x="962" y="116"/>
                    <a:pt x="962" y="115"/>
                  </a:cubicBezTo>
                  <a:cubicBezTo>
                    <a:pt x="961" y="114"/>
                    <a:pt x="961" y="111"/>
                    <a:pt x="961" y="109"/>
                  </a:cubicBezTo>
                  <a:cubicBezTo>
                    <a:pt x="961" y="109"/>
                    <a:pt x="961" y="107"/>
                    <a:pt x="961" y="106"/>
                  </a:cubicBezTo>
                  <a:cubicBezTo>
                    <a:pt x="962" y="105"/>
                    <a:pt x="965" y="105"/>
                    <a:pt x="965" y="104"/>
                  </a:cubicBezTo>
                  <a:cubicBezTo>
                    <a:pt x="966" y="103"/>
                    <a:pt x="965" y="101"/>
                    <a:pt x="964" y="100"/>
                  </a:cubicBezTo>
                  <a:cubicBezTo>
                    <a:pt x="963" y="99"/>
                    <a:pt x="962" y="99"/>
                    <a:pt x="962" y="99"/>
                  </a:cubicBezTo>
                  <a:cubicBezTo>
                    <a:pt x="961" y="99"/>
                    <a:pt x="960" y="101"/>
                    <a:pt x="959" y="101"/>
                  </a:cubicBezTo>
                  <a:cubicBezTo>
                    <a:pt x="958" y="101"/>
                    <a:pt x="957" y="101"/>
                    <a:pt x="956" y="100"/>
                  </a:cubicBezTo>
                  <a:cubicBezTo>
                    <a:pt x="955" y="99"/>
                    <a:pt x="955" y="97"/>
                    <a:pt x="954" y="96"/>
                  </a:cubicBezTo>
                  <a:cubicBezTo>
                    <a:pt x="954" y="96"/>
                    <a:pt x="951" y="95"/>
                    <a:pt x="950" y="94"/>
                  </a:cubicBezTo>
                  <a:cubicBezTo>
                    <a:pt x="949" y="93"/>
                    <a:pt x="949" y="90"/>
                    <a:pt x="948" y="89"/>
                  </a:cubicBezTo>
                  <a:cubicBezTo>
                    <a:pt x="947" y="89"/>
                    <a:pt x="945" y="89"/>
                    <a:pt x="944" y="89"/>
                  </a:cubicBezTo>
                  <a:cubicBezTo>
                    <a:pt x="943" y="88"/>
                    <a:pt x="942" y="87"/>
                    <a:pt x="942" y="86"/>
                  </a:cubicBezTo>
                  <a:cubicBezTo>
                    <a:pt x="941" y="85"/>
                    <a:pt x="941" y="83"/>
                    <a:pt x="940" y="82"/>
                  </a:cubicBezTo>
                  <a:cubicBezTo>
                    <a:pt x="939" y="81"/>
                    <a:pt x="938" y="80"/>
                    <a:pt x="938" y="80"/>
                  </a:cubicBezTo>
                  <a:cubicBezTo>
                    <a:pt x="937" y="79"/>
                    <a:pt x="935" y="78"/>
                    <a:pt x="935" y="78"/>
                  </a:cubicBezTo>
                  <a:cubicBezTo>
                    <a:pt x="934" y="77"/>
                    <a:pt x="932" y="75"/>
                    <a:pt x="932" y="74"/>
                  </a:cubicBezTo>
                  <a:cubicBezTo>
                    <a:pt x="932" y="73"/>
                    <a:pt x="931" y="70"/>
                    <a:pt x="932" y="69"/>
                  </a:cubicBezTo>
                  <a:cubicBezTo>
                    <a:pt x="932" y="68"/>
                    <a:pt x="935" y="67"/>
                    <a:pt x="936" y="67"/>
                  </a:cubicBezTo>
                  <a:cubicBezTo>
                    <a:pt x="937" y="67"/>
                    <a:pt x="938" y="68"/>
                    <a:pt x="939" y="68"/>
                  </a:cubicBezTo>
                  <a:cubicBezTo>
                    <a:pt x="940" y="67"/>
                    <a:pt x="941" y="65"/>
                    <a:pt x="941" y="64"/>
                  </a:cubicBezTo>
                  <a:cubicBezTo>
                    <a:pt x="941" y="63"/>
                    <a:pt x="938" y="62"/>
                    <a:pt x="938" y="61"/>
                  </a:cubicBezTo>
                  <a:cubicBezTo>
                    <a:pt x="938" y="60"/>
                    <a:pt x="938" y="58"/>
                    <a:pt x="938" y="57"/>
                  </a:cubicBezTo>
                  <a:cubicBezTo>
                    <a:pt x="939" y="56"/>
                    <a:pt x="939" y="53"/>
                    <a:pt x="940" y="53"/>
                  </a:cubicBezTo>
                  <a:cubicBezTo>
                    <a:pt x="941" y="52"/>
                    <a:pt x="942" y="50"/>
                    <a:pt x="943" y="50"/>
                  </a:cubicBezTo>
                  <a:cubicBezTo>
                    <a:pt x="944" y="50"/>
                    <a:pt x="947" y="51"/>
                    <a:pt x="948" y="50"/>
                  </a:cubicBezTo>
                  <a:cubicBezTo>
                    <a:pt x="949" y="50"/>
                    <a:pt x="949" y="48"/>
                    <a:pt x="949" y="48"/>
                  </a:cubicBezTo>
                  <a:cubicBezTo>
                    <a:pt x="949" y="46"/>
                    <a:pt x="948" y="44"/>
                    <a:pt x="948" y="42"/>
                  </a:cubicBezTo>
                  <a:cubicBezTo>
                    <a:pt x="948" y="41"/>
                    <a:pt x="949" y="39"/>
                    <a:pt x="949" y="38"/>
                  </a:cubicBezTo>
                  <a:cubicBezTo>
                    <a:pt x="950" y="38"/>
                    <a:pt x="951" y="38"/>
                    <a:pt x="951" y="38"/>
                  </a:cubicBezTo>
                  <a:cubicBezTo>
                    <a:pt x="952" y="38"/>
                    <a:pt x="953" y="39"/>
                    <a:pt x="954" y="40"/>
                  </a:cubicBezTo>
                  <a:cubicBezTo>
                    <a:pt x="955" y="40"/>
                    <a:pt x="956" y="42"/>
                    <a:pt x="956" y="42"/>
                  </a:cubicBezTo>
                  <a:cubicBezTo>
                    <a:pt x="957" y="42"/>
                    <a:pt x="959" y="42"/>
                    <a:pt x="960" y="42"/>
                  </a:cubicBezTo>
                  <a:cubicBezTo>
                    <a:pt x="961" y="41"/>
                    <a:pt x="963" y="40"/>
                    <a:pt x="963" y="39"/>
                  </a:cubicBezTo>
                  <a:cubicBezTo>
                    <a:pt x="964" y="38"/>
                    <a:pt x="964" y="37"/>
                    <a:pt x="964" y="36"/>
                  </a:cubicBezTo>
                  <a:cubicBezTo>
                    <a:pt x="964" y="35"/>
                    <a:pt x="963" y="33"/>
                    <a:pt x="962" y="33"/>
                  </a:cubicBezTo>
                  <a:cubicBezTo>
                    <a:pt x="962" y="33"/>
                    <a:pt x="960" y="33"/>
                    <a:pt x="959" y="34"/>
                  </a:cubicBezTo>
                  <a:cubicBezTo>
                    <a:pt x="959" y="34"/>
                    <a:pt x="958" y="35"/>
                    <a:pt x="957" y="35"/>
                  </a:cubicBezTo>
                  <a:cubicBezTo>
                    <a:pt x="956" y="36"/>
                    <a:pt x="955" y="35"/>
                    <a:pt x="954" y="34"/>
                  </a:cubicBezTo>
                  <a:cubicBezTo>
                    <a:pt x="953" y="34"/>
                    <a:pt x="951" y="33"/>
                    <a:pt x="951" y="32"/>
                  </a:cubicBezTo>
                  <a:cubicBezTo>
                    <a:pt x="951" y="31"/>
                    <a:pt x="953" y="30"/>
                    <a:pt x="954" y="30"/>
                  </a:cubicBezTo>
                  <a:cubicBezTo>
                    <a:pt x="955" y="29"/>
                    <a:pt x="957" y="30"/>
                    <a:pt x="958" y="30"/>
                  </a:cubicBezTo>
                  <a:cubicBezTo>
                    <a:pt x="959" y="29"/>
                    <a:pt x="959" y="28"/>
                    <a:pt x="959" y="28"/>
                  </a:cubicBezTo>
                  <a:cubicBezTo>
                    <a:pt x="960" y="27"/>
                    <a:pt x="961" y="25"/>
                    <a:pt x="961" y="24"/>
                  </a:cubicBezTo>
                  <a:cubicBezTo>
                    <a:pt x="961" y="23"/>
                    <a:pt x="960" y="22"/>
                    <a:pt x="960" y="21"/>
                  </a:cubicBezTo>
                  <a:cubicBezTo>
                    <a:pt x="959" y="21"/>
                    <a:pt x="958" y="20"/>
                    <a:pt x="957" y="20"/>
                  </a:cubicBezTo>
                  <a:cubicBezTo>
                    <a:pt x="956" y="20"/>
                    <a:pt x="954" y="21"/>
                    <a:pt x="953" y="21"/>
                  </a:cubicBezTo>
                  <a:cubicBezTo>
                    <a:pt x="953" y="20"/>
                    <a:pt x="951" y="19"/>
                    <a:pt x="951" y="18"/>
                  </a:cubicBezTo>
                  <a:cubicBezTo>
                    <a:pt x="951" y="17"/>
                    <a:pt x="953" y="14"/>
                    <a:pt x="953" y="13"/>
                  </a:cubicBezTo>
                  <a:cubicBezTo>
                    <a:pt x="953" y="12"/>
                    <a:pt x="951" y="10"/>
                    <a:pt x="950" y="10"/>
                  </a:cubicBezTo>
                  <a:cubicBezTo>
                    <a:pt x="950" y="10"/>
                    <a:pt x="948" y="10"/>
                    <a:pt x="947" y="10"/>
                  </a:cubicBezTo>
                  <a:cubicBezTo>
                    <a:pt x="946" y="10"/>
                    <a:pt x="945" y="11"/>
                    <a:pt x="945" y="11"/>
                  </a:cubicBezTo>
                  <a:cubicBezTo>
                    <a:pt x="944" y="12"/>
                    <a:pt x="941" y="11"/>
                    <a:pt x="941" y="11"/>
                  </a:cubicBezTo>
                  <a:cubicBezTo>
                    <a:pt x="940" y="12"/>
                    <a:pt x="941" y="13"/>
                    <a:pt x="940" y="14"/>
                  </a:cubicBezTo>
                  <a:cubicBezTo>
                    <a:pt x="940" y="15"/>
                    <a:pt x="940" y="17"/>
                    <a:pt x="939" y="17"/>
                  </a:cubicBezTo>
                  <a:cubicBezTo>
                    <a:pt x="938" y="18"/>
                    <a:pt x="936" y="18"/>
                    <a:pt x="935" y="18"/>
                  </a:cubicBezTo>
                  <a:cubicBezTo>
                    <a:pt x="934" y="18"/>
                    <a:pt x="932" y="19"/>
                    <a:pt x="931" y="18"/>
                  </a:cubicBezTo>
                  <a:cubicBezTo>
                    <a:pt x="930" y="18"/>
                    <a:pt x="927" y="17"/>
                    <a:pt x="926" y="16"/>
                  </a:cubicBezTo>
                  <a:cubicBezTo>
                    <a:pt x="925" y="15"/>
                    <a:pt x="924" y="12"/>
                    <a:pt x="923" y="12"/>
                  </a:cubicBezTo>
                  <a:cubicBezTo>
                    <a:pt x="922" y="11"/>
                    <a:pt x="921" y="13"/>
                    <a:pt x="920" y="13"/>
                  </a:cubicBezTo>
                  <a:cubicBezTo>
                    <a:pt x="919" y="13"/>
                    <a:pt x="917" y="12"/>
                    <a:pt x="916" y="11"/>
                  </a:cubicBezTo>
                  <a:cubicBezTo>
                    <a:pt x="915" y="11"/>
                    <a:pt x="916" y="8"/>
                    <a:pt x="915" y="8"/>
                  </a:cubicBezTo>
                  <a:cubicBezTo>
                    <a:pt x="915" y="7"/>
                    <a:pt x="914" y="5"/>
                    <a:pt x="913" y="4"/>
                  </a:cubicBezTo>
                  <a:cubicBezTo>
                    <a:pt x="913" y="4"/>
                    <a:pt x="911" y="4"/>
                    <a:pt x="910" y="4"/>
                  </a:cubicBezTo>
                  <a:cubicBezTo>
                    <a:pt x="909" y="3"/>
                    <a:pt x="908" y="2"/>
                    <a:pt x="908" y="1"/>
                  </a:cubicBezTo>
                  <a:cubicBezTo>
                    <a:pt x="907" y="1"/>
                    <a:pt x="906" y="0"/>
                    <a:pt x="905" y="0"/>
                  </a:cubicBezTo>
                  <a:cubicBezTo>
                    <a:pt x="748" y="7"/>
                    <a:pt x="748" y="7"/>
                    <a:pt x="748" y="7"/>
                  </a:cubicBezTo>
                  <a:cubicBezTo>
                    <a:pt x="567" y="12"/>
                    <a:pt x="567" y="12"/>
                    <a:pt x="567" y="12"/>
                  </a:cubicBezTo>
                  <a:cubicBezTo>
                    <a:pt x="328" y="15"/>
                    <a:pt x="328" y="15"/>
                    <a:pt x="328" y="15"/>
                  </a:cubicBezTo>
                  <a:cubicBezTo>
                    <a:pt x="179" y="15"/>
                    <a:pt x="179" y="15"/>
                    <a:pt x="179" y="15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0" y="537"/>
                    <a:pt x="0" y="537"/>
                    <a:pt x="0" y="537"/>
                  </a:cubicBezTo>
                  <a:cubicBezTo>
                    <a:pt x="266" y="538"/>
                    <a:pt x="266" y="538"/>
                    <a:pt x="266" y="538"/>
                  </a:cubicBezTo>
                  <a:cubicBezTo>
                    <a:pt x="506" y="537"/>
                    <a:pt x="506" y="537"/>
                    <a:pt x="506" y="537"/>
                  </a:cubicBezTo>
                  <a:cubicBezTo>
                    <a:pt x="673" y="534"/>
                    <a:pt x="673" y="534"/>
                    <a:pt x="673" y="534"/>
                  </a:cubicBezTo>
                  <a:cubicBezTo>
                    <a:pt x="838" y="527"/>
                    <a:pt x="838" y="527"/>
                    <a:pt x="838" y="527"/>
                  </a:cubicBezTo>
                  <a:cubicBezTo>
                    <a:pt x="1023" y="518"/>
                    <a:pt x="1023" y="518"/>
                    <a:pt x="1023" y="518"/>
                  </a:cubicBezTo>
                  <a:lnTo>
                    <a:pt x="1003" y="145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3616325" y="3263900"/>
              <a:ext cx="3175" cy="3175"/>
            </a:xfrm>
            <a:custGeom>
              <a:avLst/>
              <a:gdLst>
                <a:gd name="T0" fmla="*/ 1 w 5"/>
                <a:gd name="T1" fmla="*/ 2 h 4"/>
                <a:gd name="T2" fmla="*/ 1 w 5"/>
                <a:gd name="T3" fmla="*/ 3 h 4"/>
                <a:gd name="T4" fmla="*/ 0 w 5"/>
                <a:gd name="T5" fmla="*/ 3 h 4"/>
                <a:gd name="T6" fmla="*/ 1 w 5"/>
                <a:gd name="T7" fmla="*/ 4 h 4"/>
                <a:gd name="T8" fmla="*/ 1 w 5"/>
                <a:gd name="T9" fmla="*/ 3 h 4"/>
                <a:gd name="T10" fmla="*/ 5 w 5"/>
                <a:gd name="T11" fmla="*/ 0 h 4"/>
                <a:gd name="T12" fmla="*/ 2 w 5"/>
                <a:gd name="T13" fmla="*/ 0 h 4"/>
                <a:gd name="T14" fmla="*/ 1 w 5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1" y="2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1" y="3"/>
                    <a:pt x="1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2" y="1"/>
                    <a:pt x="1" y="1"/>
                    <a:pt x="1" y="2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5" name="Freeform 44"/>
            <p:cNvSpPr>
              <a:spLocks/>
            </p:cNvSpPr>
            <p:nvPr/>
          </p:nvSpPr>
          <p:spPr bwMode="auto">
            <a:xfrm>
              <a:off x="2794000" y="3792538"/>
              <a:ext cx="1019175" cy="495300"/>
            </a:xfrm>
            <a:custGeom>
              <a:avLst/>
              <a:gdLst>
                <a:gd name="T0" fmla="*/ 808 w 1209"/>
                <a:gd name="T1" fmla="*/ 16 h 587"/>
                <a:gd name="T2" fmla="*/ 130 w 1209"/>
                <a:gd name="T3" fmla="*/ 19 h 587"/>
                <a:gd name="T4" fmla="*/ 416 w 1209"/>
                <a:gd name="T5" fmla="*/ 444 h 587"/>
                <a:gd name="T6" fmla="*/ 432 w 1209"/>
                <a:gd name="T7" fmla="*/ 451 h 587"/>
                <a:gd name="T8" fmla="*/ 455 w 1209"/>
                <a:gd name="T9" fmla="*/ 473 h 587"/>
                <a:gd name="T10" fmla="*/ 473 w 1209"/>
                <a:gd name="T11" fmla="*/ 472 h 587"/>
                <a:gd name="T12" fmla="*/ 486 w 1209"/>
                <a:gd name="T13" fmla="*/ 472 h 587"/>
                <a:gd name="T14" fmla="*/ 499 w 1209"/>
                <a:gd name="T15" fmla="*/ 466 h 587"/>
                <a:gd name="T16" fmla="*/ 514 w 1209"/>
                <a:gd name="T17" fmla="*/ 469 h 587"/>
                <a:gd name="T18" fmla="*/ 526 w 1209"/>
                <a:gd name="T19" fmla="*/ 483 h 587"/>
                <a:gd name="T20" fmla="*/ 538 w 1209"/>
                <a:gd name="T21" fmla="*/ 504 h 587"/>
                <a:gd name="T22" fmla="*/ 563 w 1209"/>
                <a:gd name="T23" fmla="*/ 504 h 587"/>
                <a:gd name="T24" fmla="*/ 585 w 1209"/>
                <a:gd name="T25" fmla="*/ 512 h 587"/>
                <a:gd name="T26" fmla="*/ 608 w 1209"/>
                <a:gd name="T27" fmla="*/ 511 h 587"/>
                <a:gd name="T28" fmla="*/ 630 w 1209"/>
                <a:gd name="T29" fmla="*/ 529 h 587"/>
                <a:gd name="T30" fmla="*/ 644 w 1209"/>
                <a:gd name="T31" fmla="*/ 516 h 587"/>
                <a:gd name="T32" fmla="*/ 668 w 1209"/>
                <a:gd name="T33" fmla="*/ 517 h 587"/>
                <a:gd name="T34" fmla="*/ 684 w 1209"/>
                <a:gd name="T35" fmla="*/ 513 h 587"/>
                <a:gd name="T36" fmla="*/ 686 w 1209"/>
                <a:gd name="T37" fmla="*/ 535 h 587"/>
                <a:gd name="T38" fmla="*/ 708 w 1209"/>
                <a:gd name="T39" fmla="*/ 542 h 587"/>
                <a:gd name="T40" fmla="*/ 706 w 1209"/>
                <a:gd name="T41" fmla="*/ 560 h 587"/>
                <a:gd name="T42" fmla="*/ 727 w 1209"/>
                <a:gd name="T43" fmla="*/ 562 h 587"/>
                <a:gd name="T44" fmla="*/ 741 w 1209"/>
                <a:gd name="T45" fmla="*/ 548 h 587"/>
                <a:gd name="T46" fmla="*/ 759 w 1209"/>
                <a:gd name="T47" fmla="*/ 545 h 587"/>
                <a:gd name="T48" fmla="*/ 771 w 1209"/>
                <a:gd name="T49" fmla="*/ 551 h 587"/>
                <a:gd name="T50" fmla="*/ 782 w 1209"/>
                <a:gd name="T51" fmla="*/ 567 h 587"/>
                <a:gd name="T52" fmla="*/ 801 w 1209"/>
                <a:gd name="T53" fmla="*/ 558 h 587"/>
                <a:gd name="T54" fmla="*/ 815 w 1209"/>
                <a:gd name="T55" fmla="*/ 551 h 587"/>
                <a:gd name="T56" fmla="*/ 817 w 1209"/>
                <a:gd name="T57" fmla="*/ 567 h 587"/>
                <a:gd name="T58" fmla="*/ 831 w 1209"/>
                <a:gd name="T59" fmla="*/ 585 h 587"/>
                <a:gd name="T60" fmla="*/ 835 w 1209"/>
                <a:gd name="T61" fmla="*/ 569 h 587"/>
                <a:gd name="T62" fmla="*/ 848 w 1209"/>
                <a:gd name="T63" fmla="*/ 552 h 587"/>
                <a:gd name="T64" fmla="*/ 855 w 1209"/>
                <a:gd name="T65" fmla="*/ 542 h 587"/>
                <a:gd name="T66" fmla="*/ 867 w 1209"/>
                <a:gd name="T67" fmla="*/ 561 h 587"/>
                <a:gd name="T68" fmla="*/ 879 w 1209"/>
                <a:gd name="T69" fmla="*/ 563 h 587"/>
                <a:gd name="T70" fmla="*/ 891 w 1209"/>
                <a:gd name="T71" fmla="*/ 551 h 587"/>
                <a:gd name="T72" fmla="*/ 904 w 1209"/>
                <a:gd name="T73" fmla="*/ 556 h 587"/>
                <a:gd name="T74" fmla="*/ 910 w 1209"/>
                <a:gd name="T75" fmla="*/ 565 h 587"/>
                <a:gd name="T76" fmla="*/ 925 w 1209"/>
                <a:gd name="T77" fmla="*/ 572 h 587"/>
                <a:gd name="T78" fmla="*/ 941 w 1209"/>
                <a:gd name="T79" fmla="*/ 587 h 587"/>
                <a:gd name="T80" fmla="*/ 952 w 1209"/>
                <a:gd name="T81" fmla="*/ 572 h 587"/>
                <a:gd name="T82" fmla="*/ 968 w 1209"/>
                <a:gd name="T83" fmla="*/ 570 h 587"/>
                <a:gd name="T84" fmla="*/ 976 w 1209"/>
                <a:gd name="T85" fmla="*/ 559 h 587"/>
                <a:gd name="T86" fmla="*/ 996 w 1209"/>
                <a:gd name="T87" fmla="*/ 556 h 587"/>
                <a:gd name="T88" fmla="*/ 1012 w 1209"/>
                <a:gd name="T89" fmla="*/ 557 h 587"/>
                <a:gd name="T90" fmla="*/ 1025 w 1209"/>
                <a:gd name="T91" fmla="*/ 555 h 587"/>
                <a:gd name="T92" fmla="*/ 1032 w 1209"/>
                <a:gd name="T93" fmla="*/ 548 h 587"/>
                <a:gd name="T94" fmla="*/ 1044 w 1209"/>
                <a:gd name="T95" fmla="*/ 540 h 587"/>
                <a:gd name="T96" fmla="*/ 1060 w 1209"/>
                <a:gd name="T97" fmla="*/ 547 h 587"/>
                <a:gd name="T98" fmla="*/ 1081 w 1209"/>
                <a:gd name="T99" fmla="*/ 549 h 587"/>
                <a:gd name="T100" fmla="*/ 1095 w 1209"/>
                <a:gd name="T101" fmla="*/ 542 h 587"/>
                <a:gd name="T102" fmla="*/ 1109 w 1209"/>
                <a:gd name="T103" fmla="*/ 536 h 587"/>
                <a:gd name="T104" fmla="*/ 1127 w 1209"/>
                <a:gd name="T105" fmla="*/ 547 h 587"/>
                <a:gd name="T106" fmla="*/ 1145 w 1209"/>
                <a:gd name="T107" fmla="*/ 556 h 587"/>
                <a:gd name="T108" fmla="*/ 1161 w 1209"/>
                <a:gd name="T109" fmla="*/ 565 h 587"/>
                <a:gd name="T110" fmla="*/ 1176 w 1209"/>
                <a:gd name="T111" fmla="*/ 573 h 587"/>
                <a:gd name="T112" fmla="*/ 1190 w 1209"/>
                <a:gd name="T113" fmla="*/ 577 h 587"/>
                <a:gd name="T114" fmla="*/ 1207 w 1209"/>
                <a:gd name="T115" fmla="*/ 587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09" h="587">
                  <a:moveTo>
                    <a:pt x="1200" y="273"/>
                  </a:moveTo>
                  <a:cubicBezTo>
                    <a:pt x="1163" y="83"/>
                    <a:pt x="1163" y="83"/>
                    <a:pt x="1163" y="83"/>
                  </a:cubicBezTo>
                  <a:cubicBezTo>
                    <a:pt x="1163" y="82"/>
                    <a:pt x="1163" y="82"/>
                    <a:pt x="1163" y="82"/>
                  </a:cubicBezTo>
                  <a:cubicBezTo>
                    <a:pt x="1158" y="0"/>
                    <a:pt x="1158" y="0"/>
                    <a:pt x="1158" y="0"/>
                  </a:cubicBezTo>
                  <a:cubicBezTo>
                    <a:pt x="973" y="9"/>
                    <a:pt x="973" y="9"/>
                    <a:pt x="973" y="9"/>
                  </a:cubicBezTo>
                  <a:cubicBezTo>
                    <a:pt x="808" y="16"/>
                    <a:pt x="808" y="16"/>
                    <a:pt x="808" y="16"/>
                  </a:cubicBezTo>
                  <a:cubicBezTo>
                    <a:pt x="641" y="19"/>
                    <a:pt x="641" y="19"/>
                    <a:pt x="641" y="19"/>
                  </a:cubicBezTo>
                  <a:cubicBezTo>
                    <a:pt x="401" y="20"/>
                    <a:pt x="401" y="20"/>
                    <a:pt x="401" y="20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133" y="19"/>
                    <a:pt x="133" y="19"/>
                    <a:pt x="133" y="19"/>
                  </a:cubicBezTo>
                  <a:cubicBezTo>
                    <a:pt x="130" y="19"/>
                    <a:pt x="130" y="19"/>
                    <a:pt x="130" y="19"/>
                  </a:cubicBezTo>
                  <a:cubicBezTo>
                    <a:pt x="130" y="19"/>
                    <a:pt x="130" y="19"/>
                    <a:pt x="130" y="19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413" y="103"/>
                    <a:pt x="413" y="103"/>
                    <a:pt x="413" y="103"/>
                  </a:cubicBezTo>
                  <a:cubicBezTo>
                    <a:pt x="413" y="444"/>
                    <a:pt x="413" y="444"/>
                    <a:pt x="413" y="444"/>
                  </a:cubicBezTo>
                  <a:cubicBezTo>
                    <a:pt x="413" y="444"/>
                    <a:pt x="415" y="444"/>
                    <a:pt x="416" y="444"/>
                  </a:cubicBezTo>
                  <a:cubicBezTo>
                    <a:pt x="417" y="444"/>
                    <a:pt x="418" y="443"/>
                    <a:pt x="419" y="442"/>
                  </a:cubicBezTo>
                  <a:cubicBezTo>
                    <a:pt x="420" y="442"/>
                    <a:pt x="421" y="441"/>
                    <a:pt x="421" y="441"/>
                  </a:cubicBezTo>
                  <a:cubicBezTo>
                    <a:pt x="422" y="441"/>
                    <a:pt x="424" y="442"/>
                    <a:pt x="425" y="443"/>
                  </a:cubicBezTo>
                  <a:cubicBezTo>
                    <a:pt x="426" y="443"/>
                    <a:pt x="427" y="444"/>
                    <a:pt x="428" y="444"/>
                  </a:cubicBezTo>
                  <a:cubicBezTo>
                    <a:pt x="429" y="445"/>
                    <a:pt x="430" y="446"/>
                    <a:pt x="430" y="447"/>
                  </a:cubicBezTo>
                  <a:cubicBezTo>
                    <a:pt x="431" y="448"/>
                    <a:pt x="431" y="450"/>
                    <a:pt x="432" y="451"/>
                  </a:cubicBezTo>
                  <a:cubicBezTo>
                    <a:pt x="433" y="452"/>
                    <a:pt x="435" y="453"/>
                    <a:pt x="436" y="454"/>
                  </a:cubicBezTo>
                  <a:cubicBezTo>
                    <a:pt x="437" y="455"/>
                    <a:pt x="439" y="457"/>
                    <a:pt x="439" y="458"/>
                  </a:cubicBezTo>
                  <a:cubicBezTo>
                    <a:pt x="440" y="459"/>
                    <a:pt x="442" y="461"/>
                    <a:pt x="442" y="462"/>
                  </a:cubicBezTo>
                  <a:cubicBezTo>
                    <a:pt x="443" y="463"/>
                    <a:pt x="445" y="465"/>
                    <a:pt x="446" y="465"/>
                  </a:cubicBezTo>
                  <a:cubicBezTo>
                    <a:pt x="447" y="466"/>
                    <a:pt x="450" y="468"/>
                    <a:pt x="451" y="469"/>
                  </a:cubicBezTo>
                  <a:cubicBezTo>
                    <a:pt x="452" y="470"/>
                    <a:pt x="454" y="472"/>
                    <a:pt x="455" y="473"/>
                  </a:cubicBezTo>
                  <a:cubicBezTo>
                    <a:pt x="455" y="473"/>
                    <a:pt x="456" y="475"/>
                    <a:pt x="457" y="476"/>
                  </a:cubicBezTo>
                  <a:cubicBezTo>
                    <a:pt x="457" y="476"/>
                    <a:pt x="459" y="477"/>
                    <a:pt x="460" y="477"/>
                  </a:cubicBezTo>
                  <a:cubicBezTo>
                    <a:pt x="461" y="477"/>
                    <a:pt x="463" y="476"/>
                    <a:pt x="463" y="476"/>
                  </a:cubicBezTo>
                  <a:cubicBezTo>
                    <a:pt x="465" y="476"/>
                    <a:pt x="467" y="477"/>
                    <a:pt x="468" y="477"/>
                  </a:cubicBezTo>
                  <a:cubicBezTo>
                    <a:pt x="469" y="477"/>
                    <a:pt x="471" y="476"/>
                    <a:pt x="471" y="475"/>
                  </a:cubicBezTo>
                  <a:cubicBezTo>
                    <a:pt x="472" y="475"/>
                    <a:pt x="472" y="473"/>
                    <a:pt x="473" y="472"/>
                  </a:cubicBezTo>
                  <a:cubicBezTo>
                    <a:pt x="473" y="472"/>
                    <a:pt x="473" y="470"/>
                    <a:pt x="474" y="469"/>
                  </a:cubicBezTo>
                  <a:cubicBezTo>
                    <a:pt x="474" y="469"/>
                    <a:pt x="477" y="469"/>
                    <a:pt x="478" y="469"/>
                  </a:cubicBezTo>
                  <a:cubicBezTo>
                    <a:pt x="478" y="469"/>
                    <a:pt x="479" y="471"/>
                    <a:pt x="480" y="471"/>
                  </a:cubicBezTo>
                  <a:cubicBezTo>
                    <a:pt x="480" y="471"/>
                    <a:pt x="481" y="470"/>
                    <a:pt x="482" y="469"/>
                  </a:cubicBezTo>
                  <a:cubicBezTo>
                    <a:pt x="482" y="469"/>
                    <a:pt x="484" y="469"/>
                    <a:pt x="485" y="470"/>
                  </a:cubicBezTo>
                  <a:cubicBezTo>
                    <a:pt x="486" y="470"/>
                    <a:pt x="486" y="472"/>
                    <a:pt x="486" y="472"/>
                  </a:cubicBezTo>
                  <a:cubicBezTo>
                    <a:pt x="487" y="473"/>
                    <a:pt x="489" y="473"/>
                    <a:pt x="489" y="473"/>
                  </a:cubicBezTo>
                  <a:cubicBezTo>
                    <a:pt x="490" y="473"/>
                    <a:pt x="492" y="474"/>
                    <a:pt x="493" y="475"/>
                  </a:cubicBezTo>
                  <a:cubicBezTo>
                    <a:pt x="494" y="475"/>
                    <a:pt x="495" y="476"/>
                    <a:pt x="496" y="476"/>
                  </a:cubicBezTo>
                  <a:cubicBezTo>
                    <a:pt x="497" y="476"/>
                    <a:pt x="499" y="475"/>
                    <a:pt x="499" y="474"/>
                  </a:cubicBezTo>
                  <a:cubicBezTo>
                    <a:pt x="500" y="474"/>
                    <a:pt x="500" y="472"/>
                    <a:pt x="500" y="471"/>
                  </a:cubicBezTo>
                  <a:cubicBezTo>
                    <a:pt x="500" y="470"/>
                    <a:pt x="499" y="468"/>
                    <a:pt x="499" y="466"/>
                  </a:cubicBezTo>
                  <a:cubicBezTo>
                    <a:pt x="499" y="465"/>
                    <a:pt x="500" y="463"/>
                    <a:pt x="500" y="463"/>
                  </a:cubicBezTo>
                  <a:cubicBezTo>
                    <a:pt x="501" y="462"/>
                    <a:pt x="503" y="461"/>
                    <a:pt x="505" y="461"/>
                  </a:cubicBezTo>
                  <a:cubicBezTo>
                    <a:pt x="506" y="461"/>
                    <a:pt x="507" y="463"/>
                    <a:pt x="507" y="464"/>
                  </a:cubicBezTo>
                  <a:cubicBezTo>
                    <a:pt x="508" y="465"/>
                    <a:pt x="508" y="467"/>
                    <a:pt x="509" y="468"/>
                  </a:cubicBezTo>
                  <a:cubicBezTo>
                    <a:pt x="509" y="469"/>
                    <a:pt x="510" y="470"/>
                    <a:pt x="511" y="471"/>
                  </a:cubicBezTo>
                  <a:cubicBezTo>
                    <a:pt x="512" y="471"/>
                    <a:pt x="514" y="469"/>
                    <a:pt x="514" y="469"/>
                  </a:cubicBezTo>
                  <a:cubicBezTo>
                    <a:pt x="515" y="469"/>
                    <a:pt x="516" y="469"/>
                    <a:pt x="517" y="469"/>
                  </a:cubicBezTo>
                  <a:cubicBezTo>
                    <a:pt x="518" y="469"/>
                    <a:pt x="519" y="470"/>
                    <a:pt x="519" y="471"/>
                  </a:cubicBezTo>
                  <a:cubicBezTo>
                    <a:pt x="519" y="472"/>
                    <a:pt x="519" y="474"/>
                    <a:pt x="519" y="475"/>
                  </a:cubicBezTo>
                  <a:cubicBezTo>
                    <a:pt x="520" y="476"/>
                    <a:pt x="521" y="477"/>
                    <a:pt x="521" y="477"/>
                  </a:cubicBezTo>
                  <a:cubicBezTo>
                    <a:pt x="522" y="478"/>
                    <a:pt x="522" y="481"/>
                    <a:pt x="523" y="481"/>
                  </a:cubicBezTo>
                  <a:cubicBezTo>
                    <a:pt x="524" y="482"/>
                    <a:pt x="526" y="482"/>
                    <a:pt x="526" y="483"/>
                  </a:cubicBezTo>
                  <a:cubicBezTo>
                    <a:pt x="527" y="484"/>
                    <a:pt x="526" y="487"/>
                    <a:pt x="526" y="488"/>
                  </a:cubicBezTo>
                  <a:cubicBezTo>
                    <a:pt x="526" y="489"/>
                    <a:pt x="527" y="491"/>
                    <a:pt x="527" y="492"/>
                  </a:cubicBezTo>
                  <a:cubicBezTo>
                    <a:pt x="527" y="493"/>
                    <a:pt x="529" y="494"/>
                    <a:pt x="529" y="495"/>
                  </a:cubicBezTo>
                  <a:cubicBezTo>
                    <a:pt x="530" y="496"/>
                    <a:pt x="528" y="499"/>
                    <a:pt x="529" y="501"/>
                  </a:cubicBezTo>
                  <a:cubicBezTo>
                    <a:pt x="529" y="502"/>
                    <a:pt x="532" y="504"/>
                    <a:pt x="534" y="504"/>
                  </a:cubicBezTo>
                  <a:cubicBezTo>
                    <a:pt x="535" y="504"/>
                    <a:pt x="537" y="503"/>
                    <a:pt x="538" y="504"/>
                  </a:cubicBezTo>
                  <a:cubicBezTo>
                    <a:pt x="539" y="504"/>
                    <a:pt x="539" y="506"/>
                    <a:pt x="540" y="506"/>
                  </a:cubicBezTo>
                  <a:cubicBezTo>
                    <a:pt x="541" y="507"/>
                    <a:pt x="543" y="504"/>
                    <a:pt x="545" y="504"/>
                  </a:cubicBezTo>
                  <a:cubicBezTo>
                    <a:pt x="546" y="504"/>
                    <a:pt x="548" y="507"/>
                    <a:pt x="550" y="507"/>
                  </a:cubicBezTo>
                  <a:cubicBezTo>
                    <a:pt x="551" y="507"/>
                    <a:pt x="554" y="505"/>
                    <a:pt x="555" y="505"/>
                  </a:cubicBezTo>
                  <a:cubicBezTo>
                    <a:pt x="556" y="504"/>
                    <a:pt x="557" y="503"/>
                    <a:pt x="558" y="503"/>
                  </a:cubicBezTo>
                  <a:cubicBezTo>
                    <a:pt x="559" y="503"/>
                    <a:pt x="562" y="504"/>
                    <a:pt x="563" y="504"/>
                  </a:cubicBezTo>
                  <a:cubicBezTo>
                    <a:pt x="565" y="505"/>
                    <a:pt x="567" y="507"/>
                    <a:pt x="568" y="508"/>
                  </a:cubicBezTo>
                  <a:cubicBezTo>
                    <a:pt x="569" y="508"/>
                    <a:pt x="571" y="509"/>
                    <a:pt x="572" y="510"/>
                  </a:cubicBezTo>
                  <a:cubicBezTo>
                    <a:pt x="573" y="510"/>
                    <a:pt x="575" y="511"/>
                    <a:pt x="576" y="512"/>
                  </a:cubicBezTo>
                  <a:cubicBezTo>
                    <a:pt x="576" y="512"/>
                    <a:pt x="577" y="514"/>
                    <a:pt x="578" y="514"/>
                  </a:cubicBezTo>
                  <a:cubicBezTo>
                    <a:pt x="579" y="514"/>
                    <a:pt x="580" y="512"/>
                    <a:pt x="581" y="512"/>
                  </a:cubicBezTo>
                  <a:cubicBezTo>
                    <a:pt x="582" y="511"/>
                    <a:pt x="584" y="512"/>
                    <a:pt x="585" y="512"/>
                  </a:cubicBezTo>
                  <a:cubicBezTo>
                    <a:pt x="587" y="513"/>
                    <a:pt x="589" y="516"/>
                    <a:pt x="590" y="517"/>
                  </a:cubicBezTo>
                  <a:cubicBezTo>
                    <a:pt x="591" y="518"/>
                    <a:pt x="593" y="519"/>
                    <a:pt x="594" y="519"/>
                  </a:cubicBezTo>
                  <a:cubicBezTo>
                    <a:pt x="595" y="519"/>
                    <a:pt x="596" y="518"/>
                    <a:pt x="597" y="518"/>
                  </a:cubicBezTo>
                  <a:cubicBezTo>
                    <a:pt x="599" y="517"/>
                    <a:pt x="602" y="517"/>
                    <a:pt x="603" y="517"/>
                  </a:cubicBezTo>
                  <a:cubicBezTo>
                    <a:pt x="604" y="516"/>
                    <a:pt x="605" y="514"/>
                    <a:pt x="605" y="514"/>
                  </a:cubicBezTo>
                  <a:cubicBezTo>
                    <a:pt x="606" y="513"/>
                    <a:pt x="607" y="512"/>
                    <a:pt x="608" y="511"/>
                  </a:cubicBezTo>
                  <a:cubicBezTo>
                    <a:pt x="609" y="511"/>
                    <a:pt x="611" y="512"/>
                    <a:pt x="612" y="512"/>
                  </a:cubicBezTo>
                  <a:cubicBezTo>
                    <a:pt x="613" y="512"/>
                    <a:pt x="615" y="512"/>
                    <a:pt x="616" y="512"/>
                  </a:cubicBezTo>
                  <a:cubicBezTo>
                    <a:pt x="617" y="512"/>
                    <a:pt x="619" y="514"/>
                    <a:pt x="619" y="515"/>
                  </a:cubicBezTo>
                  <a:cubicBezTo>
                    <a:pt x="620" y="516"/>
                    <a:pt x="622" y="519"/>
                    <a:pt x="622" y="520"/>
                  </a:cubicBezTo>
                  <a:cubicBezTo>
                    <a:pt x="623" y="521"/>
                    <a:pt x="625" y="524"/>
                    <a:pt x="626" y="525"/>
                  </a:cubicBezTo>
                  <a:cubicBezTo>
                    <a:pt x="626" y="526"/>
                    <a:pt x="628" y="529"/>
                    <a:pt x="630" y="529"/>
                  </a:cubicBezTo>
                  <a:cubicBezTo>
                    <a:pt x="631" y="529"/>
                    <a:pt x="633" y="529"/>
                    <a:pt x="634" y="529"/>
                  </a:cubicBezTo>
                  <a:cubicBezTo>
                    <a:pt x="634" y="529"/>
                    <a:pt x="635" y="528"/>
                    <a:pt x="636" y="528"/>
                  </a:cubicBezTo>
                  <a:cubicBezTo>
                    <a:pt x="636" y="527"/>
                    <a:pt x="637" y="525"/>
                    <a:pt x="638" y="525"/>
                  </a:cubicBezTo>
                  <a:cubicBezTo>
                    <a:pt x="639" y="524"/>
                    <a:pt x="642" y="525"/>
                    <a:pt x="643" y="524"/>
                  </a:cubicBezTo>
                  <a:cubicBezTo>
                    <a:pt x="644" y="523"/>
                    <a:pt x="644" y="521"/>
                    <a:pt x="644" y="519"/>
                  </a:cubicBezTo>
                  <a:cubicBezTo>
                    <a:pt x="645" y="518"/>
                    <a:pt x="644" y="517"/>
                    <a:pt x="644" y="516"/>
                  </a:cubicBezTo>
                  <a:cubicBezTo>
                    <a:pt x="645" y="515"/>
                    <a:pt x="646" y="514"/>
                    <a:pt x="647" y="514"/>
                  </a:cubicBezTo>
                  <a:cubicBezTo>
                    <a:pt x="647" y="513"/>
                    <a:pt x="649" y="513"/>
                    <a:pt x="650" y="513"/>
                  </a:cubicBezTo>
                  <a:cubicBezTo>
                    <a:pt x="651" y="513"/>
                    <a:pt x="654" y="513"/>
                    <a:pt x="655" y="514"/>
                  </a:cubicBezTo>
                  <a:cubicBezTo>
                    <a:pt x="656" y="515"/>
                    <a:pt x="657" y="517"/>
                    <a:pt x="658" y="517"/>
                  </a:cubicBezTo>
                  <a:cubicBezTo>
                    <a:pt x="659" y="518"/>
                    <a:pt x="662" y="518"/>
                    <a:pt x="663" y="517"/>
                  </a:cubicBezTo>
                  <a:cubicBezTo>
                    <a:pt x="664" y="517"/>
                    <a:pt x="667" y="516"/>
                    <a:pt x="668" y="517"/>
                  </a:cubicBezTo>
                  <a:cubicBezTo>
                    <a:pt x="669" y="517"/>
                    <a:pt x="670" y="519"/>
                    <a:pt x="671" y="519"/>
                  </a:cubicBezTo>
                  <a:cubicBezTo>
                    <a:pt x="672" y="519"/>
                    <a:pt x="673" y="520"/>
                    <a:pt x="674" y="520"/>
                  </a:cubicBezTo>
                  <a:cubicBezTo>
                    <a:pt x="675" y="520"/>
                    <a:pt x="677" y="520"/>
                    <a:pt x="678" y="519"/>
                  </a:cubicBezTo>
                  <a:cubicBezTo>
                    <a:pt x="679" y="519"/>
                    <a:pt x="680" y="518"/>
                    <a:pt x="680" y="517"/>
                  </a:cubicBezTo>
                  <a:cubicBezTo>
                    <a:pt x="681" y="516"/>
                    <a:pt x="680" y="514"/>
                    <a:pt x="681" y="513"/>
                  </a:cubicBezTo>
                  <a:cubicBezTo>
                    <a:pt x="682" y="513"/>
                    <a:pt x="683" y="513"/>
                    <a:pt x="684" y="513"/>
                  </a:cubicBezTo>
                  <a:cubicBezTo>
                    <a:pt x="685" y="513"/>
                    <a:pt x="687" y="515"/>
                    <a:pt x="687" y="516"/>
                  </a:cubicBezTo>
                  <a:cubicBezTo>
                    <a:pt x="688" y="517"/>
                    <a:pt x="688" y="519"/>
                    <a:pt x="687" y="520"/>
                  </a:cubicBezTo>
                  <a:cubicBezTo>
                    <a:pt x="687" y="521"/>
                    <a:pt x="686" y="522"/>
                    <a:pt x="685" y="523"/>
                  </a:cubicBezTo>
                  <a:cubicBezTo>
                    <a:pt x="685" y="524"/>
                    <a:pt x="684" y="526"/>
                    <a:pt x="684" y="527"/>
                  </a:cubicBezTo>
                  <a:cubicBezTo>
                    <a:pt x="684" y="528"/>
                    <a:pt x="685" y="529"/>
                    <a:pt x="685" y="529"/>
                  </a:cubicBezTo>
                  <a:cubicBezTo>
                    <a:pt x="686" y="531"/>
                    <a:pt x="686" y="534"/>
                    <a:pt x="686" y="535"/>
                  </a:cubicBezTo>
                  <a:cubicBezTo>
                    <a:pt x="687" y="536"/>
                    <a:pt x="689" y="538"/>
                    <a:pt x="690" y="539"/>
                  </a:cubicBezTo>
                  <a:cubicBezTo>
                    <a:pt x="690" y="540"/>
                    <a:pt x="693" y="540"/>
                    <a:pt x="694" y="541"/>
                  </a:cubicBezTo>
                  <a:cubicBezTo>
                    <a:pt x="695" y="541"/>
                    <a:pt x="697" y="541"/>
                    <a:pt x="699" y="541"/>
                  </a:cubicBezTo>
                  <a:cubicBezTo>
                    <a:pt x="699" y="541"/>
                    <a:pt x="701" y="539"/>
                    <a:pt x="701" y="539"/>
                  </a:cubicBezTo>
                  <a:cubicBezTo>
                    <a:pt x="702" y="538"/>
                    <a:pt x="705" y="538"/>
                    <a:pt x="706" y="539"/>
                  </a:cubicBezTo>
                  <a:cubicBezTo>
                    <a:pt x="707" y="539"/>
                    <a:pt x="708" y="541"/>
                    <a:pt x="708" y="542"/>
                  </a:cubicBezTo>
                  <a:cubicBezTo>
                    <a:pt x="709" y="543"/>
                    <a:pt x="709" y="545"/>
                    <a:pt x="708" y="546"/>
                  </a:cubicBezTo>
                  <a:cubicBezTo>
                    <a:pt x="708" y="547"/>
                    <a:pt x="707" y="548"/>
                    <a:pt x="707" y="549"/>
                  </a:cubicBezTo>
                  <a:cubicBezTo>
                    <a:pt x="707" y="550"/>
                    <a:pt x="709" y="550"/>
                    <a:pt x="709" y="551"/>
                  </a:cubicBezTo>
                  <a:cubicBezTo>
                    <a:pt x="709" y="552"/>
                    <a:pt x="708" y="554"/>
                    <a:pt x="708" y="555"/>
                  </a:cubicBezTo>
                  <a:cubicBezTo>
                    <a:pt x="707" y="555"/>
                    <a:pt x="705" y="556"/>
                    <a:pt x="705" y="556"/>
                  </a:cubicBezTo>
                  <a:cubicBezTo>
                    <a:pt x="704" y="557"/>
                    <a:pt x="705" y="559"/>
                    <a:pt x="706" y="560"/>
                  </a:cubicBezTo>
                  <a:cubicBezTo>
                    <a:pt x="706" y="560"/>
                    <a:pt x="708" y="561"/>
                    <a:pt x="709" y="561"/>
                  </a:cubicBezTo>
                  <a:cubicBezTo>
                    <a:pt x="710" y="561"/>
                    <a:pt x="711" y="559"/>
                    <a:pt x="712" y="559"/>
                  </a:cubicBezTo>
                  <a:cubicBezTo>
                    <a:pt x="713" y="559"/>
                    <a:pt x="715" y="560"/>
                    <a:pt x="715" y="561"/>
                  </a:cubicBezTo>
                  <a:cubicBezTo>
                    <a:pt x="716" y="561"/>
                    <a:pt x="718" y="564"/>
                    <a:pt x="719" y="564"/>
                  </a:cubicBezTo>
                  <a:cubicBezTo>
                    <a:pt x="720" y="565"/>
                    <a:pt x="722" y="565"/>
                    <a:pt x="723" y="565"/>
                  </a:cubicBezTo>
                  <a:cubicBezTo>
                    <a:pt x="724" y="565"/>
                    <a:pt x="726" y="563"/>
                    <a:pt x="727" y="562"/>
                  </a:cubicBezTo>
                  <a:cubicBezTo>
                    <a:pt x="728" y="561"/>
                    <a:pt x="729" y="560"/>
                    <a:pt x="730" y="559"/>
                  </a:cubicBezTo>
                  <a:cubicBezTo>
                    <a:pt x="730" y="559"/>
                    <a:pt x="732" y="559"/>
                    <a:pt x="732" y="558"/>
                  </a:cubicBezTo>
                  <a:cubicBezTo>
                    <a:pt x="733" y="558"/>
                    <a:pt x="733" y="556"/>
                    <a:pt x="734" y="555"/>
                  </a:cubicBezTo>
                  <a:cubicBezTo>
                    <a:pt x="734" y="554"/>
                    <a:pt x="735" y="553"/>
                    <a:pt x="736" y="552"/>
                  </a:cubicBezTo>
                  <a:cubicBezTo>
                    <a:pt x="736" y="551"/>
                    <a:pt x="737" y="549"/>
                    <a:pt x="738" y="549"/>
                  </a:cubicBezTo>
                  <a:cubicBezTo>
                    <a:pt x="739" y="549"/>
                    <a:pt x="741" y="549"/>
                    <a:pt x="741" y="548"/>
                  </a:cubicBezTo>
                  <a:cubicBezTo>
                    <a:pt x="742" y="548"/>
                    <a:pt x="743" y="546"/>
                    <a:pt x="744" y="545"/>
                  </a:cubicBezTo>
                  <a:cubicBezTo>
                    <a:pt x="744" y="545"/>
                    <a:pt x="745" y="543"/>
                    <a:pt x="746" y="542"/>
                  </a:cubicBezTo>
                  <a:cubicBezTo>
                    <a:pt x="746" y="541"/>
                    <a:pt x="749" y="540"/>
                    <a:pt x="750" y="540"/>
                  </a:cubicBezTo>
                  <a:cubicBezTo>
                    <a:pt x="750" y="540"/>
                    <a:pt x="752" y="541"/>
                    <a:pt x="752" y="541"/>
                  </a:cubicBezTo>
                  <a:cubicBezTo>
                    <a:pt x="753" y="542"/>
                    <a:pt x="755" y="542"/>
                    <a:pt x="756" y="542"/>
                  </a:cubicBezTo>
                  <a:cubicBezTo>
                    <a:pt x="757" y="543"/>
                    <a:pt x="758" y="544"/>
                    <a:pt x="759" y="545"/>
                  </a:cubicBezTo>
                  <a:cubicBezTo>
                    <a:pt x="759" y="546"/>
                    <a:pt x="760" y="548"/>
                    <a:pt x="760" y="549"/>
                  </a:cubicBezTo>
                  <a:cubicBezTo>
                    <a:pt x="760" y="550"/>
                    <a:pt x="759" y="553"/>
                    <a:pt x="759" y="554"/>
                  </a:cubicBezTo>
                  <a:cubicBezTo>
                    <a:pt x="760" y="555"/>
                    <a:pt x="762" y="555"/>
                    <a:pt x="763" y="556"/>
                  </a:cubicBezTo>
                  <a:cubicBezTo>
                    <a:pt x="764" y="556"/>
                    <a:pt x="765" y="557"/>
                    <a:pt x="766" y="556"/>
                  </a:cubicBezTo>
                  <a:cubicBezTo>
                    <a:pt x="767" y="556"/>
                    <a:pt x="767" y="555"/>
                    <a:pt x="768" y="554"/>
                  </a:cubicBezTo>
                  <a:cubicBezTo>
                    <a:pt x="769" y="554"/>
                    <a:pt x="770" y="552"/>
                    <a:pt x="771" y="551"/>
                  </a:cubicBezTo>
                  <a:cubicBezTo>
                    <a:pt x="773" y="551"/>
                    <a:pt x="776" y="552"/>
                    <a:pt x="777" y="552"/>
                  </a:cubicBezTo>
                  <a:cubicBezTo>
                    <a:pt x="778" y="553"/>
                    <a:pt x="780" y="554"/>
                    <a:pt x="781" y="555"/>
                  </a:cubicBezTo>
                  <a:cubicBezTo>
                    <a:pt x="781" y="555"/>
                    <a:pt x="782" y="558"/>
                    <a:pt x="781" y="559"/>
                  </a:cubicBezTo>
                  <a:cubicBezTo>
                    <a:pt x="781" y="560"/>
                    <a:pt x="780" y="561"/>
                    <a:pt x="780" y="562"/>
                  </a:cubicBezTo>
                  <a:cubicBezTo>
                    <a:pt x="780" y="563"/>
                    <a:pt x="779" y="565"/>
                    <a:pt x="780" y="566"/>
                  </a:cubicBezTo>
                  <a:cubicBezTo>
                    <a:pt x="780" y="566"/>
                    <a:pt x="782" y="567"/>
                    <a:pt x="782" y="567"/>
                  </a:cubicBezTo>
                  <a:cubicBezTo>
                    <a:pt x="783" y="567"/>
                    <a:pt x="783" y="569"/>
                    <a:pt x="784" y="569"/>
                  </a:cubicBezTo>
                  <a:cubicBezTo>
                    <a:pt x="785" y="570"/>
                    <a:pt x="788" y="570"/>
                    <a:pt x="789" y="570"/>
                  </a:cubicBezTo>
                  <a:cubicBezTo>
                    <a:pt x="790" y="570"/>
                    <a:pt x="792" y="569"/>
                    <a:pt x="793" y="568"/>
                  </a:cubicBezTo>
                  <a:cubicBezTo>
                    <a:pt x="794" y="567"/>
                    <a:pt x="795" y="563"/>
                    <a:pt x="795" y="562"/>
                  </a:cubicBezTo>
                  <a:cubicBezTo>
                    <a:pt x="796" y="561"/>
                    <a:pt x="797" y="559"/>
                    <a:pt x="798" y="559"/>
                  </a:cubicBezTo>
                  <a:cubicBezTo>
                    <a:pt x="798" y="558"/>
                    <a:pt x="800" y="558"/>
                    <a:pt x="801" y="558"/>
                  </a:cubicBezTo>
                  <a:cubicBezTo>
                    <a:pt x="802" y="558"/>
                    <a:pt x="804" y="560"/>
                    <a:pt x="805" y="560"/>
                  </a:cubicBezTo>
                  <a:cubicBezTo>
                    <a:pt x="806" y="560"/>
                    <a:pt x="808" y="561"/>
                    <a:pt x="809" y="560"/>
                  </a:cubicBezTo>
                  <a:cubicBezTo>
                    <a:pt x="809" y="559"/>
                    <a:pt x="810" y="557"/>
                    <a:pt x="810" y="556"/>
                  </a:cubicBezTo>
                  <a:cubicBezTo>
                    <a:pt x="810" y="556"/>
                    <a:pt x="809" y="554"/>
                    <a:pt x="810" y="554"/>
                  </a:cubicBezTo>
                  <a:cubicBezTo>
                    <a:pt x="810" y="553"/>
                    <a:pt x="811" y="552"/>
                    <a:pt x="811" y="552"/>
                  </a:cubicBezTo>
                  <a:cubicBezTo>
                    <a:pt x="812" y="551"/>
                    <a:pt x="814" y="551"/>
                    <a:pt x="815" y="551"/>
                  </a:cubicBezTo>
                  <a:cubicBezTo>
                    <a:pt x="816" y="551"/>
                    <a:pt x="818" y="553"/>
                    <a:pt x="819" y="554"/>
                  </a:cubicBezTo>
                  <a:cubicBezTo>
                    <a:pt x="819" y="554"/>
                    <a:pt x="819" y="556"/>
                    <a:pt x="820" y="557"/>
                  </a:cubicBezTo>
                  <a:cubicBezTo>
                    <a:pt x="820" y="557"/>
                    <a:pt x="821" y="559"/>
                    <a:pt x="822" y="560"/>
                  </a:cubicBezTo>
                  <a:cubicBezTo>
                    <a:pt x="822" y="561"/>
                    <a:pt x="822" y="563"/>
                    <a:pt x="822" y="564"/>
                  </a:cubicBezTo>
                  <a:cubicBezTo>
                    <a:pt x="822" y="565"/>
                    <a:pt x="821" y="566"/>
                    <a:pt x="820" y="566"/>
                  </a:cubicBezTo>
                  <a:cubicBezTo>
                    <a:pt x="820" y="567"/>
                    <a:pt x="818" y="566"/>
                    <a:pt x="817" y="567"/>
                  </a:cubicBezTo>
                  <a:cubicBezTo>
                    <a:pt x="816" y="567"/>
                    <a:pt x="816" y="569"/>
                    <a:pt x="816" y="570"/>
                  </a:cubicBezTo>
                  <a:cubicBezTo>
                    <a:pt x="816" y="572"/>
                    <a:pt x="817" y="574"/>
                    <a:pt x="818" y="574"/>
                  </a:cubicBezTo>
                  <a:cubicBezTo>
                    <a:pt x="819" y="575"/>
                    <a:pt x="820" y="577"/>
                    <a:pt x="821" y="578"/>
                  </a:cubicBezTo>
                  <a:cubicBezTo>
                    <a:pt x="821" y="579"/>
                    <a:pt x="822" y="582"/>
                    <a:pt x="823" y="583"/>
                  </a:cubicBezTo>
                  <a:cubicBezTo>
                    <a:pt x="823" y="584"/>
                    <a:pt x="825" y="585"/>
                    <a:pt x="826" y="586"/>
                  </a:cubicBezTo>
                  <a:cubicBezTo>
                    <a:pt x="827" y="586"/>
                    <a:pt x="830" y="586"/>
                    <a:pt x="831" y="585"/>
                  </a:cubicBezTo>
                  <a:cubicBezTo>
                    <a:pt x="832" y="584"/>
                    <a:pt x="834" y="582"/>
                    <a:pt x="834" y="581"/>
                  </a:cubicBezTo>
                  <a:cubicBezTo>
                    <a:pt x="834" y="580"/>
                    <a:pt x="834" y="579"/>
                    <a:pt x="834" y="578"/>
                  </a:cubicBezTo>
                  <a:cubicBezTo>
                    <a:pt x="834" y="577"/>
                    <a:pt x="834" y="576"/>
                    <a:pt x="834" y="575"/>
                  </a:cubicBezTo>
                  <a:cubicBezTo>
                    <a:pt x="834" y="574"/>
                    <a:pt x="832" y="574"/>
                    <a:pt x="832" y="573"/>
                  </a:cubicBezTo>
                  <a:cubicBezTo>
                    <a:pt x="832" y="572"/>
                    <a:pt x="832" y="570"/>
                    <a:pt x="832" y="570"/>
                  </a:cubicBezTo>
                  <a:cubicBezTo>
                    <a:pt x="833" y="569"/>
                    <a:pt x="834" y="570"/>
                    <a:pt x="835" y="569"/>
                  </a:cubicBezTo>
                  <a:cubicBezTo>
                    <a:pt x="836" y="569"/>
                    <a:pt x="838" y="569"/>
                    <a:pt x="839" y="568"/>
                  </a:cubicBezTo>
                  <a:cubicBezTo>
                    <a:pt x="839" y="567"/>
                    <a:pt x="838" y="564"/>
                    <a:pt x="839" y="563"/>
                  </a:cubicBezTo>
                  <a:cubicBezTo>
                    <a:pt x="840" y="562"/>
                    <a:pt x="842" y="563"/>
                    <a:pt x="842" y="562"/>
                  </a:cubicBezTo>
                  <a:cubicBezTo>
                    <a:pt x="843" y="562"/>
                    <a:pt x="845" y="559"/>
                    <a:pt x="845" y="558"/>
                  </a:cubicBezTo>
                  <a:cubicBezTo>
                    <a:pt x="846" y="557"/>
                    <a:pt x="848" y="556"/>
                    <a:pt x="848" y="554"/>
                  </a:cubicBezTo>
                  <a:cubicBezTo>
                    <a:pt x="848" y="554"/>
                    <a:pt x="848" y="552"/>
                    <a:pt x="848" y="552"/>
                  </a:cubicBezTo>
                  <a:cubicBezTo>
                    <a:pt x="848" y="551"/>
                    <a:pt x="847" y="549"/>
                    <a:pt x="847" y="548"/>
                  </a:cubicBezTo>
                  <a:cubicBezTo>
                    <a:pt x="847" y="547"/>
                    <a:pt x="847" y="546"/>
                    <a:pt x="847" y="545"/>
                  </a:cubicBezTo>
                  <a:cubicBezTo>
                    <a:pt x="848" y="545"/>
                    <a:pt x="848" y="544"/>
                    <a:pt x="849" y="544"/>
                  </a:cubicBezTo>
                  <a:cubicBezTo>
                    <a:pt x="850" y="544"/>
                    <a:pt x="850" y="546"/>
                    <a:pt x="851" y="546"/>
                  </a:cubicBezTo>
                  <a:cubicBezTo>
                    <a:pt x="852" y="546"/>
                    <a:pt x="853" y="545"/>
                    <a:pt x="853" y="545"/>
                  </a:cubicBezTo>
                  <a:cubicBezTo>
                    <a:pt x="854" y="544"/>
                    <a:pt x="855" y="542"/>
                    <a:pt x="855" y="542"/>
                  </a:cubicBezTo>
                  <a:cubicBezTo>
                    <a:pt x="856" y="542"/>
                    <a:pt x="858" y="542"/>
                    <a:pt x="859" y="543"/>
                  </a:cubicBezTo>
                  <a:cubicBezTo>
                    <a:pt x="860" y="544"/>
                    <a:pt x="860" y="546"/>
                    <a:pt x="861" y="547"/>
                  </a:cubicBezTo>
                  <a:cubicBezTo>
                    <a:pt x="861" y="548"/>
                    <a:pt x="860" y="551"/>
                    <a:pt x="860" y="552"/>
                  </a:cubicBezTo>
                  <a:cubicBezTo>
                    <a:pt x="861" y="553"/>
                    <a:pt x="862" y="556"/>
                    <a:pt x="862" y="557"/>
                  </a:cubicBezTo>
                  <a:cubicBezTo>
                    <a:pt x="863" y="557"/>
                    <a:pt x="863" y="559"/>
                    <a:pt x="864" y="560"/>
                  </a:cubicBezTo>
                  <a:cubicBezTo>
                    <a:pt x="865" y="560"/>
                    <a:pt x="866" y="561"/>
                    <a:pt x="867" y="561"/>
                  </a:cubicBezTo>
                  <a:cubicBezTo>
                    <a:pt x="867" y="561"/>
                    <a:pt x="868" y="560"/>
                    <a:pt x="869" y="560"/>
                  </a:cubicBezTo>
                  <a:cubicBezTo>
                    <a:pt x="869" y="559"/>
                    <a:pt x="869" y="557"/>
                    <a:pt x="869" y="556"/>
                  </a:cubicBezTo>
                  <a:cubicBezTo>
                    <a:pt x="870" y="556"/>
                    <a:pt x="871" y="556"/>
                    <a:pt x="871" y="556"/>
                  </a:cubicBezTo>
                  <a:cubicBezTo>
                    <a:pt x="872" y="556"/>
                    <a:pt x="874" y="556"/>
                    <a:pt x="875" y="556"/>
                  </a:cubicBezTo>
                  <a:cubicBezTo>
                    <a:pt x="875" y="557"/>
                    <a:pt x="877" y="558"/>
                    <a:pt x="877" y="559"/>
                  </a:cubicBezTo>
                  <a:cubicBezTo>
                    <a:pt x="878" y="560"/>
                    <a:pt x="878" y="562"/>
                    <a:pt x="879" y="563"/>
                  </a:cubicBezTo>
                  <a:cubicBezTo>
                    <a:pt x="879" y="564"/>
                    <a:pt x="880" y="565"/>
                    <a:pt x="881" y="565"/>
                  </a:cubicBezTo>
                  <a:cubicBezTo>
                    <a:pt x="882" y="565"/>
                    <a:pt x="885" y="564"/>
                    <a:pt x="886" y="564"/>
                  </a:cubicBezTo>
                  <a:cubicBezTo>
                    <a:pt x="887" y="563"/>
                    <a:pt x="889" y="562"/>
                    <a:pt x="890" y="561"/>
                  </a:cubicBezTo>
                  <a:cubicBezTo>
                    <a:pt x="890" y="560"/>
                    <a:pt x="890" y="558"/>
                    <a:pt x="891" y="557"/>
                  </a:cubicBezTo>
                  <a:cubicBezTo>
                    <a:pt x="891" y="557"/>
                    <a:pt x="891" y="555"/>
                    <a:pt x="891" y="554"/>
                  </a:cubicBezTo>
                  <a:cubicBezTo>
                    <a:pt x="891" y="553"/>
                    <a:pt x="891" y="552"/>
                    <a:pt x="891" y="551"/>
                  </a:cubicBezTo>
                  <a:cubicBezTo>
                    <a:pt x="891" y="550"/>
                    <a:pt x="892" y="549"/>
                    <a:pt x="893" y="549"/>
                  </a:cubicBezTo>
                  <a:cubicBezTo>
                    <a:pt x="894" y="549"/>
                    <a:pt x="896" y="549"/>
                    <a:pt x="896" y="550"/>
                  </a:cubicBezTo>
                  <a:cubicBezTo>
                    <a:pt x="897" y="550"/>
                    <a:pt x="897" y="552"/>
                    <a:pt x="898" y="552"/>
                  </a:cubicBezTo>
                  <a:cubicBezTo>
                    <a:pt x="899" y="552"/>
                    <a:pt x="900" y="552"/>
                    <a:pt x="901" y="552"/>
                  </a:cubicBezTo>
                  <a:cubicBezTo>
                    <a:pt x="902" y="552"/>
                    <a:pt x="905" y="552"/>
                    <a:pt x="905" y="553"/>
                  </a:cubicBezTo>
                  <a:cubicBezTo>
                    <a:pt x="906" y="554"/>
                    <a:pt x="905" y="555"/>
                    <a:pt x="904" y="556"/>
                  </a:cubicBezTo>
                  <a:cubicBezTo>
                    <a:pt x="904" y="556"/>
                    <a:pt x="903" y="557"/>
                    <a:pt x="902" y="557"/>
                  </a:cubicBezTo>
                  <a:cubicBezTo>
                    <a:pt x="902" y="558"/>
                    <a:pt x="900" y="559"/>
                    <a:pt x="900" y="560"/>
                  </a:cubicBezTo>
                  <a:cubicBezTo>
                    <a:pt x="900" y="560"/>
                    <a:pt x="901" y="562"/>
                    <a:pt x="901" y="562"/>
                  </a:cubicBezTo>
                  <a:cubicBezTo>
                    <a:pt x="902" y="563"/>
                    <a:pt x="904" y="562"/>
                    <a:pt x="905" y="562"/>
                  </a:cubicBezTo>
                  <a:cubicBezTo>
                    <a:pt x="905" y="563"/>
                    <a:pt x="906" y="564"/>
                    <a:pt x="906" y="564"/>
                  </a:cubicBezTo>
                  <a:cubicBezTo>
                    <a:pt x="907" y="565"/>
                    <a:pt x="909" y="565"/>
                    <a:pt x="910" y="565"/>
                  </a:cubicBezTo>
                  <a:cubicBezTo>
                    <a:pt x="911" y="565"/>
                    <a:pt x="913" y="564"/>
                    <a:pt x="914" y="564"/>
                  </a:cubicBezTo>
                  <a:cubicBezTo>
                    <a:pt x="914" y="564"/>
                    <a:pt x="915" y="565"/>
                    <a:pt x="916" y="566"/>
                  </a:cubicBezTo>
                  <a:cubicBezTo>
                    <a:pt x="916" y="567"/>
                    <a:pt x="916" y="569"/>
                    <a:pt x="917" y="570"/>
                  </a:cubicBezTo>
                  <a:cubicBezTo>
                    <a:pt x="917" y="571"/>
                    <a:pt x="918" y="573"/>
                    <a:pt x="919" y="573"/>
                  </a:cubicBezTo>
                  <a:cubicBezTo>
                    <a:pt x="919" y="573"/>
                    <a:pt x="921" y="573"/>
                    <a:pt x="922" y="573"/>
                  </a:cubicBezTo>
                  <a:cubicBezTo>
                    <a:pt x="923" y="573"/>
                    <a:pt x="924" y="572"/>
                    <a:pt x="925" y="572"/>
                  </a:cubicBezTo>
                  <a:cubicBezTo>
                    <a:pt x="926" y="572"/>
                    <a:pt x="928" y="571"/>
                    <a:pt x="929" y="572"/>
                  </a:cubicBezTo>
                  <a:cubicBezTo>
                    <a:pt x="930" y="573"/>
                    <a:pt x="930" y="575"/>
                    <a:pt x="931" y="576"/>
                  </a:cubicBezTo>
                  <a:cubicBezTo>
                    <a:pt x="932" y="576"/>
                    <a:pt x="933" y="578"/>
                    <a:pt x="934" y="579"/>
                  </a:cubicBezTo>
                  <a:cubicBezTo>
                    <a:pt x="935" y="580"/>
                    <a:pt x="936" y="581"/>
                    <a:pt x="937" y="581"/>
                  </a:cubicBezTo>
                  <a:cubicBezTo>
                    <a:pt x="938" y="582"/>
                    <a:pt x="938" y="585"/>
                    <a:pt x="939" y="586"/>
                  </a:cubicBezTo>
                  <a:cubicBezTo>
                    <a:pt x="939" y="586"/>
                    <a:pt x="940" y="587"/>
                    <a:pt x="941" y="587"/>
                  </a:cubicBezTo>
                  <a:cubicBezTo>
                    <a:pt x="942" y="587"/>
                    <a:pt x="944" y="586"/>
                    <a:pt x="945" y="585"/>
                  </a:cubicBezTo>
                  <a:cubicBezTo>
                    <a:pt x="946" y="584"/>
                    <a:pt x="947" y="583"/>
                    <a:pt x="947" y="582"/>
                  </a:cubicBezTo>
                  <a:cubicBezTo>
                    <a:pt x="947" y="581"/>
                    <a:pt x="946" y="579"/>
                    <a:pt x="946" y="578"/>
                  </a:cubicBezTo>
                  <a:cubicBezTo>
                    <a:pt x="946" y="578"/>
                    <a:pt x="947" y="576"/>
                    <a:pt x="947" y="575"/>
                  </a:cubicBezTo>
                  <a:cubicBezTo>
                    <a:pt x="948" y="574"/>
                    <a:pt x="949" y="573"/>
                    <a:pt x="950" y="572"/>
                  </a:cubicBezTo>
                  <a:cubicBezTo>
                    <a:pt x="950" y="572"/>
                    <a:pt x="951" y="572"/>
                    <a:pt x="952" y="572"/>
                  </a:cubicBezTo>
                  <a:cubicBezTo>
                    <a:pt x="953" y="572"/>
                    <a:pt x="954" y="572"/>
                    <a:pt x="954" y="573"/>
                  </a:cubicBezTo>
                  <a:cubicBezTo>
                    <a:pt x="955" y="573"/>
                    <a:pt x="956" y="575"/>
                    <a:pt x="956" y="575"/>
                  </a:cubicBezTo>
                  <a:cubicBezTo>
                    <a:pt x="957" y="576"/>
                    <a:pt x="959" y="575"/>
                    <a:pt x="960" y="575"/>
                  </a:cubicBezTo>
                  <a:cubicBezTo>
                    <a:pt x="961" y="575"/>
                    <a:pt x="963" y="575"/>
                    <a:pt x="963" y="574"/>
                  </a:cubicBezTo>
                  <a:cubicBezTo>
                    <a:pt x="964" y="574"/>
                    <a:pt x="965" y="572"/>
                    <a:pt x="966" y="572"/>
                  </a:cubicBezTo>
                  <a:cubicBezTo>
                    <a:pt x="966" y="571"/>
                    <a:pt x="967" y="570"/>
                    <a:pt x="968" y="570"/>
                  </a:cubicBezTo>
                  <a:cubicBezTo>
                    <a:pt x="968" y="569"/>
                    <a:pt x="968" y="566"/>
                    <a:pt x="967" y="565"/>
                  </a:cubicBezTo>
                  <a:cubicBezTo>
                    <a:pt x="967" y="565"/>
                    <a:pt x="965" y="565"/>
                    <a:pt x="965" y="564"/>
                  </a:cubicBezTo>
                  <a:cubicBezTo>
                    <a:pt x="965" y="563"/>
                    <a:pt x="967" y="563"/>
                    <a:pt x="968" y="562"/>
                  </a:cubicBezTo>
                  <a:cubicBezTo>
                    <a:pt x="968" y="562"/>
                    <a:pt x="969" y="560"/>
                    <a:pt x="969" y="560"/>
                  </a:cubicBezTo>
                  <a:cubicBezTo>
                    <a:pt x="970" y="559"/>
                    <a:pt x="971" y="559"/>
                    <a:pt x="972" y="558"/>
                  </a:cubicBezTo>
                  <a:cubicBezTo>
                    <a:pt x="973" y="558"/>
                    <a:pt x="975" y="559"/>
                    <a:pt x="976" y="559"/>
                  </a:cubicBezTo>
                  <a:cubicBezTo>
                    <a:pt x="976" y="558"/>
                    <a:pt x="977" y="556"/>
                    <a:pt x="978" y="556"/>
                  </a:cubicBezTo>
                  <a:cubicBezTo>
                    <a:pt x="979" y="556"/>
                    <a:pt x="981" y="558"/>
                    <a:pt x="982" y="558"/>
                  </a:cubicBezTo>
                  <a:cubicBezTo>
                    <a:pt x="983" y="558"/>
                    <a:pt x="985" y="558"/>
                    <a:pt x="986" y="558"/>
                  </a:cubicBezTo>
                  <a:cubicBezTo>
                    <a:pt x="987" y="558"/>
                    <a:pt x="989" y="557"/>
                    <a:pt x="990" y="557"/>
                  </a:cubicBezTo>
                  <a:cubicBezTo>
                    <a:pt x="991" y="556"/>
                    <a:pt x="992" y="554"/>
                    <a:pt x="992" y="554"/>
                  </a:cubicBezTo>
                  <a:cubicBezTo>
                    <a:pt x="993" y="554"/>
                    <a:pt x="995" y="556"/>
                    <a:pt x="996" y="556"/>
                  </a:cubicBezTo>
                  <a:cubicBezTo>
                    <a:pt x="997" y="556"/>
                    <a:pt x="998" y="554"/>
                    <a:pt x="999" y="553"/>
                  </a:cubicBezTo>
                  <a:cubicBezTo>
                    <a:pt x="999" y="552"/>
                    <a:pt x="1000" y="551"/>
                    <a:pt x="1001" y="550"/>
                  </a:cubicBezTo>
                  <a:cubicBezTo>
                    <a:pt x="1001" y="550"/>
                    <a:pt x="1003" y="550"/>
                    <a:pt x="1003" y="551"/>
                  </a:cubicBezTo>
                  <a:cubicBezTo>
                    <a:pt x="1004" y="551"/>
                    <a:pt x="1005" y="553"/>
                    <a:pt x="1005" y="553"/>
                  </a:cubicBezTo>
                  <a:cubicBezTo>
                    <a:pt x="1006" y="554"/>
                    <a:pt x="1008" y="554"/>
                    <a:pt x="1008" y="555"/>
                  </a:cubicBezTo>
                  <a:cubicBezTo>
                    <a:pt x="1009" y="555"/>
                    <a:pt x="1011" y="557"/>
                    <a:pt x="1012" y="557"/>
                  </a:cubicBezTo>
                  <a:cubicBezTo>
                    <a:pt x="1013" y="557"/>
                    <a:pt x="1015" y="557"/>
                    <a:pt x="1015" y="557"/>
                  </a:cubicBezTo>
                  <a:cubicBezTo>
                    <a:pt x="1016" y="556"/>
                    <a:pt x="1016" y="555"/>
                    <a:pt x="1016" y="555"/>
                  </a:cubicBezTo>
                  <a:cubicBezTo>
                    <a:pt x="1016" y="554"/>
                    <a:pt x="1017" y="553"/>
                    <a:pt x="1017" y="553"/>
                  </a:cubicBezTo>
                  <a:cubicBezTo>
                    <a:pt x="1018" y="553"/>
                    <a:pt x="1020" y="554"/>
                    <a:pt x="1021" y="554"/>
                  </a:cubicBezTo>
                  <a:cubicBezTo>
                    <a:pt x="1021" y="554"/>
                    <a:pt x="1022" y="556"/>
                    <a:pt x="1023" y="556"/>
                  </a:cubicBezTo>
                  <a:cubicBezTo>
                    <a:pt x="1024" y="556"/>
                    <a:pt x="1025" y="555"/>
                    <a:pt x="1025" y="555"/>
                  </a:cubicBezTo>
                  <a:cubicBezTo>
                    <a:pt x="1026" y="554"/>
                    <a:pt x="1026" y="552"/>
                    <a:pt x="1026" y="552"/>
                  </a:cubicBezTo>
                  <a:cubicBezTo>
                    <a:pt x="1026" y="551"/>
                    <a:pt x="1024" y="551"/>
                    <a:pt x="1023" y="551"/>
                  </a:cubicBezTo>
                  <a:cubicBezTo>
                    <a:pt x="1023" y="550"/>
                    <a:pt x="1023" y="548"/>
                    <a:pt x="1024" y="548"/>
                  </a:cubicBezTo>
                  <a:cubicBezTo>
                    <a:pt x="1024" y="547"/>
                    <a:pt x="1026" y="546"/>
                    <a:pt x="1027" y="546"/>
                  </a:cubicBezTo>
                  <a:cubicBezTo>
                    <a:pt x="1028" y="546"/>
                    <a:pt x="1029" y="547"/>
                    <a:pt x="1030" y="547"/>
                  </a:cubicBezTo>
                  <a:cubicBezTo>
                    <a:pt x="1030" y="548"/>
                    <a:pt x="1031" y="548"/>
                    <a:pt x="1032" y="548"/>
                  </a:cubicBezTo>
                  <a:cubicBezTo>
                    <a:pt x="1033" y="548"/>
                    <a:pt x="1034" y="548"/>
                    <a:pt x="1035" y="547"/>
                  </a:cubicBezTo>
                  <a:cubicBezTo>
                    <a:pt x="1035" y="547"/>
                    <a:pt x="1036" y="546"/>
                    <a:pt x="1036" y="546"/>
                  </a:cubicBezTo>
                  <a:cubicBezTo>
                    <a:pt x="1036" y="545"/>
                    <a:pt x="1037" y="544"/>
                    <a:pt x="1037" y="544"/>
                  </a:cubicBezTo>
                  <a:cubicBezTo>
                    <a:pt x="1038" y="544"/>
                    <a:pt x="1040" y="544"/>
                    <a:pt x="1041" y="544"/>
                  </a:cubicBezTo>
                  <a:cubicBezTo>
                    <a:pt x="1042" y="544"/>
                    <a:pt x="1043" y="544"/>
                    <a:pt x="1043" y="543"/>
                  </a:cubicBezTo>
                  <a:cubicBezTo>
                    <a:pt x="1044" y="543"/>
                    <a:pt x="1044" y="541"/>
                    <a:pt x="1044" y="540"/>
                  </a:cubicBezTo>
                  <a:cubicBezTo>
                    <a:pt x="1045" y="539"/>
                    <a:pt x="1046" y="538"/>
                    <a:pt x="1047" y="538"/>
                  </a:cubicBezTo>
                  <a:cubicBezTo>
                    <a:pt x="1048" y="538"/>
                    <a:pt x="1050" y="539"/>
                    <a:pt x="1051" y="539"/>
                  </a:cubicBezTo>
                  <a:cubicBezTo>
                    <a:pt x="1052" y="540"/>
                    <a:pt x="1054" y="541"/>
                    <a:pt x="1054" y="541"/>
                  </a:cubicBezTo>
                  <a:cubicBezTo>
                    <a:pt x="1054" y="542"/>
                    <a:pt x="1054" y="545"/>
                    <a:pt x="1054" y="546"/>
                  </a:cubicBezTo>
                  <a:cubicBezTo>
                    <a:pt x="1055" y="546"/>
                    <a:pt x="1056" y="548"/>
                    <a:pt x="1057" y="548"/>
                  </a:cubicBezTo>
                  <a:cubicBezTo>
                    <a:pt x="1058" y="548"/>
                    <a:pt x="1059" y="547"/>
                    <a:pt x="1060" y="547"/>
                  </a:cubicBezTo>
                  <a:cubicBezTo>
                    <a:pt x="1061" y="547"/>
                    <a:pt x="1062" y="549"/>
                    <a:pt x="1062" y="549"/>
                  </a:cubicBezTo>
                  <a:cubicBezTo>
                    <a:pt x="1063" y="549"/>
                    <a:pt x="1064" y="548"/>
                    <a:pt x="1064" y="547"/>
                  </a:cubicBezTo>
                  <a:cubicBezTo>
                    <a:pt x="1065" y="547"/>
                    <a:pt x="1066" y="547"/>
                    <a:pt x="1067" y="547"/>
                  </a:cubicBezTo>
                  <a:cubicBezTo>
                    <a:pt x="1067" y="547"/>
                    <a:pt x="1068" y="549"/>
                    <a:pt x="1069" y="549"/>
                  </a:cubicBezTo>
                  <a:cubicBezTo>
                    <a:pt x="1070" y="550"/>
                    <a:pt x="1073" y="550"/>
                    <a:pt x="1075" y="550"/>
                  </a:cubicBezTo>
                  <a:cubicBezTo>
                    <a:pt x="1076" y="550"/>
                    <a:pt x="1079" y="549"/>
                    <a:pt x="1081" y="549"/>
                  </a:cubicBezTo>
                  <a:cubicBezTo>
                    <a:pt x="1082" y="549"/>
                    <a:pt x="1083" y="549"/>
                    <a:pt x="1084" y="549"/>
                  </a:cubicBezTo>
                  <a:cubicBezTo>
                    <a:pt x="1085" y="548"/>
                    <a:pt x="1086" y="547"/>
                    <a:pt x="1086" y="546"/>
                  </a:cubicBezTo>
                  <a:cubicBezTo>
                    <a:pt x="1087" y="546"/>
                    <a:pt x="1088" y="546"/>
                    <a:pt x="1089" y="546"/>
                  </a:cubicBezTo>
                  <a:cubicBezTo>
                    <a:pt x="1090" y="546"/>
                    <a:pt x="1092" y="548"/>
                    <a:pt x="1093" y="548"/>
                  </a:cubicBezTo>
                  <a:cubicBezTo>
                    <a:pt x="1094" y="547"/>
                    <a:pt x="1092" y="544"/>
                    <a:pt x="1093" y="543"/>
                  </a:cubicBezTo>
                  <a:cubicBezTo>
                    <a:pt x="1093" y="542"/>
                    <a:pt x="1095" y="542"/>
                    <a:pt x="1095" y="542"/>
                  </a:cubicBezTo>
                  <a:cubicBezTo>
                    <a:pt x="1096" y="541"/>
                    <a:pt x="1097" y="540"/>
                    <a:pt x="1098" y="539"/>
                  </a:cubicBezTo>
                  <a:cubicBezTo>
                    <a:pt x="1098" y="539"/>
                    <a:pt x="1097" y="537"/>
                    <a:pt x="1098" y="536"/>
                  </a:cubicBezTo>
                  <a:cubicBezTo>
                    <a:pt x="1098" y="535"/>
                    <a:pt x="1098" y="533"/>
                    <a:pt x="1099" y="532"/>
                  </a:cubicBezTo>
                  <a:cubicBezTo>
                    <a:pt x="1100" y="531"/>
                    <a:pt x="1101" y="531"/>
                    <a:pt x="1102" y="531"/>
                  </a:cubicBezTo>
                  <a:cubicBezTo>
                    <a:pt x="1103" y="531"/>
                    <a:pt x="1104" y="532"/>
                    <a:pt x="1105" y="533"/>
                  </a:cubicBezTo>
                  <a:cubicBezTo>
                    <a:pt x="1106" y="533"/>
                    <a:pt x="1108" y="535"/>
                    <a:pt x="1109" y="536"/>
                  </a:cubicBezTo>
                  <a:cubicBezTo>
                    <a:pt x="1110" y="536"/>
                    <a:pt x="1111" y="535"/>
                    <a:pt x="1112" y="536"/>
                  </a:cubicBezTo>
                  <a:cubicBezTo>
                    <a:pt x="1113" y="536"/>
                    <a:pt x="1115" y="536"/>
                    <a:pt x="1116" y="537"/>
                  </a:cubicBezTo>
                  <a:cubicBezTo>
                    <a:pt x="1117" y="537"/>
                    <a:pt x="1119" y="539"/>
                    <a:pt x="1120" y="540"/>
                  </a:cubicBezTo>
                  <a:cubicBezTo>
                    <a:pt x="1120" y="541"/>
                    <a:pt x="1121" y="542"/>
                    <a:pt x="1122" y="542"/>
                  </a:cubicBezTo>
                  <a:cubicBezTo>
                    <a:pt x="1123" y="543"/>
                    <a:pt x="1125" y="542"/>
                    <a:pt x="1126" y="543"/>
                  </a:cubicBezTo>
                  <a:cubicBezTo>
                    <a:pt x="1127" y="543"/>
                    <a:pt x="1126" y="546"/>
                    <a:pt x="1127" y="547"/>
                  </a:cubicBezTo>
                  <a:cubicBezTo>
                    <a:pt x="1128" y="548"/>
                    <a:pt x="1129" y="548"/>
                    <a:pt x="1130" y="548"/>
                  </a:cubicBezTo>
                  <a:cubicBezTo>
                    <a:pt x="1131" y="548"/>
                    <a:pt x="1132" y="547"/>
                    <a:pt x="1133" y="547"/>
                  </a:cubicBezTo>
                  <a:cubicBezTo>
                    <a:pt x="1134" y="547"/>
                    <a:pt x="1137" y="547"/>
                    <a:pt x="1138" y="548"/>
                  </a:cubicBezTo>
                  <a:cubicBezTo>
                    <a:pt x="1139" y="548"/>
                    <a:pt x="1139" y="551"/>
                    <a:pt x="1140" y="552"/>
                  </a:cubicBezTo>
                  <a:cubicBezTo>
                    <a:pt x="1140" y="552"/>
                    <a:pt x="1141" y="553"/>
                    <a:pt x="1142" y="554"/>
                  </a:cubicBezTo>
                  <a:cubicBezTo>
                    <a:pt x="1143" y="555"/>
                    <a:pt x="1144" y="555"/>
                    <a:pt x="1145" y="556"/>
                  </a:cubicBezTo>
                  <a:cubicBezTo>
                    <a:pt x="1146" y="557"/>
                    <a:pt x="1146" y="560"/>
                    <a:pt x="1147" y="561"/>
                  </a:cubicBezTo>
                  <a:cubicBezTo>
                    <a:pt x="1147" y="561"/>
                    <a:pt x="1149" y="561"/>
                    <a:pt x="1150" y="562"/>
                  </a:cubicBezTo>
                  <a:cubicBezTo>
                    <a:pt x="1151" y="563"/>
                    <a:pt x="1151" y="565"/>
                    <a:pt x="1152" y="565"/>
                  </a:cubicBezTo>
                  <a:cubicBezTo>
                    <a:pt x="1153" y="566"/>
                    <a:pt x="1155" y="567"/>
                    <a:pt x="1156" y="568"/>
                  </a:cubicBezTo>
                  <a:cubicBezTo>
                    <a:pt x="1157" y="568"/>
                    <a:pt x="1159" y="568"/>
                    <a:pt x="1160" y="567"/>
                  </a:cubicBezTo>
                  <a:cubicBezTo>
                    <a:pt x="1160" y="567"/>
                    <a:pt x="1160" y="565"/>
                    <a:pt x="1161" y="565"/>
                  </a:cubicBezTo>
                  <a:cubicBezTo>
                    <a:pt x="1162" y="565"/>
                    <a:pt x="1163" y="566"/>
                    <a:pt x="1164" y="566"/>
                  </a:cubicBezTo>
                  <a:cubicBezTo>
                    <a:pt x="1165" y="566"/>
                    <a:pt x="1166" y="564"/>
                    <a:pt x="1167" y="564"/>
                  </a:cubicBezTo>
                  <a:cubicBezTo>
                    <a:pt x="1168" y="565"/>
                    <a:pt x="1169" y="567"/>
                    <a:pt x="1170" y="567"/>
                  </a:cubicBezTo>
                  <a:cubicBezTo>
                    <a:pt x="1171" y="568"/>
                    <a:pt x="1172" y="569"/>
                    <a:pt x="1172" y="569"/>
                  </a:cubicBezTo>
                  <a:cubicBezTo>
                    <a:pt x="1172" y="570"/>
                    <a:pt x="1173" y="572"/>
                    <a:pt x="1173" y="572"/>
                  </a:cubicBezTo>
                  <a:cubicBezTo>
                    <a:pt x="1174" y="573"/>
                    <a:pt x="1175" y="572"/>
                    <a:pt x="1176" y="573"/>
                  </a:cubicBezTo>
                  <a:cubicBezTo>
                    <a:pt x="1176" y="573"/>
                    <a:pt x="1177" y="574"/>
                    <a:pt x="1178" y="575"/>
                  </a:cubicBezTo>
                  <a:cubicBezTo>
                    <a:pt x="1178" y="575"/>
                    <a:pt x="1179" y="576"/>
                    <a:pt x="1180" y="576"/>
                  </a:cubicBezTo>
                  <a:cubicBezTo>
                    <a:pt x="1181" y="576"/>
                    <a:pt x="1181" y="575"/>
                    <a:pt x="1182" y="575"/>
                  </a:cubicBezTo>
                  <a:cubicBezTo>
                    <a:pt x="1183" y="574"/>
                    <a:pt x="1185" y="574"/>
                    <a:pt x="1186" y="575"/>
                  </a:cubicBezTo>
                  <a:cubicBezTo>
                    <a:pt x="1187" y="575"/>
                    <a:pt x="1188" y="578"/>
                    <a:pt x="1189" y="578"/>
                  </a:cubicBezTo>
                  <a:cubicBezTo>
                    <a:pt x="1189" y="578"/>
                    <a:pt x="1190" y="577"/>
                    <a:pt x="1190" y="577"/>
                  </a:cubicBezTo>
                  <a:cubicBezTo>
                    <a:pt x="1191" y="577"/>
                    <a:pt x="1192" y="578"/>
                    <a:pt x="1193" y="578"/>
                  </a:cubicBezTo>
                  <a:cubicBezTo>
                    <a:pt x="1194" y="578"/>
                    <a:pt x="1195" y="577"/>
                    <a:pt x="1196" y="577"/>
                  </a:cubicBezTo>
                  <a:cubicBezTo>
                    <a:pt x="1196" y="577"/>
                    <a:pt x="1197" y="579"/>
                    <a:pt x="1198" y="580"/>
                  </a:cubicBezTo>
                  <a:cubicBezTo>
                    <a:pt x="1199" y="581"/>
                    <a:pt x="1202" y="582"/>
                    <a:pt x="1203" y="583"/>
                  </a:cubicBezTo>
                  <a:cubicBezTo>
                    <a:pt x="1203" y="583"/>
                    <a:pt x="1203" y="585"/>
                    <a:pt x="1204" y="586"/>
                  </a:cubicBezTo>
                  <a:cubicBezTo>
                    <a:pt x="1204" y="586"/>
                    <a:pt x="1206" y="587"/>
                    <a:pt x="1207" y="587"/>
                  </a:cubicBezTo>
                  <a:cubicBezTo>
                    <a:pt x="1208" y="587"/>
                    <a:pt x="1209" y="586"/>
                    <a:pt x="1209" y="585"/>
                  </a:cubicBezTo>
                  <a:lnTo>
                    <a:pt x="1200" y="273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6" name="Freeform 45"/>
            <p:cNvSpPr>
              <a:spLocks/>
            </p:cNvSpPr>
            <p:nvPr/>
          </p:nvSpPr>
          <p:spPr bwMode="auto">
            <a:xfrm>
              <a:off x="3817938" y="4283075"/>
              <a:ext cx="1587" cy="4763"/>
            </a:xfrm>
            <a:custGeom>
              <a:avLst/>
              <a:gdLst>
                <a:gd name="T0" fmla="*/ 1 w 2"/>
                <a:gd name="T1" fmla="*/ 5 h 5"/>
                <a:gd name="T2" fmla="*/ 1 w 2"/>
                <a:gd name="T3" fmla="*/ 3 h 5"/>
                <a:gd name="T4" fmla="*/ 1 w 2"/>
                <a:gd name="T5" fmla="*/ 1 h 5"/>
                <a:gd name="T6" fmla="*/ 0 w 2"/>
                <a:gd name="T7" fmla="*/ 0 h 5"/>
                <a:gd name="T8" fmla="*/ 1 w 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5">
                  <a:moveTo>
                    <a:pt x="1" y="5"/>
                  </a:moveTo>
                  <a:cubicBezTo>
                    <a:pt x="1" y="4"/>
                    <a:pt x="1" y="3"/>
                    <a:pt x="1" y="3"/>
                  </a:cubicBezTo>
                  <a:cubicBezTo>
                    <a:pt x="1" y="2"/>
                    <a:pt x="2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lnTo>
                    <a:pt x="1" y="5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7" name="Freeform 46"/>
            <p:cNvSpPr>
              <a:spLocks/>
            </p:cNvSpPr>
            <p:nvPr/>
          </p:nvSpPr>
          <p:spPr bwMode="auto">
            <a:xfrm>
              <a:off x="2319338" y="3878263"/>
              <a:ext cx="1639887" cy="1566863"/>
            </a:xfrm>
            <a:custGeom>
              <a:avLst/>
              <a:gdLst>
                <a:gd name="T0" fmla="*/ 1919 w 1944"/>
                <a:gd name="T1" fmla="*/ 885 h 1857"/>
                <a:gd name="T2" fmla="*/ 1892 w 1944"/>
                <a:gd name="T3" fmla="*/ 828 h 1857"/>
                <a:gd name="T4" fmla="*/ 1854 w 1944"/>
                <a:gd name="T5" fmla="*/ 762 h 1857"/>
                <a:gd name="T6" fmla="*/ 1783 w 1944"/>
                <a:gd name="T7" fmla="*/ 492 h 1857"/>
                <a:gd name="T8" fmla="*/ 1732 w 1944"/>
                <a:gd name="T9" fmla="*/ 475 h 1857"/>
                <a:gd name="T10" fmla="*/ 1692 w 1944"/>
                <a:gd name="T11" fmla="*/ 452 h 1857"/>
                <a:gd name="T12" fmla="*/ 1628 w 1944"/>
                <a:gd name="T13" fmla="*/ 453 h 1857"/>
                <a:gd name="T14" fmla="*/ 1575 w 1944"/>
                <a:gd name="T15" fmla="*/ 461 h 1857"/>
                <a:gd name="T16" fmla="*/ 1531 w 1944"/>
                <a:gd name="T17" fmla="*/ 475 h 1857"/>
                <a:gd name="T18" fmla="*/ 1472 w 1944"/>
                <a:gd name="T19" fmla="*/ 469 h 1857"/>
                <a:gd name="T20" fmla="*/ 1411 w 1944"/>
                <a:gd name="T21" fmla="*/ 460 h 1857"/>
                <a:gd name="T22" fmla="*/ 1374 w 1944"/>
                <a:gd name="T23" fmla="*/ 463 h 1857"/>
                <a:gd name="T24" fmla="*/ 1323 w 1944"/>
                <a:gd name="T25" fmla="*/ 459 h 1857"/>
                <a:gd name="T26" fmla="*/ 1292 w 1944"/>
                <a:gd name="T27" fmla="*/ 466 h 1857"/>
                <a:gd name="T28" fmla="*/ 1242 w 1944"/>
                <a:gd name="T29" fmla="*/ 430 h 1857"/>
                <a:gd name="T30" fmla="*/ 1190 w 1944"/>
                <a:gd name="T31" fmla="*/ 433 h 1857"/>
                <a:gd name="T32" fmla="*/ 1140 w 1944"/>
                <a:gd name="T33" fmla="*/ 418 h 1857"/>
                <a:gd name="T34" fmla="*/ 1083 w 1944"/>
                <a:gd name="T35" fmla="*/ 388 h 1857"/>
                <a:gd name="T36" fmla="*/ 1030 w 1944"/>
                <a:gd name="T37" fmla="*/ 381 h 1857"/>
                <a:gd name="T38" fmla="*/ 984 w 1944"/>
                <a:gd name="T39" fmla="*/ 346 h 1857"/>
                <a:gd name="T40" fmla="*/ 9 w 1944"/>
                <a:gd name="T41" fmla="*/ 786 h 1857"/>
                <a:gd name="T42" fmla="*/ 67 w 1944"/>
                <a:gd name="T43" fmla="*/ 863 h 1857"/>
                <a:gd name="T44" fmla="*/ 142 w 1944"/>
                <a:gd name="T45" fmla="*/ 932 h 1857"/>
                <a:gd name="T46" fmla="*/ 223 w 1944"/>
                <a:gd name="T47" fmla="*/ 1001 h 1857"/>
                <a:gd name="T48" fmla="*/ 264 w 1944"/>
                <a:gd name="T49" fmla="*/ 1085 h 1857"/>
                <a:gd name="T50" fmla="*/ 289 w 1944"/>
                <a:gd name="T51" fmla="*/ 1185 h 1857"/>
                <a:gd name="T52" fmla="*/ 371 w 1944"/>
                <a:gd name="T53" fmla="*/ 1250 h 1857"/>
                <a:gd name="T54" fmla="*/ 463 w 1944"/>
                <a:gd name="T55" fmla="*/ 1298 h 1857"/>
                <a:gd name="T56" fmla="*/ 526 w 1944"/>
                <a:gd name="T57" fmla="*/ 1274 h 1857"/>
                <a:gd name="T58" fmla="*/ 559 w 1944"/>
                <a:gd name="T59" fmla="*/ 1198 h 1857"/>
                <a:gd name="T60" fmla="*/ 631 w 1944"/>
                <a:gd name="T61" fmla="*/ 1160 h 1857"/>
                <a:gd name="T62" fmla="*/ 712 w 1944"/>
                <a:gd name="T63" fmla="*/ 1178 h 1857"/>
                <a:gd name="T64" fmla="*/ 776 w 1944"/>
                <a:gd name="T65" fmla="*/ 1200 h 1857"/>
                <a:gd name="T66" fmla="*/ 830 w 1944"/>
                <a:gd name="T67" fmla="*/ 1254 h 1857"/>
                <a:gd name="T68" fmla="*/ 876 w 1944"/>
                <a:gd name="T69" fmla="*/ 1328 h 1857"/>
                <a:gd name="T70" fmla="*/ 922 w 1944"/>
                <a:gd name="T71" fmla="*/ 1400 h 1857"/>
                <a:gd name="T72" fmla="*/ 963 w 1944"/>
                <a:gd name="T73" fmla="*/ 1465 h 1857"/>
                <a:gd name="T74" fmla="*/ 1005 w 1944"/>
                <a:gd name="T75" fmla="*/ 1527 h 1857"/>
                <a:gd name="T76" fmla="*/ 1056 w 1944"/>
                <a:gd name="T77" fmla="*/ 1574 h 1857"/>
                <a:gd name="T78" fmla="*/ 1062 w 1944"/>
                <a:gd name="T79" fmla="*/ 1641 h 1857"/>
                <a:gd name="T80" fmla="*/ 1095 w 1944"/>
                <a:gd name="T81" fmla="*/ 1705 h 1857"/>
                <a:gd name="T82" fmla="*/ 1139 w 1944"/>
                <a:gd name="T83" fmla="*/ 1764 h 1857"/>
                <a:gd name="T84" fmla="*/ 1196 w 1944"/>
                <a:gd name="T85" fmla="*/ 1788 h 1857"/>
                <a:gd name="T86" fmla="*/ 1260 w 1944"/>
                <a:gd name="T87" fmla="*/ 1821 h 1857"/>
                <a:gd name="T88" fmla="*/ 1345 w 1944"/>
                <a:gd name="T89" fmla="*/ 1824 h 1857"/>
                <a:gd name="T90" fmla="*/ 1425 w 1944"/>
                <a:gd name="T91" fmla="*/ 1835 h 1857"/>
                <a:gd name="T92" fmla="*/ 1396 w 1944"/>
                <a:gd name="T93" fmla="*/ 1782 h 1857"/>
                <a:gd name="T94" fmla="*/ 1371 w 1944"/>
                <a:gd name="T95" fmla="*/ 1697 h 1857"/>
                <a:gd name="T96" fmla="*/ 1373 w 1944"/>
                <a:gd name="T97" fmla="*/ 1610 h 1857"/>
                <a:gd name="T98" fmla="*/ 1377 w 1944"/>
                <a:gd name="T99" fmla="*/ 1602 h 1857"/>
                <a:gd name="T100" fmla="*/ 1424 w 1944"/>
                <a:gd name="T101" fmla="*/ 1491 h 1857"/>
                <a:gd name="T102" fmla="*/ 1480 w 1944"/>
                <a:gd name="T103" fmla="*/ 1409 h 1857"/>
                <a:gd name="T104" fmla="*/ 1490 w 1944"/>
                <a:gd name="T105" fmla="*/ 1359 h 1857"/>
                <a:gd name="T106" fmla="*/ 1555 w 1944"/>
                <a:gd name="T107" fmla="*/ 1355 h 1857"/>
                <a:gd name="T108" fmla="*/ 1538 w 1944"/>
                <a:gd name="T109" fmla="*/ 1403 h 1857"/>
                <a:gd name="T110" fmla="*/ 1696 w 1944"/>
                <a:gd name="T111" fmla="*/ 1308 h 1857"/>
                <a:gd name="T112" fmla="*/ 1754 w 1944"/>
                <a:gd name="T113" fmla="*/ 1226 h 1857"/>
                <a:gd name="T114" fmla="*/ 1756 w 1944"/>
                <a:gd name="T115" fmla="*/ 1175 h 1857"/>
                <a:gd name="T116" fmla="*/ 1807 w 1944"/>
                <a:gd name="T117" fmla="*/ 1199 h 1857"/>
                <a:gd name="T118" fmla="*/ 1852 w 1944"/>
                <a:gd name="T119" fmla="*/ 1182 h 1857"/>
                <a:gd name="T120" fmla="*/ 1924 w 1944"/>
                <a:gd name="T121" fmla="*/ 1091 h 1857"/>
                <a:gd name="T122" fmla="*/ 1923 w 1944"/>
                <a:gd name="T123" fmla="*/ 997 h 1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944" h="1857">
                  <a:moveTo>
                    <a:pt x="1943" y="943"/>
                  </a:moveTo>
                  <a:cubicBezTo>
                    <a:pt x="1943" y="942"/>
                    <a:pt x="1941" y="940"/>
                    <a:pt x="1940" y="940"/>
                  </a:cubicBezTo>
                  <a:cubicBezTo>
                    <a:pt x="1939" y="939"/>
                    <a:pt x="1938" y="940"/>
                    <a:pt x="1937" y="939"/>
                  </a:cubicBezTo>
                  <a:cubicBezTo>
                    <a:pt x="1936" y="938"/>
                    <a:pt x="1936" y="937"/>
                    <a:pt x="1936" y="936"/>
                  </a:cubicBezTo>
                  <a:cubicBezTo>
                    <a:pt x="1936" y="935"/>
                    <a:pt x="1937" y="934"/>
                    <a:pt x="1937" y="934"/>
                  </a:cubicBezTo>
                  <a:cubicBezTo>
                    <a:pt x="1939" y="932"/>
                    <a:pt x="1942" y="931"/>
                    <a:pt x="1943" y="929"/>
                  </a:cubicBezTo>
                  <a:cubicBezTo>
                    <a:pt x="1943" y="928"/>
                    <a:pt x="1943" y="926"/>
                    <a:pt x="1942" y="925"/>
                  </a:cubicBezTo>
                  <a:cubicBezTo>
                    <a:pt x="1942" y="924"/>
                    <a:pt x="1941" y="922"/>
                    <a:pt x="1940" y="921"/>
                  </a:cubicBezTo>
                  <a:cubicBezTo>
                    <a:pt x="1940" y="921"/>
                    <a:pt x="1938" y="920"/>
                    <a:pt x="1938" y="919"/>
                  </a:cubicBezTo>
                  <a:cubicBezTo>
                    <a:pt x="1938" y="918"/>
                    <a:pt x="1937" y="916"/>
                    <a:pt x="1937" y="915"/>
                  </a:cubicBezTo>
                  <a:cubicBezTo>
                    <a:pt x="1937" y="914"/>
                    <a:pt x="1939" y="913"/>
                    <a:pt x="1939" y="912"/>
                  </a:cubicBezTo>
                  <a:cubicBezTo>
                    <a:pt x="1939" y="911"/>
                    <a:pt x="1938" y="910"/>
                    <a:pt x="1938" y="909"/>
                  </a:cubicBezTo>
                  <a:cubicBezTo>
                    <a:pt x="1938" y="908"/>
                    <a:pt x="1939" y="907"/>
                    <a:pt x="1940" y="906"/>
                  </a:cubicBezTo>
                  <a:cubicBezTo>
                    <a:pt x="1940" y="904"/>
                    <a:pt x="1940" y="901"/>
                    <a:pt x="1938" y="900"/>
                  </a:cubicBezTo>
                  <a:cubicBezTo>
                    <a:pt x="1938" y="899"/>
                    <a:pt x="1937" y="900"/>
                    <a:pt x="1936" y="900"/>
                  </a:cubicBezTo>
                  <a:cubicBezTo>
                    <a:pt x="1936" y="901"/>
                    <a:pt x="1935" y="902"/>
                    <a:pt x="1935" y="903"/>
                  </a:cubicBezTo>
                  <a:cubicBezTo>
                    <a:pt x="1934" y="904"/>
                    <a:pt x="1933" y="905"/>
                    <a:pt x="1933" y="905"/>
                  </a:cubicBezTo>
                  <a:cubicBezTo>
                    <a:pt x="1932" y="906"/>
                    <a:pt x="1930" y="905"/>
                    <a:pt x="1929" y="904"/>
                  </a:cubicBezTo>
                  <a:cubicBezTo>
                    <a:pt x="1929" y="903"/>
                    <a:pt x="1928" y="901"/>
                    <a:pt x="1928" y="900"/>
                  </a:cubicBezTo>
                  <a:cubicBezTo>
                    <a:pt x="1928" y="899"/>
                    <a:pt x="1929" y="896"/>
                    <a:pt x="1928" y="895"/>
                  </a:cubicBezTo>
                  <a:cubicBezTo>
                    <a:pt x="1928" y="894"/>
                    <a:pt x="1926" y="893"/>
                    <a:pt x="1926" y="892"/>
                  </a:cubicBezTo>
                  <a:cubicBezTo>
                    <a:pt x="1926" y="890"/>
                    <a:pt x="1926" y="888"/>
                    <a:pt x="1925" y="887"/>
                  </a:cubicBezTo>
                  <a:cubicBezTo>
                    <a:pt x="1925" y="886"/>
                    <a:pt x="1922" y="888"/>
                    <a:pt x="1921" y="887"/>
                  </a:cubicBezTo>
                  <a:cubicBezTo>
                    <a:pt x="1920" y="887"/>
                    <a:pt x="1919" y="886"/>
                    <a:pt x="1919" y="885"/>
                  </a:cubicBezTo>
                  <a:cubicBezTo>
                    <a:pt x="1918" y="884"/>
                    <a:pt x="1918" y="883"/>
                    <a:pt x="1917" y="883"/>
                  </a:cubicBezTo>
                  <a:cubicBezTo>
                    <a:pt x="1917" y="882"/>
                    <a:pt x="1915" y="882"/>
                    <a:pt x="1915" y="882"/>
                  </a:cubicBezTo>
                  <a:cubicBezTo>
                    <a:pt x="1914" y="881"/>
                    <a:pt x="1915" y="879"/>
                    <a:pt x="1915" y="878"/>
                  </a:cubicBezTo>
                  <a:cubicBezTo>
                    <a:pt x="1915" y="877"/>
                    <a:pt x="1916" y="876"/>
                    <a:pt x="1916" y="876"/>
                  </a:cubicBezTo>
                  <a:cubicBezTo>
                    <a:pt x="1917" y="875"/>
                    <a:pt x="1918" y="873"/>
                    <a:pt x="1917" y="871"/>
                  </a:cubicBezTo>
                  <a:cubicBezTo>
                    <a:pt x="1917" y="871"/>
                    <a:pt x="1916" y="869"/>
                    <a:pt x="1916" y="868"/>
                  </a:cubicBezTo>
                  <a:cubicBezTo>
                    <a:pt x="1916" y="868"/>
                    <a:pt x="1916" y="867"/>
                    <a:pt x="1916" y="866"/>
                  </a:cubicBezTo>
                  <a:cubicBezTo>
                    <a:pt x="1916" y="866"/>
                    <a:pt x="1914" y="864"/>
                    <a:pt x="1913" y="864"/>
                  </a:cubicBezTo>
                  <a:cubicBezTo>
                    <a:pt x="1913" y="863"/>
                    <a:pt x="1911" y="863"/>
                    <a:pt x="1911" y="863"/>
                  </a:cubicBezTo>
                  <a:cubicBezTo>
                    <a:pt x="1910" y="862"/>
                    <a:pt x="1911" y="860"/>
                    <a:pt x="1911" y="859"/>
                  </a:cubicBezTo>
                  <a:cubicBezTo>
                    <a:pt x="1910" y="859"/>
                    <a:pt x="1909" y="857"/>
                    <a:pt x="1909" y="857"/>
                  </a:cubicBezTo>
                  <a:cubicBezTo>
                    <a:pt x="1908" y="857"/>
                    <a:pt x="1906" y="857"/>
                    <a:pt x="1906" y="856"/>
                  </a:cubicBezTo>
                  <a:cubicBezTo>
                    <a:pt x="1905" y="856"/>
                    <a:pt x="1903" y="855"/>
                    <a:pt x="1903" y="854"/>
                  </a:cubicBezTo>
                  <a:cubicBezTo>
                    <a:pt x="1903" y="853"/>
                    <a:pt x="1905" y="852"/>
                    <a:pt x="1906" y="852"/>
                  </a:cubicBezTo>
                  <a:cubicBezTo>
                    <a:pt x="1906" y="851"/>
                    <a:pt x="1906" y="848"/>
                    <a:pt x="1906" y="847"/>
                  </a:cubicBezTo>
                  <a:cubicBezTo>
                    <a:pt x="1906" y="847"/>
                    <a:pt x="1904" y="845"/>
                    <a:pt x="1903" y="844"/>
                  </a:cubicBezTo>
                  <a:cubicBezTo>
                    <a:pt x="1903" y="844"/>
                    <a:pt x="1901" y="844"/>
                    <a:pt x="1901" y="844"/>
                  </a:cubicBezTo>
                  <a:cubicBezTo>
                    <a:pt x="1900" y="844"/>
                    <a:pt x="1898" y="845"/>
                    <a:pt x="1897" y="845"/>
                  </a:cubicBezTo>
                  <a:cubicBezTo>
                    <a:pt x="1896" y="844"/>
                    <a:pt x="1895" y="842"/>
                    <a:pt x="1894" y="841"/>
                  </a:cubicBezTo>
                  <a:cubicBezTo>
                    <a:pt x="1894" y="841"/>
                    <a:pt x="1892" y="840"/>
                    <a:pt x="1891" y="839"/>
                  </a:cubicBezTo>
                  <a:cubicBezTo>
                    <a:pt x="1891" y="838"/>
                    <a:pt x="1891" y="836"/>
                    <a:pt x="1891" y="835"/>
                  </a:cubicBezTo>
                  <a:cubicBezTo>
                    <a:pt x="1890" y="835"/>
                    <a:pt x="1889" y="833"/>
                    <a:pt x="1889" y="833"/>
                  </a:cubicBezTo>
                  <a:cubicBezTo>
                    <a:pt x="1889" y="832"/>
                    <a:pt x="1889" y="830"/>
                    <a:pt x="1890" y="830"/>
                  </a:cubicBezTo>
                  <a:cubicBezTo>
                    <a:pt x="1890" y="829"/>
                    <a:pt x="1892" y="829"/>
                    <a:pt x="1892" y="828"/>
                  </a:cubicBezTo>
                  <a:cubicBezTo>
                    <a:pt x="1893" y="827"/>
                    <a:pt x="1892" y="825"/>
                    <a:pt x="1892" y="824"/>
                  </a:cubicBezTo>
                  <a:cubicBezTo>
                    <a:pt x="1892" y="823"/>
                    <a:pt x="1890" y="822"/>
                    <a:pt x="1890" y="821"/>
                  </a:cubicBezTo>
                  <a:cubicBezTo>
                    <a:pt x="1890" y="821"/>
                    <a:pt x="1890" y="820"/>
                    <a:pt x="1890" y="819"/>
                  </a:cubicBezTo>
                  <a:cubicBezTo>
                    <a:pt x="1891" y="819"/>
                    <a:pt x="1892" y="819"/>
                    <a:pt x="1893" y="818"/>
                  </a:cubicBezTo>
                  <a:cubicBezTo>
                    <a:pt x="1893" y="818"/>
                    <a:pt x="1894" y="816"/>
                    <a:pt x="1894" y="815"/>
                  </a:cubicBezTo>
                  <a:cubicBezTo>
                    <a:pt x="1894" y="814"/>
                    <a:pt x="1892" y="813"/>
                    <a:pt x="1892" y="813"/>
                  </a:cubicBezTo>
                  <a:cubicBezTo>
                    <a:pt x="1892" y="812"/>
                    <a:pt x="1891" y="809"/>
                    <a:pt x="1891" y="808"/>
                  </a:cubicBezTo>
                  <a:cubicBezTo>
                    <a:pt x="1890" y="808"/>
                    <a:pt x="1889" y="807"/>
                    <a:pt x="1888" y="807"/>
                  </a:cubicBezTo>
                  <a:cubicBezTo>
                    <a:pt x="1888" y="806"/>
                    <a:pt x="1889" y="804"/>
                    <a:pt x="1888" y="803"/>
                  </a:cubicBezTo>
                  <a:cubicBezTo>
                    <a:pt x="1888" y="802"/>
                    <a:pt x="1888" y="800"/>
                    <a:pt x="1887" y="799"/>
                  </a:cubicBezTo>
                  <a:cubicBezTo>
                    <a:pt x="1887" y="798"/>
                    <a:pt x="1885" y="797"/>
                    <a:pt x="1885" y="796"/>
                  </a:cubicBezTo>
                  <a:cubicBezTo>
                    <a:pt x="1884" y="796"/>
                    <a:pt x="1882" y="796"/>
                    <a:pt x="1881" y="795"/>
                  </a:cubicBezTo>
                  <a:cubicBezTo>
                    <a:pt x="1880" y="795"/>
                    <a:pt x="1880" y="793"/>
                    <a:pt x="1880" y="793"/>
                  </a:cubicBezTo>
                  <a:cubicBezTo>
                    <a:pt x="1880" y="792"/>
                    <a:pt x="1881" y="790"/>
                    <a:pt x="1880" y="789"/>
                  </a:cubicBezTo>
                  <a:cubicBezTo>
                    <a:pt x="1880" y="789"/>
                    <a:pt x="1879" y="788"/>
                    <a:pt x="1878" y="787"/>
                  </a:cubicBezTo>
                  <a:cubicBezTo>
                    <a:pt x="1878" y="786"/>
                    <a:pt x="1877" y="784"/>
                    <a:pt x="1876" y="783"/>
                  </a:cubicBezTo>
                  <a:cubicBezTo>
                    <a:pt x="1876" y="782"/>
                    <a:pt x="1874" y="782"/>
                    <a:pt x="1874" y="782"/>
                  </a:cubicBezTo>
                  <a:cubicBezTo>
                    <a:pt x="1873" y="781"/>
                    <a:pt x="1872" y="779"/>
                    <a:pt x="1871" y="779"/>
                  </a:cubicBezTo>
                  <a:cubicBezTo>
                    <a:pt x="1870" y="778"/>
                    <a:pt x="1867" y="779"/>
                    <a:pt x="1867" y="778"/>
                  </a:cubicBezTo>
                  <a:cubicBezTo>
                    <a:pt x="1866" y="778"/>
                    <a:pt x="1864" y="776"/>
                    <a:pt x="1864" y="775"/>
                  </a:cubicBezTo>
                  <a:cubicBezTo>
                    <a:pt x="1863" y="773"/>
                    <a:pt x="1862" y="770"/>
                    <a:pt x="1861" y="769"/>
                  </a:cubicBezTo>
                  <a:cubicBezTo>
                    <a:pt x="1860" y="768"/>
                    <a:pt x="1859" y="767"/>
                    <a:pt x="1859" y="766"/>
                  </a:cubicBezTo>
                  <a:cubicBezTo>
                    <a:pt x="1858" y="765"/>
                    <a:pt x="1856" y="765"/>
                    <a:pt x="1855" y="765"/>
                  </a:cubicBezTo>
                  <a:cubicBezTo>
                    <a:pt x="1855" y="764"/>
                    <a:pt x="1854" y="762"/>
                    <a:pt x="1854" y="762"/>
                  </a:cubicBezTo>
                  <a:cubicBezTo>
                    <a:pt x="1843" y="587"/>
                    <a:pt x="1843" y="587"/>
                    <a:pt x="1843" y="587"/>
                  </a:cubicBezTo>
                  <a:cubicBezTo>
                    <a:pt x="1837" y="492"/>
                    <a:pt x="1837" y="492"/>
                    <a:pt x="1837" y="492"/>
                  </a:cubicBezTo>
                  <a:cubicBezTo>
                    <a:pt x="1837" y="492"/>
                    <a:pt x="1834" y="493"/>
                    <a:pt x="1834" y="492"/>
                  </a:cubicBezTo>
                  <a:cubicBezTo>
                    <a:pt x="1833" y="492"/>
                    <a:pt x="1833" y="489"/>
                    <a:pt x="1832" y="489"/>
                  </a:cubicBezTo>
                  <a:cubicBezTo>
                    <a:pt x="1832" y="488"/>
                    <a:pt x="1830" y="488"/>
                    <a:pt x="1830" y="489"/>
                  </a:cubicBezTo>
                  <a:cubicBezTo>
                    <a:pt x="1829" y="489"/>
                    <a:pt x="1828" y="491"/>
                    <a:pt x="1828" y="491"/>
                  </a:cubicBezTo>
                  <a:cubicBezTo>
                    <a:pt x="1827" y="492"/>
                    <a:pt x="1826" y="493"/>
                    <a:pt x="1825" y="493"/>
                  </a:cubicBezTo>
                  <a:cubicBezTo>
                    <a:pt x="1824" y="493"/>
                    <a:pt x="1823" y="492"/>
                    <a:pt x="1823" y="491"/>
                  </a:cubicBezTo>
                  <a:cubicBezTo>
                    <a:pt x="1822" y="490"/>
                    <a:pt x="1821" y="488"/>
                    <a:pt x="1820" y="488"/>
                  </a:cubicBezTo>
                  <a:cubicBezTo>
                    <a:pt x="1820" y="487"/>
                    <a:pt x="1818" y="487"/>
                    <a:pt x="1817" y="487"/>
                  </a:cubicBezTo>
                  <a:cubicBezTo>
                    <a:pt x="1816" y="487"/>
                    <a:pt x="1815" y="488"/>
                    <a:pt x="1814" y="489"/>
                  </a:cubicBezTo>
                  <a:cubicBezTo>
                    <a:pt x="1814" y="490"/>
                    <a:pt x="1814" y="492"/>
                    <a:pt x="1814" y="492"/>
                  </a:cubicBezTo>
                  <a:cubicBezTo>
                    <a:pt x="1813" y="493"/>
                    <a:pt x="1811" y="494"/>
                    <a:pt x="1809" y="494"/>
                  </a:cubicBezTo>
                  <a:cubicBezTo>
                    <a:pt x="1808" y="494"/>
                    <a:pt x="1808" y="492"/>
                    <a:pt x="1807" y="491"/>
                  </a:cubicBezTo>
                  <a:cubicBezTo>
                    <a:pt x="1806" y="491"/>
                    <a:pt x="1804" y="491"/>
                    <a:pt x="1803" y="491"/>
                  </a:cubicBezTo>
                  <a:cubicBezTo>
                    <a:pt x="1802" y="491"/>
                    <a:pt x="1801" y="492"/>
                    <a:pt x="1801" y="492"/>
                  </a:cubicBezTo>
                  <a:cubicBezTo>
                    <a:pt x="1800" y="493"/>
                    <a:pt x="1800" y="494"/>
                    <a:pt x="1799" y="495"/>
                  </a:cubicBezTo>
                  <a:cubicBezTo>
                    <a:pt x="1799" y="495"/>
                    <a:pt x="1797" y="496"/>
                    <a:pt x="1796" y="496"/>
                  </a:cubicBezTo>
                  <a:cubicBezTo>
                    <a:pt x="1795" y="495"/>
                    <a:pt x="1795" y="493"/>
                    <a:pt x="1795" y="493"/>
                  </a:cubicBezTo>
                  <a:cubicBezTo>
                    <a:pt x="1794" y="493"/>
                    <a:pt x="1793" y="495"/>
                    <a:pt x="1792" y="496"/>
                  </a:cubicBezTo>
                  <a:cubicBezTo>
                    <a:pt x="1792" y="496"/>
                    <a:pt x="1790" y="496"/>
                    <a:pt x="1789" y="496"/>
                  </a:cubicBezTo>
                  <a:cubicBezTo>
                    <a:pt x="1788" y="495"/>
                    <a:pt x="1789" y="492"/>
                    <a:pt x="1788" y="492"/>
                  </a:cubicBezTo>
                  <a:cubicBezTo>
                    <a:pt x="1787" y="492"/>
                    <a:pt x="1786" y="494"/>
                    <a:pt x="1786" y="494"/>
                  </a:cubicBezTo>
                  <a:cubicBezTo>
                    <a:pt x="1785" y="494"/>
                    <a:pt x="1783" y="493"/>
                    <a:pt x="1783" y="492"/>
                  </a:cubicBezTo>
                  <a:cubicBezTo>
                    <a:pt x="1782" y="491"/>
                    <a:pt x="1782" y="490"/>
                    <a:pt x="1781" y="490"/>
                  </a:cubicBezTo>
                  <a:cubicBezTo>
                    <a:pt x="1781" y="489"/>
                    <a:pt x="1779" y="489"/>
                    <a:pt x="1778" y="489"/>
                  </a:cubicBezTo>
                  <a:cubicBezTo>
                    <a:pt x="1777" y="488"/>
                    <a:pt x="1777" y="487"/>
                    <a:pt x="1777" y="486"/>
                  </a:cubicBezTo>
                  <a:cubicBezTo>
                    <a:pt x="1777" y="486"/>
                    <a:pt x="1777" y="486"/>
                    <a:pt x="1777" y="486"/>
                  </a:cubicBezTo>
                  <a:cubicBezTo>
                    <a:pt x="1775" y="487"/>
                    <a:pt x="1775" y="487"/>
                    <a:pt x="1775" y="487"/>
                  </a:cubicBezTo>
                  <a:cubicBezTo>
                    <a:pt x="1774" y="489"/>
                    <a:pt x="1773" y="491"/>
                    <a:pt x="1770" y="491"/>
                  </a:cubicBezTo>
                  <a:cubicBezTo>
                    <a:pt x="1770" y="491"/>
                    <a:pt x="1769" y="491"/>
                    <a:pt x="1769" y="491"/>
                  </a:cubicBezTo>
                  <a:cubicBezTo>
                    <a:pt x="1769" y="491"/>
                    <a:pt x="1769" y="491"/>
                    <a:pt x="1769" y="491"/>
                  </a:cubicBezTo>
                  <a:cubicBezTo>
                    <a:pt x="1766" y="491"/>
                    <a:pt x="1763" y="489"/>
                    <a:pt x="1762" y="488"/>
                  </a:cubicBezTo>
                  <a:cubicBezTo>
                    <a:pt x="1761" y="487"/>
                    <a:pt x="1761" y="486"/>
                    <a:pt x="1760" y="485"/>
                  </a:cubicBezTo>
                  <a:cubicBezTo>
                    <a:pt x="1760" y="485"/>
                    <a:pt x="1760" y="485"/>
                    <a:pt x="1760" y="485"/>
                  </a:cubicBezTo>
                  <a:cubicBezTo>
                    <a:pt x="1759" y="484"/>
                    <a:pt x="1757" y="484"/>
                    <a:pt x="1756" y="483"/>
                  </a:cubicBezTo>
                  <a:cubicBezTo>
                    <a:pt x="1756" y="483"/>
                    <a:pt x="1756" y="483"/>
                    <a:pt x="1756" y="482"/>
                  </a:cubicBezTo>
                  <a:cubicBezTo>
                    <a:pt x="1756" y="483"/>
                    <a:pt x="1755" y="483"/>
                    <a:pt x="1755" y="483"/>
                  </a:cubicBezTo>
                  <a:cubicBezTo>
                    <a:pt x="1754" y="483"/>
                    <a:pt x="1754" y="482"/>
                    <a:pt x="1753" y="482"/>
                  </a:cubicBezTo>
                  <a:cubicBezTo>
                    <a:pt x="1752" y="482"/>
                    <a:pt x="1752" y="482"/>
                    <a:pt x="1751" y="482"/>
                  </a:cubicBezTo>
                  <a:cubicBezTo>
                    <a:pt x="1748" y="482"/>
                    <a:pt x="1747" y="481"/>
                    <a:pt x="1746" y="479"/>
                  </a:cubicBezTo>
                  <a:cubicBezTo>
                    <a:pt x="1745" y="480"/>
                    <a:pt x="1744" y="480"/>
                    <a:pt x="1743" y="480"/>
                  </a:cubicBezTo>
                  <a:cubicBezTo>
                    <a:pt x="1743" y="481"/>
                    <a:pt x="1743" y="481"/>
                    <a:pt x="1743" y="481"/>
                  </a:cubicBezTo>
                  <a:cubicBezTo>
                    <a:pt x="1742" y="481"/>
                    <a:pt x="1742" y="481"/>
                    <a:pt x="1742" y="481"/>
                  </a:cubicBezTo>
                  <a:cubicBezTo>
                    <a:pt x="1740" y="481"/>
                    <a:pt x="1738" y="479"/>
                    <a:pt x="1737" y="478"/>
                  </a:cubicBezTo>
                  <a:cubicBezTo>
                    <a:pt x="1736" y="478"/>
                    <a:pt x="1736" y="478"/>
                    <a:pt x="1736" y="478"/>
                  </a:cubicBezTo>
                  <a:cubicBezTo>
                    <a:pt x="1736" y="477"/>
                    <a:pt x="1736" y="477"/>
                    <a:pt x="1735" y="476"/>
                  </a:cubicBezTo>
                  <a:cubicBezTo>
                    <a:pt x="1734" y="476"/>
                    <a:pt x="1733" y="476"/>
                    <a:pt x="1732" y="475"/>
                  </a:cubicBezTo>
                  <a:cubicBezTo>
                    <a:pt x="1731" y="474"/>
                    <a:pt x="1730" y="472"/>
                    <a:pt x="1730" y="471"/>
                  </a:cubicBezTo>
                  <a:cubicBezTo>
                    <a:pt x="1730" y="471"/>
                    <a:pt x="1730" y="471"/>
                    <a:pt x="1730" y="471"/>
                  </a:cubicBezTo>
                  <a:cubicBezTo>
                    <a:pt x="1730" y="471"/>
                    <a:pt x="1729" y="471"/>
                    <a:pt x="1729" y="471"/>
                  </a:cubicBezTo>
                  <a:cubicBezTo>
                    <a:pt x="1729" y="470"/>
                    <a:pt x="1729" y="470"/>
                    <a:pt x="1728" y="470"/>
                  </a:cubicBezTo>
                  <a:cubicBezTo>
                    <a:pt x="1728" y="470"/>
                    <a:pt x="1728" y="470"/>
                    <a:pt x="1728" y="469"/>
                  </a:cubicBezTo>
                  <a:cubicBezTo>
                    <a:pt x="1727" y="470"/>
                    <a:pt x="1727" y="470"/>
                    <a:pt x="1726" y="470"/>
                  </a:cubicBezTo>
                  <a:cubicBezTo>
                    <a:pt x="1726" y="470"/>
                    <a:pt x="1726" y="470"/>
                    <a:pt x="1726" y="470"/>
                  </a:cubicBezTo>
                  <a:cubicBezTo>
                    <a:pt x="1726" y="470"/>
                    <a:pt x="1726" y="470"/>
                    <a:pt x="1726" y="470"/>
                  </a:cubicBezTo>
                  <a:cubicBezTo>
                    <a:pt x="1725" y="470"/>
                    <a:pt x="1725" y="470"/>
                    <a:pt x="1725" y="470"/>
                  </a:cubicBezTo>
                  <a:cubicBezTo>
                    <a:pt x="1724" y="471"/>
                    <a:pt x="1722" y="472"/>
                    <a:pt x="1719" y="472"/>
                  </a:cubicBezTo>
                  <a:cubicBezTo>
                    <a:pt x="1719" y="472"/>
                    <a:pt x="1718" y="472"/>
                    <a:pt x="1717" y="472"/>
                  </a:cubicBezTo>
                  <a:cubicBezTo>
                    <a:pt x="1714" y="471"/>
                    <a:pt x="1711" y="469"/>
                    <a:pt x="1710" y="468"/>
                  </a:cubicBezTo>
                  <a:cubicBezTo>
                    <a:pt x="1709" y="467"/>
                    <a:pt x="1709" y="466"/>
                    <a:pt x="1708" y="465"/>
                  </a:cubicBezTo>
                  <a:cubicBezTo>
                    <a:pt x="1707" y="465"/>
                    <a:pt x="1706" y="464"/>
                    <a:pt x="1705" y="463"/>
                  </a:cubicBezTo>
                  <a:cubicBezTo>
                    <a:pt x="1703" y="462"/>
                    <a:pt x="1703" y="460"/>
                    <a:pt x="1703" y="459"/>
                  </a:cubicBezTo>
                  <a:cubicBezTo>
                    <a:pt x="1703" y="458"/>
                    <a:pt x="1703" y="458"/>
                    <a:pt x="1702" y="458"/>
                  </a:cubicBezTo>
                  <a:cubicBezTo>
                    <a:pt x="1702" y="458"/>
                    <a:pt x="1702" y="458"/>
                    <a:pt x="1702" y="458"/>
                  </a:cubicBezTo>
                  <a:cubicBezTo>
                    <a:pt x="1702" y="458"/>
                    <a:pt x="1701" y="457"/>
                    <a:pt x="1700" y="457"/>
                  </a:cubicBezTo>
                  <a:cubicBezTo>
                    <a:pt x="1700" y="456"/>
                    <a:pt x="1698" y="454"/>
                    <a:pt x="1698" y="454"/>
                  </a:cubicBezTo>
                  <a:cubicBezTo>
                    <a:pt x="1697" y="453"/>
                    <a:pt x="1697" y="452"/>
                    <a:pt x="1697" y="451"/>
                  </a:cubicBezTo>
                  <a:cubicBezTo>
                    <a:pt x="1696" y="451"/>
                    <a:pt x="1696" y="451"/>
                    <a:pt x="1696" y="451"/>
                  </a:cubicBezTo>
                  <a:cubicBezTo>
                    <a:pt x="1696" y="451"/>
                    <a:pt x="1696" y="451"/>
                    <a:pt x="1696" y="452"/>
                  </a:cubicBezTo>
                  <a:cubicBezTo>
                    <a:pt x="1695" y="452"/>
                    <a:pt x="1694" y="452"/>
                    <a:pt x="1692" y="452"/>
                  </a:cubicBezTo>
                  <a:cubicBezTo>
                    <a:pt x="1692" y="452"/>
                    <a:pt x="1692" y="452"/>
                    <a:pt x="1692" y="452"/>
                  </a:cubicBezTo>
                  <a:cubicBezTo>
                    <a:pt x="1690" y="452"/>
                    <a:pt x="1687" y="451"/>
                    <a:pt x="1686" y="450"/>
                  </a:cubicBezTo>
                  <a:cubicBezTo>
                    <a:pt x="1685" y="449"/>
                    <a:pt x="1684" y="448"/>
                    <a:pt x="1684" y="447"/>
                  </a:cubicBezTo>
                  <a:cubicBezTo>
                    <a:pt x="1683" y="447"/>
                    <a:pt x="1682" y="446"/>
                    <a:pt x="1682" y="446"/>
                  </a:cubicBezTo>
                  <a:cubicBezTo>
                    <a:pt x="1680" y="445"/>
                    <a:pt x="1679" y="444"/>
                    <a:pt x="1678" y="443"/>
                  </a:cubicBezTo>
                  <a:cubicBezTo>
                    <a:pt x="1678" y="443"/>
                    <a:pt x="1678" y="443"/>
                    <a:pt x="1678" y="443"/>
                  </a:cubicBezTo>
                  <a:cubicBezTo>
                    <a:pt x="1676" y="441"/>
                    <a:pt x="1675" y="440"/>
                    <a:pt x="1675" y="440"/>
                  </a:cubicBezTo>
                  <a:cubicBezTo>
                    <a:pt x="1675" y="440"/>
                    <a:pt x="1674" y="440"/>
                    <a:pt x="1673" y="440"/>
                  </a:cubicBezTo>
                  <a:cubicBezTo>
                    <a:pt x="1673" y="440"/>
                    <a:pt x="1673" y="440"/>
                    <a:pt x="1673" y="440"/>
                  </a:cubicBezTo>
                  <a:cubicBezTo>
                    <a:pt x="1673" y="440"/>
                    <a:pt x="1672" y="440"/>
                    <a:pt x="1672" y="440"/>
                  </a:cubicBezTo>
                  <a:cubicBezTo>
                    <a:pt x="1671" y="440"/>
                    <a:pt x="1670" y="440"/>
                    <a:pt x="1669" y="439"/>
                  </a:cubicBezTo>
                  <a:cubicBezTo>
                    <a:pt x="1668" y="439"/>
                    <a:pt x="1666" y="438"/>
                    <a:pt x="1665" y="437"/>
                  </a:cubicBezTo>
                  <a:cubicBezTo>
                    <a:pt x="1665" y="437"/>
                    <a:pt x="1665" y="437"/>
                    <a:pt x="1665" y="437"/>
                  </a:cubicBezTo>
                  <a:cubicBezTo>
                    <a:pt x="1665" y="438"/>
                    <a:pt x="1665" y="439"/>
                    <a:pt x="1665" y="440"/>
                  </a:cubicBezTo>
                  <a:cubicBezTo>
                    <a:pt x="1664" y="443"/>
                    <a:pt x="1661" y="445"/>
                    <a:pt x="1660" y="445"/>
                  </a:cubicBezTo>
                  <a:cubicBezTo>
                    <a:pt x="1660" y="447"/>
                    <a:pt x="1660" y="449"/>
                    <a:pt x="1658" y="451"/>
                  </a:cubicBezTo>
                  <a:cubicBezTo>
                    <a:pt x="1657" y="452"/>
                    <a:pt x="1656" y="452"/>
                    <a:pt x="1654" y="452"/>
                  </a:cubicBezTo>
                  <a:cubicBezTo>
                    <a:pt x="1653" y="452"/>
                    <a:pt x="1652" y="451"/>
                    <a:pt x="1651" y="451"/>
                  </a:cubicBezTo>
                  <a:cubicBezTo>
                    <a:pt x="1650" y="451"/>
                    <a:pt x="1650" y="452"/>
                    <a:pt x="1649" y="452"/>
                  </a:cubicBezTo>
                  <a:cubicBezTo>
                    <a:pt x="1647" y="453"/>
                    <a:pt x="1645" y="453"/>
                    <a:pt x="1644" y="453"/>
                  </a:cubicBezTo>
                  <a:cubicBezTo>
                    <a:pt x="1644" y="453"/>
                    <a:pt x="1644" y="453"/>
                    <a:pt x="1643" y="453"/>
                  </a:cubicBezTo>
                  <a:cubicBezTo>
                    <a:pt x="1643" y="453"/>
                    <a:pt x="1642" y="453"/>
                    <a:pt x="1642" y="454"/>
                  </a:cubicBezTo>
                  <a:cubicBezTo>
                    <a:pt x="1640" y="454"/>
                    <a:pt x="1638" y="454"/>
                    <a:pt x="1637" y="454"/>
                  </a:cubicBezTo>
                  <a:cubicBezTo>
                    <a:pt x="1637" y="454"/>
                    <a:pt x="1637" y="454"/>
                    <a:pt x="1637" y="454"/>
                  </a:cubicBezTo>
                  <a:cubicBezTo>
                    <a:pt x="1635" y="454"/>
                    <a:pt x="1631" y="454"/>
                    <a:pt x="1628" y="453"/>
                  </a:cubicBezTo>
                  <a:cubicBezTo>
                    <a:pt x="1628" y="452"/>
                    <a:pt x="1628" y="452"/>
                    <a:pt x="1628" y="452"/>
                  </a:cubicBezTo>
                  <a:cubicBezTo>
                    <a:pt x="1627" y="453"/>
                    <a:pt x="1626" y="453"/>
                    <a:pt x="1624" y="453"/>
                  </a:cubicBezTo>
                  <a:cubicBezTo>
                    <a:pt x="1623" y="453"/>
                    <a:pt x="1622" y="453"/>
                    <a:pt x="1621" y="452"/>
                  </a:cubicBezTo>
                  <a:cubicBezTo>
                    <a:pt x="1620" y="452"/>
                    <a:pt x="1620" y="452"/>
                    <a:pt x="1619" y="452"/>
                  </a:cubicBezTo>
                  <a:cubicBezTo>
                    <a:pt x="1619" y="452"/>
                    <a:pt x="1619" y="452"/>
                    <a:pt x="1618" y="452"/>
                  </a:cubicBezTo>
                  <a:cubicBezTo>
                    <a:pt x="1615" y="452"/>
                    <a:pt x="1613" y="449"/>
                    <a:pt x="1612" y="447"/>
                  </a:cubicBezTo>
                  <a:cubicBezTo>
                    <a:pt x="1611" y="446"/>
                    <a:pt x="1611" y="444"/>
                    <a:pt x="1611" y="443"/>
                  </a:cubicBezTo>
                  <a:cubicBezTo>
                    <a:pt x="1611" y="443"/>
                    <a:pt x="1611" y="443"/>
                    <a:pt x="1611" y="443"/>
                  </a:cubicBezTo>
                  <a:cubicBezTo>
                    <a:pt x="1610" y="444"/>
                    <a:pt x="1610" y="445"/>
                    <a:pt x="1609" y="446"/>
                  </a:cubicBezTo>
                  <a:cubicBezTo>
                    <a:pt x="1607" y="448"/>
                    <a:pt x="1604" y="448"/>
                    <a:pt x="1604" y="448"/>
                  </a:cubicBezTo>
                  <a:cubicBezTo>
                    <a:pt x="1603" y="448"/>
                    <a:pt x="1603" y="448"/>
                    <a:pt x="1603" y="448"/>
                  </a:cubicBezTo>
                  <a:cubicBezTo>
                    <a:pt x="1602" y="448"/>
                    <a:pt x="1602" y="448"/>
                    <a:pt x="1602" y="448"/>
                  </a:cubicBezTo>
                  <a:cubicBezTo>
                    <a:pt x="1601" y="449"/>
                    <a:pt x="1601" y="450"/>
                    <a:pt x="1600" y="450"/>
                  </a:cubicBezTo>
                  <a:cubicBezTo>
                    <a:pt x="1598" y="452"/>
                    <a:pt x="1596" y="453"/>
                    <a:pt x="1594" y="453"/>
                  </a:cubicBezTo>
                  <a:cubicBezTo>
                    <a:pt x="1594" y="453"/>
                    <a:pt x="1594" y="453"/>
                    <a:pt x="1594" y="453"/>
                  </a:cubicBezTo>
                  <a:cubicBezTo>
                    <a:pt x="1594" y="453"/>
                    <a:pt x="1594" y="453"/>
                    <a:pt x="1594" y="453"/>
                  </a:cubicBezTo>
                  <a:cubicBezTo>
                    <a:pt x="1593" y="453"/>
                    <a:pt x="1593" y="453"/>
                    <a:pt x="1593" y="452"/>
                  </a:cubicBezTo>
                  <a:cubicBezTo>
                    <a:pt x="1593" y="454"/>
                    <a:pt x="1592" y="456"/>
                    <a:pt x="1592" y="457"/>
                  </a:cubicBezTo>
                  <a:cubicBezTo>
                    <a:pt x="1590" y="458"/>
                    <a:pt x="1588" y="460"/>
                    <a:pt x="1585" y="460"/>
                  </a:cubicBezTo>
                  <a:cubicBezTo>
                    <a:pt x="1585" y="460"/>
                    <a:pt x="1585" y="460"/>
                    <a:pt x="1585" y="460"/>
                  </a:cubicBezTo>
                  <a:cubicBezTo>
                    <a:pt x="1585" y="460"/>
                    <a:pt x="1585" y="460"/>
                    <a:pt x="1585" y="460"/>
                  </a:cubicBezTo>
                  <a:cubicBezTo>
                    <a:pt x="1583" y="460"/>
                    <a:pt x="1582" y="459"/>
                    <a:pt x="1581" y="459"/>
                  </a:cubicBezTo>
                  <a:cubicBezTo>
                    <a:pt x="1581" y="459"/>
                    <a:pt x="1581" y="459"/>
                    <a:pt x="1580" y="460"/>
                  </a:cubicBezTo>
                  <a:cubicBezTo>
                    <a:pt x="1579" y="461"/>
                    <a:pt x="1577" y="461"/>
                    <a:pt x="1575" y="461"/>
                  </a:cubicBezTo>
                  <a:cubicBezTo>
                    <a:pt x="1574" y="461"/>
                    <a:pt x="1574" y="461"/>
                    <a:pt x="1573" y="461"/>
                  </a:cubicBezTo>
                  <a:cubicBezTo>
                    <a:pt x="1572" y="461"/>
                    <a:pt x="1570" y="460"/>
                    <a:pt x="1569" y="459"/>
                  </a:cubicBezTo>
                  <a:cubicBezTo>
                    <a:pt x="1568" y="458"/>
                    <a:pt x="1568" y="458"/>
                    <a:pt x="1568" y="458"/>
                  </a:cubicBezTo>
                  <a:cubicBezTo>
                    <a:pt x="1568" y="458"/>
                    <a:pt x="1567" y="458"/>
                    <a:pt x="1567" y="458"/>
                  </a:cubicBezTo>
                  <a:cubicBezTo>
                    <a:pt x="1566" y="457"/>
                    <a:pt x="1565" y="457"/>
                    <a:pt x="1564" y="456"/>
                  </a:cubicBezTo>
                  <a:cubicBezTo>
                    <a:pt x="1564" y="456"/>
                    <a:pt x="1564" y="456"/>
                    <a:pt x="1564" y="456"/>
                  </a:cubicBezTo>
                  <a:cubicBezTo>
                    <a:pt x="1563" y="457"/>
                    <a:pt x="1561" y="460"/>
                    <a:pt x="1558" y="460"/>
                  </a:cubicBezTo>
                  <a:cubicBezTo>
                    <a:pt x="1558" y="460"/>
                    <a:pt x="1558" y="460"/>
                    <a:pt x="1558" y="460"/>
                  </a:cubicBezTo>
                  <a:cubicBezTo>
                    <a:pt x="1558" y="460"/>
                    <a:pt x="1558" y="460"/>
                    <a:pt x="1558" y="460"/>
                  </a:cubicBezTo>
                  <a:cubicBezTo>
                    <a:pt x="1557" y="460"/>
                    <a:pt x="1556" y="460"/>
                    <a:pt x="1556" y="460"/>
                  </a:cubicBezTo>
                  <a:cubicBezTo>
                    <a:pt x="1555" y="460"/>
                    <a:pt x="1555" y="460"/>
                    <a:pt x="1555" y="460"/>
                  </a:cubicBezTo>
                  <a:cubicBezTo>
                    <a:pt x="1553" y="461"/>
                    <a:pt x="1551" y="461"/>
                    <a:pt x="1549" y="462"/>
                  </a:cubicBezTo>
                  <a:cubicBezTo>
                    <a:pt x="1549" y="462"/>
                    <a:pt x="1549" y="462"/>
                    <a:pt x="1549" y="462"/>
                  </a:cubicBezTo>
                  <a:cubicBezTo>
                    <a:pt x="1548" y="462"/>
                    <a:pt x="1547" y="462"/>
                    <a:pt x="1545" y="462"/>
                  </a:cubicBezTo>
                  <a:cubicBezTo>
                    <a:pt x="1545" y="462"/>
                    <a:pt x="1544" y="462"/>
                    <a:pt x="1544" y="462"/>
                  </a:cubicBezTo>
                  <a:cubicBezTo>
                    <a:pt x="1543" y="462"/>
                    <a:pt x="1542" y="462"/>
                    <a:pt x="1541" y="461"/>
                  </a:cubicBezTo>
                  <a:cubicBezTo>
                    <a:pt x="1541" y="462"/>
                    <a:pt x="1540" y="462"/>
                    <a:pt x="1539" y="462"/>
                  </a:cubicBezTo>
                  <a:cubicBezTo>
                    <a:pt x="1539" y="463"/>
                    <a:pt x="1538" y="463"/>
                    <a:pt x="1537" y="463"/>
                  </a:cubicBezTo>
                  <a:cubicBezTo>
                    <a:pt x="1536" y="463"/>
                    <a:pt x="1536" y="463"/>
                    <a:pt x="1535" y="463"/>
                  </a:cubicBezTo>
                  <a:cubicBezTo>
                    <a:pt x="1535" y="463"/>
                    <a:pt x="1535" y="463"/>
                    <a:pt x="1534" y="464"/>
                  </a:cubicBezTo>
                  <a:cubicBezTo>
                    <a:pt x="1535" y="466"/>
                    <a:pt x="1535" y="468"/>
                    <a:pt x="1535" y="470"/>
                  </a:cubicBezTo>
                  <a:cubicBezTo>
                    <a:pt x="1534" y="472"/>
                    <a:pt x="1532" y="473"/>
                    <a:pt x="1531" y="474"/>
                  </a:cubicBezTo>
                  <a:cubicBezTo>
                    <a:pt x="1531" y="474"/>
                    <a:pt x="1531" y="474"/>
                    <a:pt x="1531" y="474"/>
                  </a:cubicBezTo>
                  <a:cubicBezTo>
                    <a:pt x="1531" y="474"/>
                    <a:pt x="1531" y="474"/>
                    <a:pt x="1531" y="475"/>
                  </a:cubicBezTo>
                  <a:cubicBezTo>
                    <a:pt x="1530" y="476"/>
                    <a:pt x="1529" y="477"/>
                    <a:pt x="1528" y="478"/>
                  </a:cubicBezTo>
                  <a:cubicBezTo>
                    <a:pt x="1526" y="479"/>
                    <a:pt x="1524" y="479"/>
                    <a:pt x="1523" y="479"/>
                  </a:cubicBezTo>
                  <a:cubicBezTo>
                    <a:pt x="1522" y="479"/>
                    <a:pt x="1521" y="480"/>
                    <a:pt x="1520" y="480"/>
                  </a:cubicBezTo>
                  <a:cubicBezTo>
                    <a:pt x="1518" y="480"/>
                    <a:pt x="1517" y="479"/>
                    <a:pt x="1516" y="479"/>
                  </a:cubicBezTo>
                  <a:cubicBezTo>
                    <a:pt x="1515" y="478"/>
                    <a:pt x="1514" y="478"/>
                    <a:pt x="1514" y="477"/>
                  </a:cubicBezTo>
                  <a:cubicBezTo>
                    <a:pt x="1514" y="477"/>
                    <a:pt x="1514" y="477"/>
                    <a:pt x="1514" y="478"/>
                  </a:cubicBezTo>
                  <a:cubicBezTo>
                    <a:pt x="1514" y="478"/>
                    <a:pt x="1514" y="478"/>
                    <a:pt x="1514" y="478"/>
                  </a:cubicBezTo>
                  <a:cubicBezTo>
                    <a:pt x="1514" y="479"/>
                    <a:pt x="1514" y="481"/>
                    <a:pt x="1514" y="483"/>
                  </a:cubicBezTo>
                  <a:cubicBezTo>
                    <a:pt x="1513" y="485"/>
                    <a:pt x="1511" y="487"/>
                    <a:pt x="1511" y="488"/>
                  </a:cubicBezTo>
                  <a:cubicBezTo>
                    <a:pt x="1509" y="489"/>
                    <a:pt x="1506" y="491"/>
                    <a:pt x="1503" y="491"/>
                  </a:cubicBezTo>
                  <a:cubicBezTo>
                    <a:pt x="1500" y="491"/>
                    <a:pt x="1498" y="489"/>
                    <a:pt x="1497" y="488"/>
                  </a:cubicBezTo>
                  <a:cubicBezTo>
                    <a:pt x="1496" y="487"/>
                    <a:pt x="1495" y="485"/>
                    <a:pt x="1495" y="484"/>
                  </a:cubicBezTo>
                  <a:cubicBezTo>
                    <a:pt x="1495" y="484"/>
                    <a:pt x="1495" y="483"/>
                    <a:pt x="1495" y="483"/>
                  </a:cubicBezTo>
                  <a:cubicBezTo>
                    <a:pt x="1494" y="483"/>
                    <a:pt x="1494" y="483"/>
                    <a:pt x="1494" y="483"/>
                  </a:cubicBezTo>
                  <a:cubicBezTo>
                    <a:pt x="1494" y="482"/>
                    <a:pt x="1493" y="482"/>
                    <a:pt x="1493" y="482"/>
                  </a:cubicBezTo>
                  <a:cubicBezTo>
                    <a:pt x="1491" y="480"/>
                    <a:pt x="1489" y="478"/>
                    <a:pt x="1489" y="477"/>
                  </a:cubicBezTo>
                  <a:cubicBezTo>
                    <a:pt x="1488" y="477"/>
                    <a:pt x="1488" y="476"/>
                    <a:pt x="1488" y="476"/>
                  </a:cubicBezTo>
                  <a:cubicBezTo>
                    <a:pt x="1488" y="476"/>
                    <a:pt x="1488" y="476"/>
                    <a:pt x="1488" y="476"/>
                  </a:cubicBezTo>
                  <a:cubicBezTo>
                    <a:pt x="1487" y="476"/>
                    <a:pt x="1486" y="477"/>
                    <a:pt x="1485" y="477"/>
                  </a:cubicBezTo>
                  <a:cubicBezTo>
                    <a:pt x="1484" y="477"/>
                    <a:pt x="1483" y="477"/>
                    <a:pt x="1483" y="477"/>
                  </a:cubicBezTo>
                  <a:cubicBezTo>
                    <a:pt x="1481" y="477"/>
                    <a:pt x="1479" y="477"/>
                    <a:pt x="1478" y="476"/>
                  </a:cubicBezTo>
                  <a:cubicBezTo>
                    <a:pt x="1477" y="475"/>
                    <a:pt x="1475" y="474"/>
                    <a:pt x="1474" y="471"/>
                  </a:cubicBezTo>
                  <a:cubicBezTo>
                    <a:pt x="1474" y="470"/>
                    <a:pt x="1474" y="470"/>
                    <a:pt x="1473" y="469"/>
                  </a:cubicBezTo>
                  <a:cubicBezTo>
                    <a:pt x="1473" y="469"/>
                    <a:pt x="1472" y="469"/>
                    <a:pt x="1472" y="469"/>
                  </a:cubicBezTo>
                  <a:cubicBezTo>
                    <a:pt x="1470" y="469"/>
                    <a:pt x="1467" y="469"/>
                    <a:pt x="1466" y="468"/>
                  </a:cubicBezTo>
                  <a:cubicBezTo>
                    <a:pt x="1465" y="467"/>
                    <a:pt x="1465" y="467"/>
                    <a:pt x="1464" y="467"/>
                  </a:cubicBezTo>
                  <a:cubicBezTo>
                    <a:pt x="1464" y="467"/>
                    <a:pt x="1464" y="467"/>
                    <a:pt x="1464" y="467"/>
                  </a:cubicBezTo>
                  <a:cubicBezTo>
                    <a:pt x="1462" y="467"/>
                    <a:pt x="1461" y="466"/>
                    <a:pt x="1460" y="465"/>
                  </a:cubicBezTo>
                  <a:cubicBezTo>
                    <a:pt x="1459" y="464"/>
                    <a:pt x="1458" y="463"/>
                    <a:pt x="1457" y="461"/>
                  </a:cubicBezTo>
                  <a:cubicBezTo>
                    <a:pt x="1457" y="461"/>
                    <a:pt x="1457" y="462"/>
                    <a:pt x="1456" y="463"/>
                  </a:cubicBezTo>
                  <a:cubicBezTo>
                    <a:pt x="1455" y="466"/>
                    <a:pt x="1451" y="468"/>
                    <a:pt x="1450" y="468"/>
                  </a:cubicBezTo>
                  <a:cubicBezTo>
                    <a:pt x="1449" y="468"/>
                    <a:pt x="1446" y="469"/>
                    <a:pt x="1444" y="469"/>
                  </a:cubicBezTo>
                  <a:cubicBezTo>
                    <a:pt x="1443" y="469"/>
                    <a:pt x="1443" y="469"/>
                    <a:pt x="1442" y="469"/>
                  </a:cubicBezTo>
                  <a:cubicBezTo>
                    <a:pt x="1439" y="468"/>
                    <a:pt x="1437" y="465"/>
                    <a:pt x="1437" y="465"/>
                  </a:cubicBezTo>
                  <a:cubicBezTo>
                    <a:pt x="1436" y="464"/>
                    <a:pt x="1435" y="462"/>
                    <a:pt x="1435" y="461"/>
                  </a:cubicBezTo>
                  <a:cubicBezTo>
                    <a:pt x="1435" y="461"/>
                    <a:pt x="1435" y="461"/>
                    <a:pt x="1435" y="461"/>
                  </a:cubicBezTo>
                  <a:cubicBezTo>
                    <a:pt x="1434" y="463"/>
                    <a:pt x="1432" y="465"/>
                    <a:pt x="1429" y="465"/>
                  </a:cubicBezTo>
                  <a:cubicBezTo>
                    <a:pt x="1429" y="465"/>
                    <a:pt x="1429" y="465"/>
                    <a:pt x="1429" y="465"/>
                  </a:cubicBezTo>
                  <a:cubicBezTo>
                    <a:pt x="1426" y="465"/>
                    <a:pt x="1423" y="463"/>
                    <a:pt x="1423" y="462"/>
                  </a:cubicBezTo>
                  <a:cubicBezTo>
                    <a:pt x="1421" y="461"/>
                    <a:pt x="1421" y="460"/>
                    <a:pt x="1420" y="458"/>
                  </a:cubicBezTo>
                  <a:cubicBezTo>
                    <a:pt x="1419" y="458"/>
                    <a:pt x="1419" y="458"/>
                    <a:pt x="1419" y="458"/>
                  </a:cubicBezTo>
                  <a:cubicBezTo>
                    <a:pt x="1418" y="456"/>
                    <a:pt x="1418" y="454"/>
                    <a:pt x="1417" y="452"/>
                  </a:cubicBezTo>
                  <a:cubicBezTo>
                    <a:pt x="1417" y="451"/>
                    <a:pt x="1417" y="450"/>
                    <a:pt x="1417" y="448"/>
                  </a:cubicBezTo>
                  <a:cubicBezTo>
                    <a:pt x="1417" y="449"/>
                    <a:pt x="1416" y="449"/>
                    <a:pt x="1415" y="449"/>
                  </a:cubicBezTo>
                  <a:cubicBezTo>
                    <a:pt x="1415" y="449"/>
                    <a:pt x="1415" y="450"/>
                    <a:pt x="1415" y="450"/>
                  </a:cubicBezTo>
                  <a:cubicBezTo>
                    <a:pt x="1416" y="451"/>
                    <a:pt x="1416" y="454"/>
                    <a:pt x="1415" y="455"/>
                  </a:cubicBezTo>
                  <a:cubicBezTo>
                    <a:pt x="1414" y="457"/>
                    <a:pt x="1413" y="458"/>
                    <a:pt x="1412" y="459"/>
                  </a:cubicBezTo>
                  <a:cubicBezTo>
                    <a:pt x="1412" y="460"/>
                    <a:pt x="1412" y="460"/>
                    <a:pt x="1411" y="460"/>
                  </a:cubicBezTo>
                  <a:cubicBezTo>
                    <a:pt x="1411" y="461"/>
                    <a:pt x="1411" y="461"/>
                    <a:pt x="1411" y="461"/>
                  </a:cubicBezTo>
                  <a:cubicBezTo>
                    <a:pt x="1410" y="463"/>
                    <a:pt x="1409" y="465"/>
                    <a:pt x="1407" y="466"/>
                  </a:cubicBezTo>
                  <a:cubicBezTo>
                    <a:pt x="1407" y="466"/>
                    <a:pt x="1406" y="466"/>
                    <a:pt x="1406" y="466"/>
                  </a:cubicBezTo>
                  <a:cubicBezTo>
                    <a:pt x="1406" y="467"/>
                    <a:pt x="1406" y="469"/>
                    <a:pt x="1405" y="470"/>
                  </a:cubicBezTo>
                  <a:cubicBezTo>
                    <a:pt x="1404" y="471"/>
                    <a:pt x="1402" y="472"/>
                    <a:pt x="1401" y="473"/>
                  </a:cubicBezTo>
                  <a:cubicBezTo>
                    <a:pt x="1401" y="474"/>
                    <a:pt x="1401" y="475"/>
                    <a:pt x="1401" y="476"/>
                  </a:cubicBezTo>
                  <a:cubicBezTo>
                    <a:pt x="1401" y="476"/>
                    <a:pt x="1401" y="476"/>
                    <a:pt x="1401" y="477"/>
                  </a:cubicBezTo>
                  <a:cubicBezTo>
                    <a:pt x="1401" y="477"/>
                    <a:pt x="1401" y="477"/>
                    <a:pt x="1401" y="477"/>
                  </a:cubicBezTo>
                  <a:cubicBezTo>
                    <a:pt x="1401" y="478"/>
                    <a:pt x="1402" y="480"/>
                    <a:pt x="1401" y="481"/>
                  </a:cubicBezTo>
                  <a:cubicBezTo>
                    <a:pt x="1400" y="484"/>
                    <a:pt x="1398" y="487"/>
                    <a:pt x="1395" y="489"/>
                  </a:cubicBezTo>
                  <a:cubicBezTo>
                    <a:pt x="1393" y="490"/>
                    <a:pt x="1391" y="490"/>
                    <a:pt x="1389" y="490"/>
                  </a:cubicBezTo>
                  <a:cubicBezTo>
                    <a:pt x="1389" y="490"/>
                    <a:pt x="1388" y="490"/>
                    <a:pt x="1387" y="490"/>
                  </a:cubicBezTo>
                  <a:cubicBezTo>
                    <a:pt x="1385" y="489"/>
                    <a:pt x="1382" y="487"/>
                    <a:pt x="1381" y="486"/>
                  </a:cubicBezTo>
                  <a:cubicBezTo>
                    <a:pt x="1380" y="484"/>
                    <a:pt x="1379" y="483"/>
                    <a:pt x="1379" y="481"/>
                  </a:cubicBezTo>
                  <a:cubicBezTo>
                    <a:pt x="1378" y="480"/>
                    <a:pt x="1378" y="480"/>
                    <a:pt x="1378" y="480"/>
                  </a:cubicBezTo>
                  <a:cubicBezTo>
                    <a:pt x="1378" y="479"/>
                    <a:pt x="1377" y="479"/>
                    <a:pt x="1377" y="478"/>
                  </a:cubicBezTo>
                  <a:cubicBezTo>
                    <a:pt x="1377" y="478"/>
                    <a:pt x="1376" y="477"/>
                    <a:pt x="1376" y="476"/>
                  </a:cubicBezTo>
                  <a:cubicBezTo>
                    <a:pt x="1374" y="474"/>
                    <a:pt x="1373" y="472"/>
                    <a:pt x="1373" y="470"/>
                  </a:cubicBezTo>
                  <a:cubicBezTo>
                    <a:pt x="1373" y="470"/>
                    <a:pt x="1373" y="465"/>
                    <a:pt x="1376" y="462"/>
                  </a:cubicBezTo>
                  <a:cubicBezTo>
                    <a:pt x="1377" y="461"/>
                    <a:pt x="1378" y="460"/>
                    <a:pt x="1379" y="460"/>
                  </a:cubicBezTo>
                  <a:cubicBezTo>
                    <a:pt x="1379" y="460"/>
                    <a:pt x="1379" y="460"/>
                    <a:pt x="1379" y="460"/>
                  </a:cubicBezTo>
                  <a:cubicBezTo>
                    <a:pt x="1378" y="460"/>
                    <a:pt x="1378" y="459"/>
                    <a:pt x="1377" y="458"/>
                  </a:cubicBezTo>
                  <a:cubicBezTo>
                    <a:pt x="1377" y="458"/>
                    <a:pt x="1377" y="458"/>
                    <a:pt x="1377" y="457"/>
                  </a:cubicBezTo>
                  <a:cubicBezTo>
                    <a:pt x="1376" y="460"/>
                    <a:pt x="1375" y="462"/>
                    <a:pt x="1374" y="463"/>
                  </a:cubicBezTo>
                  <a:cubicBezTo>
                    <a:pt x="1372" y="464"/>
                    <a:pt x="1371" y="464"/>
                    <a:pt x="1369" y="464"/>
                  </a:cubicBezTo>
                  <a:cubicBezTo>
                    <a:pt x="1367" y="464"/>
                    <a:pt x="1366" y="464"/>
                    <a:pt x="1365" y="464"/>
                  </a:cubicBezTo>
                  <a:cubicBezTo>
                    <a:pt x="1364" y="464"/>
                    <a:pt x="1363" y="463"/>
                    <a:pt x="1362" y="462"/>
                  </a:cubicBezTo>
                  <a:cubicBezTo>
                    <a:pt x="1362" y="463"/>
                    <a:pt x="1362" y="463"/>
                    <a:pt x="1362" y="463"/>
                  </a:cubicBezTo>
                  <a:cubicBezTo>
                    <a:pt x="1362" y="464"/>
                    <a:pt x="1362" y="464"/>
                    <a:pt x="1361" y="465"/>
                  </a:cubicBezTo>
                  <a:cubicBezTo>
                    <a:pt x="1361" y="467"/>
                    <a:pt x="1360" y="469"/>
                    <a:pt x="1359" y="470"/>
                  </a:cubicBezTo>
                  <a:cubicBezTo>
                    <a:pt x="1357" y="472"/>
                    <a:pt x="1354" y="474"/>
                    <a:pt x="1352" y="474"/>
                  </a:cubicBezTo>
                  <a:cubicBezTo>
                    <a:pt x="1352" y="474"/>
                    <a:pt x="1351" y="474"/>
                    <a:pt x="1350" y="474"/>
                  </a:cubicBezTo>
                  <a:cubicBezTo>
                    <a:pt x="1349" y="474"/>
                    <a:pt x="1346" y="474"/>
                    <a:pt x="1343" y="472"/>
                  </a:cubicBezTo>
                  <a:cubicBezTo>
                    <a:pt x="1342" y="472"/>
                    <a:pt x="1341" y="471"/>
                    <a:pt x="1341" y="470"/>
                  </a:cubicBezTo>
                  <a:cubicBezTo>
                    <a:pt x="1340" y="470"/>
                    <a:pt x="1338" y="469"/>
                    <a:pt x="1337" y="467"/>
                  </a:cubicBezTo>
                  <a:cubicBezTo>
                    <a:pt x="1336" y="465"/>
                    <a:pt x="1336" y="463"/>
                    <a:pt x="1337" y="460"/>
                  </a:cubicBezTo>
                  <a:cubicBezTo>
                    <a:pt x="1337" y="459"/>
                    <a:pt x="1338" y="458"/>
                    <a:pt x="1338" y="457"/>
                  </a:cubicBezTo>
                  <a:cubicBezTo>
                    <a:pt x="1338" y="457"/>
                    <a:pt x="1338" y="457"/>
                    <a:pt x="1338" y="457"/>
                  </a:cubicBezTo>
                  <a:cubicBezTo>
                    <a:pt x="1338" y="457"/>
                    <a:pt x="1338" y="457"/>
                    <a:pt x="1338" y="456"/>
                  </a:cubicBezTo>
                  <a:cubicBezTo>
                    <a:pt x="1338" y="456"/>
                    <a:pt x="1338" y="456"/>
                    <a:pt x="1337" y="456"/>
                  </a:cubicBezTo>
                  <a:cubicBezTo>
                    <a:pt x="1337" y="456"/>
                    <a:pt x="1336" y="455"/>
                    <a:pt x="1335" y="455"/>
                  </a:cubicBezTo>
                  <a:cubicBezTo>
                    <a:pt x="1335" y="455"/>
                    <a:pt x="1335" y="456"/>
                    <a:pt x="1334" y="456"/>
                  </a:cubicBezTo>
                  <a:cubicBezTo>
                    <a:pt x="1334" y="456"/>
                    <a:pt x="1334" y="457"/>
                    <a:pt x="1334" y="457"/>
                  </a:cubicBezTo>
                  <a:cubicBezTo>
                    <a:pt x="1333" y="457"/>
                    <a:pt x="1333" y="457"/>
                    <a:pt x="1333" y="457"/>
                  </a:cubicBezTo>
                  <a:cubicBezTo>
                    <a:pt x="1333" y="458"/>
                    <a:pt x="1331" y="460"/>
                    <a:pt x="1329" y="460"/>
                  </a:cubicBezTo>
                  <a:cubicBezTo>
                    <a:pt x="1329" y="461"/>
                    <a:pt x="1328" y="461"/>
                    <a:pt x="1328" y="461"/>
                  </a:cubicBezTo>
                  <a:cubicBezTo>
                    <a:pt x="1326" y="461"/>
                    <a:pt x="1324" y="460"/>
                    <a:pt x="1323" y="459"/>
                  </a:cubicBezTo>
                  <a:cubicBezTo>
                    <a:pt x="1323" y="459"/>
                    <a:pt x="1323" y="459"/>
                    <a:pt x="1323" y="459"/>
                  </a:cubicBezTo>
                  <a:cubicBezTo>
                    <a:pt x="1323" y="459"/>
                    <a:pt x="1323" y="459"/>
                    <a:pt x="1323" y="459"/>
                  </a:cubicBezTo>
                  <a:cubicBezTo>
                    <a:pt x="1321" y="458"/>
                    <a:pt x="1318" y="457"/>
                    <a:pt x="1317" y="455"/>
                  </a:cubicBezTo>
                  <a:cubicBezTo>
                    <a:pt x="1316" y="453"/>
                    <a:pt x="1316" y="450"/>
                    <a:pt x="1317" y="449"/>
                  </a:cubicBezTo>
                  <a:cubicBezTo>
                    <a:pt x="1317" y="449"/>
                    <a:pt x="1317" y="448"/>
                    <a:pt x="1317" y="448"/>
                  </a:cubicBezTo>
                  <a:cubicBezTo>
                    <a:pt x="1317" y="448"/>
                    <a:pt x="1317" y="447"/>
                    <a:pt x="1316" y="447"/>
                  </a:cubicBezTo>
                  <a:cubicBezTo>
                    <a:pt x="1316" y="446"/>
                    <a:pt x="1316" y="446"/>
                    <a:pt x="1316" y="446"/>
                  </a:cubicBezTo>
                  <a:cubicBezTo>
                    <a:pt x="1316" y="446"/>
                    <a:pt x="1315" y="446"/>
                    <a:pt x="1315" y="446"/>
                  </a:cubicBezTo>
                  <a:cubicBezTo>
                    <a:pt x="1314" y="446"/>
                    <a:pt x="1313" y="445"/>
                    <a:pt x="1312" y="445"/>
                  </a:cubicBezTo>
                  <a:cubicBezTo>
                    <a:pt x="1312" y="445"/>
                    <a:pt x="1312" y="445"/>
                    <a:pt x="1311" y="445"/>
                  </a:cubicBezTo>
                  <a:cubicBezTo>
                    <a:pt x="1311" y="445"/>
                    <a:pt x="1311" y="445"/>
                    <a:pt x="1311" y="445"/>
                  </a:cubicBezTo>
                  <a:cubicBezTo>
                    <a:pt x="1311" y="446"/>
                    <a:pt x="1310" y="447"/>
                    <a:pt x="1310" y="447"/>
                  </a:cubicBezTo>
                  <a:cubicBezTo>
                    <a:pt x="1310" y="447"/>
                    <a:pt x="1310" y="447"/>
                    <a:pt x="1310" y="447"/>
                  </a:cubicBezTo>
                  <a:cubicBezTo>
                    <a:pt x="1309" y="449"/>
                    <a:pt x="1307" y="451"/>
                    <a:pt x="1306" y="452"/>
                  </a:cubicBezTo>
                  <a:cubicBezTo>
                    <a:pt x="1305" y="453"/>
                    <a:pt x="1304" y="453"/>
                    <a:pt x="1303" y="453"/>
                  </a:cubicBezTo>
                  <a:cubicBezTo>
                    <a:pt x="1302" y="453"/>
                    <a:pt x="1302" y="453"/>
                    <a:pt x="1302" y="454"/>
                  </a:cubicBezTo>
                  <a:cubicBezTo>
                    <a:pt x="1302" y="454"/>
                    <a:pt x="1302" y="454"/>
                    <a:pt x="1302" y="454"/>
                  </a:cubicBezTo>
                  <a:cubicBezTo>
                    <a:pt x="1301" y="454"/>
                    <a:pt x="1301" y="456"/>
                    <a:pt x="1300" y="457"/>
                  </a:cubicBezTo>
                  <a:cubicBezTo>
                    <a:pt x="1300" y="457"/>
                    <a:pt x="1300" y="457"/>
                    <a:pt x="1300" y="457"/>
                  </a:cubicBezTo>
                  <a:cubicBezTo>
                    <a:pt x="1300" y="458"/>
                    <a:pt x="1299" y="460"/>
                    <a:pt x="1298" y="461"/>
                  </a:cubicBezTo>
                  <a:cubicBezTo>
                    <a:pt x="1297" y="462"/>
                    <a:pt x="1295" y="462"/>
                    <a:pt x="1295" y="463"/>
                  </a:cubicBezTo>
                  <a:cubicBezTo>
                    <a:pt x="1295" y="463"/>
                    <a:pt x="1294" y="463"/>
                    <a:pt x="1294" y="463"/>
                  </a:cubicBezTo>
                  <a:cubicBezTo>
                    <a:pt x="1294" y="463"/>
                    <a:pt x="1294" y="463"/>
                    <a:pt x="1294" y="464"/>
                  </a:cubicBezTo>
                  <a:cubicBezTo>
                    <a:pt x="1293" y="464"/>
                    <a:pt x="1293" y="465"/>
                    <a:pt x="1292" y="465"/>
                  </a:cubicBezTo>
                  <a:cubicBezTo>
                    <a:pt x="1292" y="465"/>
                    <a:pt x="1292" y="465"/>
                    <a:pt x="1292" y="466"/>
                  </a:cubicBezTo>
                  <a:cubicBezTo>
                    <a:pt x="1290" y="467"/>
                    <a:pt x="1289" y="468"/>
                    <a:pt x="1286" y="469"/>
                  </a:cubicBezTo>
                  <a:cubicBezTo>
                    <a:pt x="1286" y="469"/>
                    <a:pt x="1285" y="469"/>
                    <a:pt x="1284" y="469"/>
                  </a:cubicBezTo>
                  <a:cubicBezTo>
                    <a:pt x="1283" y="469"/>
                    <a:pt x="1280" y="469"/>
                    <a:pt x="1278" y="468"/>
                  </a:cubicBezTo>
                  <a:cubicBezTo>
                    <a:pt x="1277" y="467"/>
                    <a:pt x="1276" y="466"/>
                    <a:pt x="1275" y="464"/>
                  </a:cubicBezTo>
                  <a:cubicBezTo>
                    <a:pt x="1275" y="464"/>
                    <a:pt x="1274" y="464"/>
                    <a:pt x="1274" y="464"/>
                  </a:cubicBezTo>
                  <a:cubicBezTo>
                    <a:pt x="1273" y="464"/>
                    <a:pt x="1272" y="465"/>
                    <a:pt x="1271" y="465"/>
                  </a:cubicBezTo>
                  <a:cubicBezTo>
                    <a:pt x="1271" y="465"/>
                    <a:pt x="1271" y="465"/>
                    <a:pt x="1271" y="465"/>
                  </a:cubicBezTo>
                  <a:cubicBezTo>
                    <a:pt x="1271" y="465"/>
                    <a:pt x="1271" y="465"/>
                    <a:pt x="1271" y="465"/>
                  </a:cubicBezTo>
                  <a:cubicBezTo>
                    <a:pt x="1269" y="465"/>
                    <a:pt x="1266" y="464"/>
                    <a:pt x="1264" y="462"/>
                  </a:cubicBezTo>
                  <a:cubicBezTo>
                    <a:pt x="1263" y="461"/>
                    <a:pt x="1260" y="457"/>
                    <a:pt x="1262" y="454"/>
                  </a:cubicBezTo>
                  <a:cubicBezTo>
                    <a:pt x="1262" y="452"/>
                    <a:pt x="1263" y="451"/>
                    <a:pt x="1264" y="451"/>
                  </a:cubicBezTo>
                  <a:cubicBezTo>
                    <a:pt x="1264" y="450"/>
                    <a:pt x="1264" y="450"/>
                    <a:pt x="1264" y="449"/>
                  </a:cubicBezTo>
                  <a:cubicBezTo>
                    <a:pt x="1263" y="447"/>
                    <a:pt x="1265" y="445"/>
                    <a:pt x="1265" y="443"/>
                  </a:cubicBezTo>
                  <a:cubicBezTo>
                    <a:pt x="1265" y="443"/>
                    <a:pt x="1265" y="443"/>
                    <a:pt x="1265" y="443"/>
                  </a:cubicBezTo>
                  <a:cubicBezTo>
                    <a:pt x="1265" y="443"/>
                    <a:pt x="1266" y="443"/>
                    <a:pt x="1266" y="443"/>
                  </a:cubicBezTo>
                  <a:cubicBezTo>
                    <a:pt x="1265" y="443"/>
                    <a:pt x="1265" y="443"/>
                    <a:pt x="1265" y="443"/>
                  </a:cubicBezTo>
                  <a:cubicBezTo>
                    <a:pt x="1265" y="443"/>
                    <a:pt x="1265" y="443"/>
                    <a:pt x="1265" y="443"/>
                  </a:cubicBezTo>
                  <a:cubicBezTo>
                    <a:pt x="1265" y="443"/>
                    <a:pt x="1264" y="444"/>
                    <a:pt x="1262" y="445"/>
                  </a:cubicBezTo>
                  <a:cubicBezTo>
                    <a:pt x="1261" y="445"/>
                    <a:pt x="1260" y="445"/>
                    <a:pt x="1259" y="445"/>
                  </a:cubicBezTo>
                  <a:cubicBezTo>
                    <a:pt x="1257" y="445"/>
                    <a:pt x="1256" y="445"/>
                    <a:pt x="1255" y="445"/>
                  </a:cubicBezTo>
                  <a:cubicBezTo>
                    <a:pt x="1254" y="445"/>
                    <a:pt x="1251" y="444"/>
                    <a:pt x="1249" y="442"/>
                  </a:cubicBezTo>
                  <a:cubicBezTo>
                    <a:pt x="1247" y="441"/>
                    <a:pt x="1245" y="439"/>
                    <a:pt x="1244" y="436"/>
                  </a:cubicBezTo>
                  <a:cubicBezTo>
                    <a:pt x="1243" y="435"/>
                    <a:pt x="1243" y="433"/>
                    <a:pt x="1243" y="431"/>
                  </a:cubicBezTo>
                  <a:cubicBezTo>
                    <a:pt x="1242" y="431"/>
                    <a:pt x="1242" y="431"/>
                    <a:pt x="1242" y="430"/>
                  </a:cubicBezTo>
                  <a:cubicBezTo>
                    <a:pt x="1242" y="430"/>
                    <a:pt x="1242" y="430"/>
                    <a:pt x="1242" y="430"/>
                  </a:cubicBezTo>
                  <a:cubicBezTo>
                    <a:pt x="1242" y="429"/>
                    <a:pt x="1241" y="428"/>
                    <a:pt x="1241" y="426"/>
                  </a:cubicBezTo>
                  <a:cubicBezTo>
                    <a:pt x="1241" y="425"/>
                    <a:pt x="1241" y="424"/>
                    <a:pt x="1241" y="423"/>
                  </a:cubicBezTo>
                  <a:cubicBezTo>
                    <a:pt x="1240" y="424"/>
                    <a:pt x="1237" y="424"/>
                    <a:pt x="1237" y="424"/>
                  </a:cubicBezTo>
                  <a:cubicBezTo>
                    <a:pt x="1236" y="424"/>
                    <a:pt x="1236" y="424"/>
                    <a:pt x="1236" y="424"/>
                  </a:cubicBezTo>
                  <a:cubicBezTo>
                    <a:pt x="1234" y="424"/>
                    <a:pt x="1232" y="423"/>
                    <a:pt x="1230" y="422"/>
                  </a:cubicBezTo>
                  <a:cubicBezTo>
                    <a:pt x="1230" y="422"/>
                    <a:pt x="1229" y="421"/>
                    <a:pt x="1229" y="421"/>
                  </a:cubicBezTo>
                  <a:cubicBezTo>
                    <a:pt x="1228" y="421"/>
                    <a:pt x="1228" y="421"/>
                    <a:pt x="1228" y="421"/>
                  </a:cubicBezTo>
                  <a:cubicBezTo>
                    <a:pt x="1227" y="421"/>
                    <a:pt x="1226" y="422"/>
                    <a:pt x="1225" y="422"/>
                  </a:cubicBezTo>
                  <a:cubicBezTo>
                    <a:pt x="1225" y="422"/>
                    <a:pt x="1225" y="422"/>
                    <a:pt x="1225" y="422"/>
                  </a:cubicBezTo>
                  <a:cubicBezTo>
                    <a:pt x="1224" y="422"/>
                    <a:pt x="1223" y="422"/>
                    <a:pt x="1221" y="422"/>
                  </a:cubicBezTo>
                  <a:cubicBezTo>
                    <a:pt x="1220" y="422"/>
                    <a:pt x="1219" y="422"/>
                    <a:pt x="1217" y="421"/>
                  </a:cubicBezTo>
                  <a:cubicBezTo>
                    <a:pt x="1216" y="420"/>
                    <a:pt x="1214" y="419"/>
                    <a:pt x="1214" y="418"/>
                  </a:cubicBezTo>
                  <a:cubicBezTo>
                    <a:pt x="1214" y="417"/>
                    <a:pt x="1214" y="417"/>
                    <a:pt x="1214" y="417"/>
                  </a:cubicBezTo>
                  <a:cubicBezTo>
                    <a:pt x="1213" y="417"/>
                    <a:pt x="1213" y="417"/>
                    <a:pt x="1212" y="417"/>
                  </a:cubicBezTo>
                  <a:cubicBezTo>
                    <a:pt x="1212" y="417"/>
                    <a:pt x="1212" y="417"/>
                    <a:pt x="1212" y="417"/>
                  </a:cubicBezTo>
                  <a:cubicBezTo>
                    <a:pt x="1212" y="418"/>
                    <a:pt x="1212" y="419"/>
                    <a:pt x="1211" y="419"/>
                  </a:cubicBezTo>
                  <a:cubicBezTo>
                    <a:pt x="1211" y="422"/>
                    <a:pt x="1210" y="425"/>
                    <a:pt x="1208" y="427"/>
                  </a:cubicBezTo>
                  <a:cubicBezTo>
                    <a:pt x="1206" y="429"/>
                    <a:pt x="1204" y="429"/>
                    <a:pt x="1203" y="429"/>
                  </a:cubicBezTo>
                  <a:cubicBezTo>
                    <a:pt x="1203" y="429"/>
                    <a:pt x="1203" y="429"/>
                    <a:pt x="1203" y="429"/>
                  </a:cubicBezTo>
                  <a:cubicBezTo>
                    <a:pt x="1202" y="430"/>
                    <a:pt x="1202" y="430"/>
                    <a:pt x="1201" y="431"/>
                  </a:cubicBezTo>
                  <a:cubicBezTo>
                    <a:pt x="1199" y="432"/>
                    <a:pt x="1198" y="433"/>
                    <a:pt x="1197" y="433"/>
                  </a:cubicBezTo>
                  <a:cubicBezTo>
                    <a:pt x="1196" y="433"/>
                    <a:pt x="1195" y="434"/>
                    <a:pt x="1194" y="434"/>
                  </a:cubicBezTo>
                  <a:cubicBezTo>
                    <a:pt x="1192" y="434"/>
                    <a:pt x="1191" y="433"/>
                    <a:pt x="1190" y="433"/>
                  </a:cubicBezTo>
                  <a:cubicBezTo>
                    <a:pt x="1188" y="432"/>
                    <a:pt x="1186" y="430"/>
                    <a:pt x="1184" y="427"/>
                  </a:cubicBezTo>
                  <a:cubicBezTo>
                    <a:pt x="1183" y="426"/>
                    <a:pt x="1181" y="424"/>
                    <a:pt x="1180" y="422"/>
                  </a:cubicBezTo>
                  <a:cubicBezTo>
                    <a:pt x="1180" y="422"/>
                    <a:pt x="1180" y="422"/>
                    <a:pt x="1180" y="422"/>
                  </a:cubicBezTo>
                  <a:cubicBezTo>
                    <a:pt x="1179" y="421"/>
                    <a:pt x="1179" y="420"/>
                    <a:pt x="1179" y="419"/>
                  </a:cubicBezTo>
                  <a:cubicBezTo>
                    <a:pt x="1178" y="418"/>
                    <a:pt x="1178" y="417"/>
                    <a:pt x="1177" y="417"/>
                  </a:cubicBezTo>
                  <a:cubicBezTo>
                    <a:pt x="1177" y="417"/>
                    <a:pt x="1177" y="416"/>
                    <a:pt x="1177" y="416"/>
                  </a:cubicBezTo>
                  <a:cubicBezTo>
                    <a:pt x="1177" y="416"/>
                    <a:pt x="1177" y="416"/>
                    <a:pt x="1177" y="416"/>
                  </a:cubicBezTo>
                  <a:cubicBezTo>
                    <a:pt x="1176" y="416"/>
                    <a:pt x="1175" y="416"/>
                    <a:pt x="1174" y="416"/>
                  </a:cubicBezTo>
                  <a:cubicBezTo>
                    <a:pt x="1174" y="416"/>
                    <a:pt x="1174" y="416"/>
                    <a:pt x="1174" y="416"/>
                  </a:cubicBezTo>
                  <a:cubicBezTo>
                    <a:pt x="1173" y="416"/>
                    <a:pt x="1172" y="416"/>
                    <a:pt x="1171" y="416"/>
                  </a:cubicBezTo>
                  <a:cubicBezTo>
                    <a:pt x="1171" y="416"/>
                    <a:pt x="1171" y="416"/>
                    <a:pt x="1171" y="416"/>
                  </a:cubicBezTo>
                  <a:cubicBezTo>
                    <a:pt x="1171" y="416"/>
                    <a:pt x="1171" y="416"/>
                    <a:pt x="1171" y="416"/>
                  </a:cubicBezTo>
                  <a:cubicBezTo>
                    <a:pt x="1170" y="417"/>
                    <a:pt x="1170" y="419"/>
                    <a:pt x="1168" y="420"/>
                  </a:cubicBezTo>
                  <a:cubicBezTo>
                    <a:pt x="1166" y="421"/>
                    <a:pt x="1164" y="421"/>
                    <a:pt x="1162" y="421"/>
                  </a:cubicBezTo>
                  <a:cubicBezTo>
                    <a:pt x="1162" y="421"/>
                    <a:pt x="1161" y="421"/>
                    <a:pt x="1161" y="421"/>
                  </a:cubicBezTo>
                  <a:cubicBezTo>
                    <a:pt x="1161" y="421"/>
                    <a:pt x="1161" y="422"/>
                    <a:pt x="1161" y="422"/>
                  </a:cubicBezTo>
                  <a:cubicBezTo>
                    <a:pt x="1160" y="422"/>
                    <a:pt x="1158" y="424"/>
                    <a:pt x="1156" y="424"/>
                  </a:cubicBezTo>
                  <a:cubicBezTo>
                    <a:pt x="1153" y="424"/>
                    <a:pt x="1151" y="422"/>
                    <a:pt x="1149" y="421"/>
                  </a:cubicBezTo>
                  <a:cubicBezTo>
                    <a:pt x="1149" y="420"/>
                    <a:pt x="1149" y="420"/>
                    <a:pt x="1149" y="420"/>
                  </a:cubicBezTo>
                  <a:cubicBezTo>
                    <a:pt x="1148" y="420"/>
                    <a:pt x="1147" y="419"/>
                    <a:pt x="1146" y="418"/>
                  </a:cubicBezTo>
                  <a:cubicBezTo>
                    <a:pt x="1146" y="417"/>
                    <a:pt x="1145" y="416"/>
                    <a:pt x="1145" y="416"/>
                  </a:cubicBezTo>
                  <a:cubicBezTo>
                    <a:pt x="1145" y="416"/>
                    <a:pt x="1145" y="416"/>
                    <a:pt x="1144" y="416"/>
                  </a:cubicBezTo>
                  <a:cubicBezTo>
                    <a:pt x="1143" y="417"/>
                    <a:pt x="1142" y="418"/>
                    <a:pt x="1140" y="418"/>
                  </a:cubicBezTo>
                  <a:cubicBezTo>
                    <a:pt x="1140" y="418"/>
                    <a:pt x="1140" y="418"/>
                    <a:pt x="1140" y="418"/>
                  </a:cubicBezTo>
                  <a:cubicBezTo>
                    <a:pt x="1137" y="418"/>
                    <a:pt x="1135" y="416"/>
                    <a:pt x="1135" y="415"/>
                  </a:cubicBezTo>
                  <a:cubicBezTo>
                    <a:pt x="1135" y="415"/>
                    <a:pt x="1135" y="415"/>
                    <a:pt x="1135" y="415"/>
                  </a:cubicBezTo>
                  <a:cubicBezTo>
                    <a:pt x="1134" y="415"/>
                    <a:pt x="1132" y="414"/>
                    <a:pt x="1132" y="413"/>
                  </a:cubicBezTo>
                  <a:cubicBezTo>
                    <a:pt x="1131" y="413"/>
                    <a:pt x="1131" y="413"/>
                    <a:pt x="1130" y="413"/>
                  </a:cubicBezTo>
                  <a:cubicBezTo>
                    <a:pt x="1129" y="412"/>
                    <a:pt x="1128" y="412"/>
                    <a:pt x="1128" y="411"/>
                  </a:cubicBezTo>
                  <a:cubicBezTo>
                    <a:pt x="1127" y="411"/>
                    <a:pt x="1126" y="410"/>
                    <a:pt x="1125" y="409"/>
                  </a:cubicBezTo>
                  <a:cubicBezTo>
                    <a:pt x="1124" y="409"/>
                    <a:pt x="1123" y="408"/>
                    <a:pt x="1123" y="408"/>
                  </a:cubicBezTo>
                  <a:cubicBezTo>
                    <a:pt x="1123" y="408"/>
                    <a:pt x="1122" y="407"/>
                    <a:pt x="1121" y="407"/>
                  </a:cubicBezTo>
                  <a:cubicBezTo>
                    <a:pt x="1121" y="407"/>
                    <a:pt x="1120" y="408"/>
                    <a:pt x="1120" y="408"/>
                  </a:cubicBezTo>
                  <a:cubicBezTo>
                    <a:pt x="1119" y="408"/>
                    <a:pt x="1119" y="408"/>
                    <a:pt x="1119" y="409"/>
                  </a:cubicBezTo>
                  <a:cubicBezTo>
                    <a:pt x="1116" y="410"/>
                    <a:pt x="1114" y="411"/>
                    <a:pt x="1112" y="411"/>
                  </a:cubicBezTo>
                  <a:cubicBezTo>
                    <a:pt x="1112" y="411"/>
                    <a:pt x="1112" y="411"/>
                    <a:pt x="1112" y="411"/>
                  </a:cubicBezTo>
                  <a:cubicBezTo>
                    <a:pt x="1111" y="411"/>
                    <a:pt x="1111" y="411"/>
                    <a:pt x="1111" y="411"/>
                  </a:cubicBezTo>
                  <a:cubicBezTo>
                    <a:pt x="1109" y="411"/>
                    <a:pt x="1108" y="410"/>
                    <a:pt x="1107" y="409"/>
                  </a:cubicBezTo>
                  <a:cubicBezTo>
                    <a:pt x="1105" y="410"/>
                    <a:pt x="1104" y="411"/>
                    <a:pt x="1102" y="411"/>
                  </a:cubicBezTo>
                  <a:cubicBezTo>
                    <a:pt x="1102" y="411"/>
                    <a:pt x="1101" y="411"/>
                    <a:pt x="1101" y="410"/>
                  </a:cubicBezTo>
                  <a:cubicBezTo>
                    <a:pt x="1099" y="410"/>
                    <a:pt x="1098" y="409"/>
                    <a:pt x="1097" y="408"/>
                  </a:cubicBezTo>
                  <a:cubicBezTo>
                    <a:pt x="1097" y="408"/>
                    <a:pt x="1096" y="408"/>
                    <a:pt x="1096" y="408"/>
                  </a:cubicBezTo>
                  <a:cubicBezTo>
                    <a:pt x="1095" y="408"/>
                    <a:pt x="1095" y="408"/>
                    <a:pt x="1094" y="408"/>
                  </a:cubicBezTo>
                  <a:cubicBezTo>
                    <a:pt x="1092" y="408"/>
                    <a:pt x="1088" y="405"/>
                    <a:pt x="1086" y="402"/>
                  </a:cubicBezTo>
                  <a:cubicBezTo>
                    <a:pt x="1085" y="399"/>
                    <a:pt x="1085" y="397"/>
                    <a:pt x="1086" y="395"/>
                  </a:cubicBezTo>
                  <a:cubicBezTo>
                    <a:pt x="1086" y="395"/>
                    <a:pt x="1086" y="395"/>
                    <a:pt x="1086" y="395"/>
                  </a:cubicBezTo>
                  <a:cubicBezTo>
                    <a:pt x="1085" y="395"/>
                    <a:pt x="1085" y="394"/>
                    <a:pt x="1084" y="393"/>
                  </a:cubicBezTo>
                  <a:cubicBezTo>
                    <a:pt x="1083" y="391"/>
                    <a:pt x="1083" y="388"/>
                    <a:pt x="1083" y="388"/>
                  </a:cubicBezTo>
                  <a:cubicBezTo>
                    <a:pt x="1083" y="387"/>
                    <a:pt x="1083" y="386"/>
                    <a:pt x="1083" y="385"/>
                  </a:cubicBezTo>
                  <a:cubicBezTo>
                    <a:pt x="1082" y="385"/>
                    <a:pt x="1082" y="385"/>
                    <a:pt x="1081" y="384"/>
                  </a:cubicBezTo>
                  <a:cubicBezTo>
                    <a:pt x="1080" y="382"/>
                    <a:pt x="1079" y="381"/>
                    <a:pt x="1079" y="379"/>
                  </a:cubicBezTo>
                  <a:cubicBezTo>
                    <a:pt x="1079" y="379"/>
                    <a:pt x="1079" y="379"/>
                    <a:pt x="1079" y="379"/>
                  </a:cubicBezTo>
                  <a:cubicBezTo>
                    <a:pt x="1078" y="379"/>
                    <a:pt x="1077" y="378"/>
                    <a:pt x="1077" y="377"/>
                  </a:cubicBezTo>
                  <a:cubicBezTo>
                    <a:pt x="1076" y="376"/>
                    <a:pt x="1076" y="375"/>
                    <a:pt x="1076" y="374"/>
                  </a:cubicBezTo>
                  <a:cubicBezTo>
                    <a:pt x="1075" y="374"/>
                    <a:pt x="1074" y="375"/>
                    <a:pt x="1073" y="375"/>
                  </a:cubicBezTo>
                  <a:cubicBezTo>
                    <a:pt x="1073" y="375"/>
                    <a:pt x="1073" y="375"/>
                    <a:pt x="1073" y="375"/>
                  </a:cubicBezTo>
                  <a:cubicBezTo>
                    <a:pt x="1071" y="374"/>
                    <a:pt x="1069" y="373"/>
                    <a:pt x="1067" y="371"/>
                  </a:cubicBezTo>
                  <a:cubicBezTo>
                    <a:pt x="1067" y="372"/>
                    <a:pt x="1067" y="375"/>
                    <a:pt x="1065" y="377"/>
                  </a:cubicBezTo>
                  <a:cubicBezTo>
                    <a:pt x="1063" y="379"/>
                    <a:pt x="1060" y="380"/>
                    <a:pt x="1058" y="380"/>
                  </a:cubicBezTo>
                  <a:cubicBezTo>
                    <a:pt x="1058" y="380"/>
                    <a:pt x="1058" y="380"/>
                    <a:pt x="1058" y="380"/>
                  </a:cubicBezTo>
                  <a:cubicBezTo>
                    <a:pt x="1056" y="380"/>
                    <a:pt x="1054" y="379"/>
                    <a:pt x="1053" y="378"/>
                  </a:cubicBezTo>
                  <a:cubicBezTo>
                    <a:pt x="1053" y="378"/>
                    <a:pt x="1053" y="378"/>
                    <a:pt x="1053" y="378"/>
                  </a:cubicBezTo>
                  <a:cubicBezTo>
                    <a:pt x="1052" y="378"/>
                    <a:pt x="1052" y="378"/>
                    <a:pt x="1051" y="377"/>
                  </a:cubicBezTo>
                  <a:cubicBezTo>
                    <a:pt x="1051" y="377"/>
                    <a:pt x="1050" y="377"/>
                    <a:pt x="1050" y="377"/>
                  </a:cubicBezTo>
                  <a:cubicBezTo>
                    <a:pt x="1050" y="377"/>
                    <a:pt x="1050" y="377"/>
                    <a:pt x="1050" y="377"/>
                  </a:cubicBezTo>
                  <a:cubicBezTo>
                    <a:pt x="1049" y="377"/>
                    <a:pt x="1047" y="376"/>
                    <a:pt x="1046" y="375"/>
                  </a:cubicBezTo>
                  <a:cubicBezTo>
                    <a:pt x="1045" y="375"/>
                    <a:pt x="1045" y="375"/>
                    <a:pt x="1044" y="374"/>
                  </a:cubicBezTo>
                  <a:cubicBezTo>
                    <a:pt x="1044" y="375"/>
                    <a:pt x="1043" y="375"/>
                    <a:pt x="1042" y="375"/>
                  </a:cubicBezTo>
                  <a:cubicBezTo>
                    <a:pt x="1041" y="375"/>
                    <a:pt x="1040" y="375"/>
                    <a:pt x="1039" y="374"/>
                  </a:cubicBezTo>
                  <a:cubicBezTo>
                    <a:pt x="1039" y="375"/>
                    <a:pt x="1038" y="377"/>
                    <a:pt x="1037" y="378"/>
                  </a:cubicBezTo>
                  <a:cubicBezTo>
                    <a:pt x="1035" y="379"/>
                    <a:pt x="1032" y="381"/>
                    <a:pt x="1031" y="381"/>
                  </a:cubicBezTo>
                  <a:cubicBezTo>
                    <a:pt x="1030" y="381"/>
                    <a:pt x="1030" y="381"/>
                    <a:pt x="1030" y="381"/>
                  </a:cubicBezTo>
                  <a:cubicBezTo>
                    <a:pt x="1029" y="381"/>
                    <a:pt x="1027" y="381"/>
                    <a:pt x="1026" y="380"/>
                  </a:cubicBezTo>
                  <a:cubicBezTo>
                    <a:pt x="1026" y="380"/>
                    <a:pt x="1026" y="380"/>
                    <a:pt x="1026" y="380"/>
                  </a:cubicBezTo>
                  <a:cubicBezTo>
                    <a:pt x="1025" y="380"/>
                    <a:pt x="1025" y="380"/>
                    <a:pt x="1025" y="380"/>
                  </a:cubicBezTo>
                  <a:cubicBezTo>
                    <a:pt x="1024" y="380"/>
                    <a:pt x="1023" y="381"/>
                    <a:pt x="1022" y="381"/>
                  </a:cubicBezTo>
                  <a:cubicBezTo>
                    <a:pt x="1022" y="381"/>
                    <a:pt x="1022" y="381"/>
                    <a:pt x="1022" y="381"/>
                  </a:cubicBezTo>
                  <a:cubicBezTo>
                    <a:pt x="1018" y="381"/>
                    <a:pt x="1016" y="380"/>
                    <a:pt x="1016" y="379"/>
                  </a:cubicBezTo>
                  <a:cubicBezTo>
                    <a:pt x="1014" y="378"/>
                    <a:pt x="1013" y="377"/>
                    <a:pt x="1013" y="375"/>
                  </a:cubicBezTo>
                  <a:cubicBezTo>
                    <a:pt x="1013" y="375"/>
                    <a:pt x="1013" y="375"/>
                    <a:pt x="1013" y="375"/>
                  </a:cubicBezTo>
                  <a:cubicBezTo>
                    <a:pt x="1012" y="374"/>
                    <a:pt x="1011" y="373"/>
                    <a:pt x="1010" y="372"/>
                  </a:cubicBezTo>
                  <a:cubicBezTo>
                    <a:pt x="1009" y="372"/>
                    <a:pt x="1008" y="371"/>
                    <a:pt x="1007" y="370"/>
                  </a:cubicBezTo>
                  <a:cubicBezTo>
                    <a:pt x="1006" y="370"/>
                    <a:pt x="1006" y="369"/>
                    <a:pt x="1005" y="368"/>
                  </a:cubicBezTo>
                  <a:cubicBezTo>
                    <a:pt x="1005" y="368"/>
                    <a:pt x="1005" y="368"/>
                    <a:pt x="1005" y="368"/>
                  </a:cubicBezTo>
                  <a:cubicBezTo>
                    <a:pt x="1003" y="367"/>
                    <a:pt x="1002" y="366"/>
                    <a:pt x="1001" y="365"/>
                  </a:cubicBezTo>
                  <a:cubicBezTo>
                    <a:pt x="1000" y="364"/>
                    <a:pt x="999" y="363"/>
                    <a:pt x="998" y="362"/>
                  </a:cubicBezTo>
                  <a:cubicBezTo>
                    <a:pt x="998" y="361"/>
                    <a:pt x="998" y="360"/>
                    <a:pt x="997" y="360"/>
                  </a:cubicBezTo>
                  <a:cubicBezTo>
                    <a:pt x="997" y="360"/>
                    <a:pt x="997" y="359"/>
                    <a:pt x="995" y="357"/>
                  </a:cubicBezTo>
                  <a:cubicBezTo>
                    <a:pt x="994" y="357"/>
                    <a:pt x="994" y="357"/>
                    <a:pt x="993" y="356"/>
                  </a:cubicBezTo>
                  <a:cubicBezTo>
                    <a:pt x="992" y="355"/>
                    <a:pt x="991" y="354"/>
                    <a:pt x="990" y="353"/>
                  </a:cubicBezTo>
                  <a:cubicBezTo>
                    <a:pt x="989" y="352"/>
                    <a:pt x="989" y="351"/>
                    <a:pt x="988" y="350"/>
                  </a:cubicBezTo>
                  <a:cubicBezTo>
                    <a:pt x="988" y="349"/>
                    <a:pt x="988" y="349"/>
                    <a:pt x="988" y="349"/>
                  </a:cubicBezTo>
                  <a:cubicBezTo>
                    <a:pt x="987" y="348"/>
                    <a:pt x="987" y="347"/>
                    <a:pt x="987" y="347"/>
                  </a:cubicBezTo>
                  <a:cubicBezTo>
                    <a:pt x="986" y="347"/>
                    <a:pt x="985" y="347"/>
                    <a:pt x="985" y="346"/>
                  </a:cubicBezTo>
                  <a:cubicBezTo>
                    <a:pt x="985" y="346"/>
                    <a:pt x="985" y="346"/>
                    <a:pt x="985" y="346"/>
                  </a:cubicBezTo>
                  <a:cubicBezTo>
                    <a:pt x="984" y="346"/>
                    <a:pt x="984" y="346"/>
                    <a:pt x="984" y="346"/>
                  </a:cubicBezTo>
                  <a:cubicBezTo>
                    <a:pt x="984" y="346"/>
                    <a:pt x="984" y="346"/>
                    <a:pt x="984" y="346"/>
                  </a:cubicBezTo>
                  <a:cubicBezTo>
                    <a:pt x="983" y="347"/>
                    <a:pt x="981" y="347"/>
                    <a:pt x="979" y="348"/>
                  </a:cubicBezTo>
                  <a:cubicBezTo>
                    <a:pt x="979" y="348"/>
                    <a:pt x="978" y="348"/>
                    <a:pt x="975" y="348"/>
                  </a:cubicBezTo>
                  <a:cubicBezTo>
                    <a:pt x="975" y="348"/>
                    <a:pt x="974" y="348"/>
                    <a:pt x="974" y="348"/>
                  </a:cubicBezTo>
                  <a:cubicBezTo>
                    <a:pt x="969" y="348"/>
                    <a:pt x="969" y="348"/>
                    <a:pt x="969" y="348"/>
                  </a:cubicBezTo>
                  <a:cubicBezTo>
                    <a:pt x="969" y="7"/>
                    <a:pt x="969" y="7"/>
                    <a:pt x="969" y="7"/>
                  </a:cubicBezTo>
                  <a:cubicBezTo>
                    <a:pt x="562" y="0"/>
                    <a:pt x="562" y="0"/>
                    <a:pt x="562" y="0"/>
                  </a:cubicBezTo>
                  <a:cubicBezTo>
                    <a:pt x="562" y="0"/>
                    <a:pt x="562" y="0"/>
                    <a:pt x="562" y="0"/>
                  </a:cubicBezTo>
                  <a:cubicBezTo>
                    <a:pt x="560" y="0"/>
                    <a:pt x="560" y="0"/>
                    <a:pt x="560" y="0"/>
                  </a:cubicBezTo>
                  <a:cubicBezTo>
                    <a:pt x="557" y="0"/>
                    <a:pt x="557" y="0"/>
                    <a:pt x="557" y="0"/>
                  </a:cubicBezTo>
                  <a:cubicBezTo>
                    <a:pt x="528" y="789"/>
                    <a:pt x="528" y="789"/>
                    <a:pt x="528" y="789"/>
                  </a:cubicBezTo>
                  <a:cubicBezTo>
                    <a:pt x="5" y="763"/>
                    <a:pt x="5" y="763"/>
                    <a:pt x="5" y="763"/>
                  </a:cubicBezTo>
                  <a:cubicBezTo>
                    <a:pt x="4" y="763"/>
                    <a:pt x="4" y="763"/>
                    <a:pt x="3" y="763"/>
                  </a:cubicBezTo>
                  <a:cubicBezTo>
                    <a:pt x="3" y="763"/>
                    <a:pt x="3" y="764"/>
                    <a:pt x="3" y="764"/>
                  </a:cubicBezTo>
                  <a:cubicBezTo>
                    <a:pt x="3" y="765"/>
                    <a:pt x="3" y="766"/>
                    <a:pt x="2" y="767"/>
                  </a:cubicBezTo>
                  <a:cubicBezTo>
                    <a:pt x="3" y="767"/>
                    <a:pt x="3" y="768"/>
                    <a:pt x="3" y="769"/>
                  </a:cubicBezTo>
                  <a:cubicBezTo>
                    <a:pt x="3" y="770"/>
                    <a:pt x="3" y="773"/>
                    <a:pt x="1" y="775"/>
                  </a:cubicBezTo>
                  <a:cubicBezTo>
                    <a:pt x="1" y="776"/>
                    <a:pt x="1" y="776"/>
                    <a:pt x="1" y="776"/>
                  </a:cubicBezTo>
                  <a:cubicBezTo>
                    <a:pt x="1" y="777"/>
                    <a:pt x="1" y="779"/>
                    <a:pt x="0" y="780"/>
                  </a:cubicBezTo>
                  <a:cubicBezTo>
                    <a:pt x="1" y="780"/>
                    <a:pt x="2" y="781"/>
                    <a:pt x="3" y="782"/>
                  </a:cubicBezTo>
                  <a:cubicBezTo>
                    <a:pt x="3" y="782"/>
                    <a:pt x="3" y="783"/>
                    <a:pt x="4" y="783"/>
                  </a:cubicBezTo>
                  <a:cubicBezTo>
                    <a:pt x="4" y="783"/>
                    <a:pt x="5" y="784"/>
                    <a:pt x="5" y="784"/>
                  </a:cubicBezTo>
                  <a:cubicBezTo>
                    <a:pt x="6" y="784"/>
                    <a:pt x="6" y="785"/>
                    <a:pt x="7" y="786"/>
                  </a:cubicBezTo>
                  <a:cubicBezTo>
                    <a:pt x="7" y="786"/>
                    <a:pt x="8" y="786"/>
                    <a:pt x="9" y="786"/>
                  </a:cubicBezTo>
                  <a:cubicBezTo>
                    <a:pt x="10" y="787"/>
                    <a:pt x="11" y="789"/>
                    <a:pt x="12" y="789"/>
                  </a:cubicBezTo>
                  <a:cubicBezTo>
                    <a:pt x="12" y="790"/>
                    <a:pt x="13" y="791"/>
                    <a:pt x="13" y="792"/>
                  </a:cubicBezTo>
                  <a:cubicBezTo>
                    <a:pt x="14" y="792"/>
                    <a:pt x="14" y="792"/>
                    <a:pt x="14" y="793"/>
                  </a:cubicBezTo>
                  <a:cubicBezTo>
                    <a:pt x="18" y="801"/>
                    <a:pt x="18" y="801"/>
                    <a:pt x="18" y="801"/>
                  </a:cubicBezTo>
                  <a:cubicBezTo>
                    <a:pt x="19" y="800"/>
                    <a:pt x="19" y="800"/>
                    <a:pt x="19" y="800"/>
                  </a:cubicBezTo>
                  <a:cubicBezTo>
                    <a:pt x="20" y="800"/>
                    <a:pt x="22" y="800"/>
                    <a:pt x="22" y="800"/>
                  </a:cubicBezTo>
                  <a:cubicBezTo>
                    <a:pt x="23" y="801"/>
                    <a:pt x="25" y="803"/>
                    <a:pt x="26" y="803"/>
                  </a:cubicBezTo>
                  <a:cubicBezTo>
                    <a:pt x="27" y="804"/>
                    <a:pt x="30" y="804"/>
                    <a:pt x="31" y="805"/>
                  </a:cubicBezTo>
                  <a:cubicBezTo>
                    <a:pt x="32" y="806"/>
                    <a:pt x="32" y="808"/>
                    <a:pt x="32" y="810"/>
                  </a:cubicBezTo>
                  <a:cubicBezTo>
                    <a:pt x="33" y="811"/>
                    <a:pt x="35" y="813"/>
                    <a:pt x="36" y="814"/>
                  </a:cubicBezTo>
                  <a:cubicBezTo>
                    <a:pt x="36" y="815"/>
                    <a:pt x="36" y="817"/>
                    <a:pt x="37" y="818"/>
                  </a:cubicBezTo>
                  <a:cubicBezTo>
                    <a:pt x="37" y="819"/>
                    <a:pt x="38" y="821"/>
                    <a:pt x="38" y="823"/>
                  </a:cubicBezTo>
                  <a:cubicBezTo>
                    <a:pt x="39" y="824"/>
                    <a:pt x="41" y="827"/>
                    <a:pt x="42" y="828"/>
                  </a:cubicBezTo>
                  <a:cubicBezTo>
                    <a:pt x="42" y="829"/>
                    <a:pt x="42" y="831"/>
                    <a:pt x="43" y="833"/>
                  </a:cubicBezTo>
                  <a:cubicBezTo>
                    <a:pt x="43" y="834"/>
                    <a:pt x="43" y="836"/>
                    <a:pt x="44" y="837"/>
                  </a:cubicBezTo>
                  <a:cubicBezTo>
                    <a:pt x="45" y="838"/>
                    <a:pt x="48" y="838"/>
                    <a:pt x="48" y="839"/>
                  </a:cubicBezTo>
                  <a:cubicBezTo>
                    <a:pt x="49" y="840"/>
                    <a:pt x="49" y="842"/>
                    <a:pt x="49" y="843"/>
                  </a:cubicBezTo>
                  <a:cubicBezTo>
                    <a:pt x="50" y="844"/>
                    <a:pt x="51" y="847"/>
                    <a:pt x="52" y="848"/>
                  </a:cubicBezTo>
                  <a:cubicBezTo>
                    <a:pt x="52" y="849"/>
                    <a:pt x="51" y="851"/>
                    <a:pt x="52" y="852"/>
                  </a:cubicBezTo>
                  <a:cubicBezTo>
                    <a:pt x="52" y="853"/>
                    <a:pt x="54" y="855"/>
                    <a:pt x="55" y="856"/>
                  </a:cubicBezTo>
                  <a:cubicBezTo>
                    <a:pt x="56" y="857"/>
                    <a:pt x="59" y="856"/>
                    <a:pt x="60" y="857"/>
                  </a:cubicBezTo>
                  <a:cubicBezTo>
                    <a:pt x="60" y="857"/>
                    <a:pt x="61" y="859"/>
                    <a:pt x="61" y="860"/>
                  </a:cubicBezTo>
                  <a:cubicBezTo>
                    <a:pt x="62" y="861"/>
                    <a:pt x="63" y="862"/>
                    <a:pt x="64" y="863"/>
                  </a:cubicBezTo>
                  <a:cubicBezTo>
                    <a:pt x="65" y="863"/>
                    <a:pt x="67" y="863"/>
                    <a:pt x="67" y="863"/>
                  </a:cubicBezTo>
                  <a:cubicBezTo>
                    <a:pt x="68" y="863"/>
                    <a:pt x="69" y="865"/>
                    <a:pt x="70" y="866"/>
                  </a:cubicBezTo>
                  <a:cubicBezTo>
                    <a:pt x="71" y="866"/>
                    <a:pt x="73" y="868"/>
                    <a:pt x="74" y="869"/>
                  </a:cubicBezTo>
                  <a:cubicBezTo>
                    <a:pt x="75" y="869"/>
                    <a:pt x="78" y="868"/>
                    <a:pt x="79" y="868"/>
                  </a:cubicBezTo>
                  <a:cubicBezTo>
                    <a:pt x="80" y="869"/>
                    <a:pt x="82" y="869"/>
                    <a:pt x="83" y="870"/>
                  </a:cubicBezTo>
                  <a:cubicBezTo>
                    <a:pt x="84" y="871"/>
                    <a:pt x="85" y="874"/>
                    <a:pt x="86" y="874"/>
                  </a:cubicBezTo>
                  <a:cubicBezTo>
                    <a:pt x="87" y="875"/>
                    <a:pt x="89" y="874"/>
                    <a:pt x="90" y="875"/>
                  </a:cubicBezTo>
                  <a:cubicBezTo>
                    <a:pt x="91" y="875"/>
                    <a:pt x="92" y="877"/>
                    <a:pt x="92" y="878"/>
                  </a:cubicBezTo>
                  <a:cubicBezTo>
                    <a:pt x="92" y="879"/>
                    <a:pt x="92" y="882"/>
                    <a:pt x="92" y="882"/>
                  </a:cubicBezTo>
                  <a:cubicBezTo>
                    <a:pt x="93" y="883"/>
                    <a:pt x="95" y="884"/>
                    <a:pt x="96" y="885"/>
                  </a:cubicBezTo>
                  <a:cubicBezTo>
                    <a:pt x="97" y="886"/>
                    <a:pt x="98" y="887"/>
                    <a:pt x="98" y="888"/>
                  </a:cubicBezTo>
                  <a:cubicBezTo>
                    <a:pt x="100" y="888"/>
                    <a:pt x="103" y="888"/>
                    <a:pt x="103" y="889"/>
                  </a:cubicBezTo>
                  <a:cubicBezTo>
                    <a:pt x="105" y="890"/>
                    <a:pt x="105" y="893"/>
                    <a:pt x="106" y="894"/>
                  </a:cubicBezTo>
                  <a:cubicBezTo>
                    <a:pt x="106" y="896"/>
                    <a:pt x="107" y="899"/>
                    <a:pt x="108" y="900"/>
                  </a:cubicBezTo>
                  <a:cubicBezTo>
                    <a:pt x="109" y="901"/>
                    <a:pt x="112" y="903"/>
                    <a:pt x="112" y="904"/>
                  </a:cubicBezTo>
                  <a:cubicBezTo>
                    <a:pt x="113" y="906"/>
                    <a:pt x="113" y="909"/>
                    <a:pt x="114" y="910"/>
                  </a:cubicBezTo>
                  <a:cubicBezTo>
                    <a:pt x="115" y="911"/>
                    <a:pt x="117" y="912"/>
                    <a:pt x="118" y="912"/>
                  </a:cubicBezTo>
                  <a:cubicBezTo>
                    <a:pt x="118" y="912"/>
                    <a:pt x="120" y="913"/>
                    <a:pt x="121" y="913"/>
                  </a:cubicBezTo>
                  <a:cubicBezTo>
                    <a:pt x="121" y="914"/>
                    <a:pt x="122" y="916"/>
                    <a:pt x="123" y="916"/>
                  </a:cubicBezTo>
                  <a:cubicBezTo>
                    <a:pt x="124" y="917"/>
                    <a:pt x="127" y="918"/>
                    <a:pt x="128" y="919"/>
                  </a:cubicBezTo>
                  <a:cubicBezTo>
                    <a:pt x="129" y="919"/>
                    <a:pt x="130" y="920"/>
                    <a:pt x="131" y="920"/>
                  </a:cubicBezTo>
                  <a:cubicBezTo>
                    <a:pt x="132" y="921"/>
                    <a:pt x="132" y="923"/>
                    <a:pt x="133" y="923"/>
                  </a:cubicBezTo>
                  <a:cubicBezTo>
                    <a:pt x="134" y="924"/>
                    <a:pt x="136" y="924"/>
                    <a:pt x="137" y="925"/>
                  </a:cubicBezTo>
                  <a:cubicBezTo>
                    <a:pt x="138" y="926"/>
                    <a:pt x="140" y="928"/>
                    <a:pt x="140" y="929"/>
                  </a:cubicBezTo>
                  <a:cubicBezTo>
                    <a:pt x="141" y="930"/>
                    <a:pt x="141" y="932"/>
                    <a:pt x="142" y="932"/>
                  </a:cubicBezTo>
                  <a:cubicBezTo>
                    <a:pt x="142" y="934"/>
                    <a:pt x="141" y="936"/>
                    <a:pt x="141" y="938"/>
                  </a:cubicBezTo>
                  <a:cubicBezTo>
                    <a:pt x="142" y="939"/>
                    <a:pt x="143" y="942"/>
                    <a:pt x="145" y="943"/>
                  </a:cubicBezTo>
                  <a:cubicBezTo>
                    <a:pt x="146" y="943"/>
                    <a:pt x="149" y="944"/>
                    <a:pt x="150" y="944"/>
                  </a:cubicBezTo>
                  <a:cubicBezTo>
                    <a:pt x="151" y="945"/>
                    <a:pt x="153" y="948"/>
                    <a:pt x="154" y="949"/>
                  </a:cubicBezTo>
                  <a:cubicBezTo>
                    <a:pt x="154" y="951"/>
                    <a:pt x="156" y="953"/>
                    <a:pt x="157" y="954"/>
                  </a:cubicBezTo>
                  <a:cubicBezTo>
                    <a:pt x="158" y="955"/>
                    <a:pt x="160" y="958"/>
                    <a:pt x="162" y="959"/>
                  </a:cubicBezTo>
                  <a:cubicBezTo>
                    <a:pt x="163" y="959"/>
                    <a:pt x="166" y="960"/>
                    <a:pt x="167" y="961"/>
                  </a:cubicBezTo>
                  <a:cubicBezTo>
                    <a:pt x="168" y="962"/>
                    <a:pt x="169" y="964"/>
                    <a:pt x="169" y="965"/>
                  </a:cubicBezTo>
                  <a:cubicBezTo>
                    <a:pt x="169" y="966"/>
                    <a:pt x="168" y="968"/>
                    <a:pt x="169" y="969"/>
                  </a:cubicBezTo>
                  <a:cubicBezTo>
                    <a:pt x="170" y="970"/>
                    <a:pt x="173" y="969"/>
                    <a:pt x="174" y="970"/>
                  </a:cubicBezTo>
                  <a:cubicBezTo>
                    <a:pt x="175" y="970"/>
                    <a:pt x="176" y="972"/>
                    <a:pt x="177" y="973"/>
                  </a:cubicBezTo>
                  <a:cubicBezTo>
                    <a:pt x="177" y="973"/>
                    <a:pt x="178" y="975"/>
                    <a:pt x="178" y="975"/>
                  </a:cubicBezTo>
                  <a:cubicBezTo>
                    <a:pt x="179" y="976"/>
                    <a:pt x="182" y="974"/>
                    <a:pt x="183" y="975"/>
                  </a:cubicBezTo>
                  <a:cubicBezTo>
                    <a:pt x="184" y="975"/>
                    <a:pt x="185" y="978"/>
                    <a:pt x="186" y="978"/>
                  </a:cubicBezTo>
                  <a:cubicBezTo>
                    <a:pt x="186" y="979"/>
                    <a:pt x="187" y="980"/>
                    <a:pt x="188" y="980"/>
                  </a:cubicBezTo>
                  <a:cubicBezTo>
                    <a:pt x="189" y="980"/>
                    <a:pt x="191" y="978"/>
                    <a:pt x="192" y="979"/>
                  </a:cubicBezTo>
                  <a:cubicBezTo>
                    <a:pt x="192" y="979"/>
                    <a:pt x="193" y="981"/>
                    <a:pt x="194" y="981"/>
                  </a:cubicBezTo>
                  <a:cubicBezTo>
                    <a:pt x="195" y="982"/>
                    <a:pt x="197" y="983"/>
                    <a:pt x="198" y="983"/>
                  </a:cubicBezTo>
                  <a:cubicBezTo>
                    <a:pt x="199" y="984"/>
                    <a:pt x="201" y="987"/>
                    <a:pt x="202" y="988"/>
                  </a:cubicBezTo>
                  <a:cubicBezTo>
                    <a:pt x="204" y="989"/>
                    <a:pt x="207" y="988"/>
                    <a:pt x="209" y="989"/>
                  </a:cubicBezTo>
                  <a:cubicBezTo>
                    <a:pt x="210" y="990"/>
                    <a:pt x="210" y="993"/>
                    <a:pt x="211" y="995"/>
                  </a:cubicBezTo>
                  <a:cubicBezTo>
                    <a:pt x="211" y="996"/>
                    <a:pt x="213" y="997"/>
                    <a:pt x="214" y="998"/>
                  </a:cubicBezTo>
                  <a:cubicBezTo>
                    <a:pt x="215" y="999"/>
                    <a:pt x="217" y="1000"/>
                    <a:pt x="218" y="1000"/>
                  </a:cubicBezTo>
                  <a:cubicBezTo>
                    <a:pt x="219" y="1001"/>
                    <a:pt x="222" y="1000"/>
                    <a:pt x="223" y="1001"/>
                  </a:cubicBezTo>
                  <a:cubicBezTo>
                    <a:pt x="224" y="1001"/>
                    <a:pt x="226" y="1003"/>
                    <a:pt x="226" y="1004"/>
                  </a:cubicBezTo>
                  <a:cubicBezTo>
                    <a:pt x="227" y="1005"/>
                    <a:pt x="227" y="1007"/>
                    <a:pt x="227" y="1008"/>
                  </a:cubicBezTo>
                  <a:cubicBezTo>
                    <a:pt x="227" y="1008"/>
                    <a:pt x="226" y="1010"/>
                    <a:pt x="227" y="1011"/>
                  </a:cubicBezTo>
                  <a:cubicBezTo>
                    <a:pt x="227" y="1012"/>
                    <a:pt x="228" y="1014"/>
                    <a:pt x="229" y="1015"/>
                  </a:cubicBezTo>
                  <a:cubicBezTo>
                    <a:pt x="230" y="1016"/>
                    <a:pt x="232" y="1016"/>
                    <a:pt x="233" y="1016"/>
                  </a:cubicBezTo>
                  <a:cubicBezTo>
                    <a:pt x="233" y="1016"/>
                    <a:pt x="235" y="1016"/>
                    <a:pt x="235" y="1016"/>
                  </a:cubicBezTo>
                  <a:cubicBezTo>
                    <a:pt x="236" y="1016"/>
                    <a:pt x="237" y="1019"/>
                    <a:pt x="238" y="1020"/>
                  </a:cubicBezTo>
                  <a:cubicBezTo>
                    <a:pt x="238" y="1021"/>
                    <a:pt x="240" y="1023"/>
                    <a:pt x="240" y="1025"/>
                  </a:cubicBezTo>
                  <a:cubicBezTo>
                    <a:pt x="240" y="1026"/>
                    <a:pt x="240" y="1030"/>
                    <a:pt x="241" y="1032"/>
                  </a:cubicBezTo>
                  <a:cubicBezTo>
                    <a:pt x="241" y="1034"/>
                    <a:pt x="243" y="1037"/>
                    <a:pt x="244" y="1038"/>
                  </a:cubicBezTo>
                  <a:cubicBezTo>
                    <a:pt x="244" y="1039"/>
                    <a:pt x="243" y="1041"/>
                    <a:pt x="243" y="1042"/>
                  </a:cubicBezTo>
                  <a:cubicBezTo>
                    <a:pt x="243" y="1044"/>
                    <a:pt x="244" y="1046"/>
                    <a:pt x="244" y="1047"/>
                  </a:cubicBezTo>
                  <a:cubicBezTo>
                    <a:pt x="244" y="1048"/>
                    <a:pt x="243" y="1051"/>
                    <a:pt x="243" y="1052"/>
                  </a:cubicBezTo>
                  <a:cubicBezTo>
                    <a:pt x="243" y="1053"/>
                    <a:pt x="244" y="1054"/>
                    <a:pt x="245" y="1055"/>
                  </a:cubicBezTo>
                  <a:cubicBezTo>
                    <a:pt x="246" y="1056"/>
                    <a:pt x="248" y="1056"/>
                    <a:pt x="249" y="1056"/>
                  </a:cubicBezTo>
                  <a:cubicBezTo>
                    <a:pt x="249" y="1057"/>
                    <a:pt x="250" y="1058"/>
                    <a:pt x="251" y="1059"/>
                  </a:cubicBezTo>
                  <a:cubicBezTo>
                    <a:pt x="251" y="1060"/>
                    <a:pt x="250" y="1062"/>
                    <a:pt x="251" y="1063"/>
                  </a:cubicBezTo>
                  <a:cubicBezTo>
                    <a:pt x="251" y="1064"/>
                    <a:pt x="253" y="1064"/>
                    <a:pt x="254" y="1065"/>
                  </a:cubicBezTo>
                  <a:cubicBezTo>
                    <a:pt x="254" y="1066"/>
                    <a:pt x="256" y="1067"/>
                    <a:pt x="257" y="1068"/>
                  </a:cubicBezTo>
                  <a:cubicBezTo>
                    <a:pt x="257" y="1069"/>
                    <a:pt x="259" y="1071"/>
                    <a:pt x="259" y="1072"/>
                  </a:cubicBezTo>
                  <a:cubicBezTo>
                    <a:pt x="259" y="1073"/>
                    <a:pt x="257" y="1076"/>
                    <a:pt x="258" y="1077"/>
                  </a:cubicBezTo>
                  <a:cubicBezTo>
                    <a:pt x="258" y="1077"/>
                    <a:pt x="261" y="1077"/>
                    <a:pt x="262" y="1078"/>
                  </a:cubicBezTo>
                  <a:cubicBezTo>
                    <a:pt x="262" y="1078"/>
                    <a:pt x="263" y="1080"/>
                    <a:pt x="264" y="1081"/>
                  </a:cubicBezTo>
                  <a:cubicBezTo>
                    <a:pt x="264" y="1082"/>
                    <a:pt x="264" y="1084"/>
                    <a:pt x="264" y="1085"/>
                  </a:cubicBezTo>
                  <a:cubicBezTo>
                    <a:pt x="265" y="1087"/>
                    <a:pt x="267" y="1088"/>
                    <a:pt x="268" y="1090"/>
                  </a:cubicBezTo>
                  <a:cubicBezTo>
                    <a:pt x="268" y="1091"/>
                    <a:pt x="268" y="1093"/>
                    <a:pt x="268" y="1094"/>
                  </a:cubicBezTo>
                  <a:cubicBezTo>
                    <a:pt x="268" y="1095"/>
                    <a:pt x="267" y="1096"/>
                    <a:pt x="266" y="1097"/>
                  </a:cubicBezTo>
                  <a:cubicBezTo>
                    <a:pt x="266" y="1097"/>
                    <a:pt x="265" y="1099"/>
                    <a:pt x="265" y="1100"/>
                  </a:cubicBezTo>
                  <a:cubicBezTo>
                    <a:pt x="265" y="1102"/>
                    <a:pt x="268" y="1104"/>
                    <a:pt x="268" y="1106"/>
                  </a:cubicBezTo>
                  <a:cubicBezTo>
                    <a:pt x="268" y="1107"/>
                    <a:pt x="268" y="1108"/>
                    <a:pt x="267" y="1109"/>
                  </a:cubicBezTo>
                  <a:cubicBezTo>
                    <a:pt x="267" y="1110"/>
                    <a:pt x="265" y="1110"/>
                    <a:pt x="265" y="1111"/>
                  </a:cubicBezTo>
                  <a:cubicBezTo>
                    <a:pt x="264" y="1111"/>
                    <a:pt x="264" y="1113"/>
                    <a:pt x="263" y="1113"/>
                  </a:cubicBezTo>
                  <a:cubicBezTo>
                    <a:pt x="263" y="1115"/>
                    <a:pt x="263" y="1117"/>
                    <a:pt x="264" y="1119"/>
                  </a:cubicBezTo>
                  <a:cubicBezTo>
                    <a:pt x="264" y="1120"/>
                    <a:pt x="266" y="1121"/>
                    <a:pt x="266" y="1122"/>
                  </a:cubicBezTo>
                  <a:cubicBezTo>
                    <a:pt x="267" y="1123"/>
                    <a:pt x="267" y="1124"/>
                    <a:pt x="267" y="1124"/>
                  </a:cubicBezTo>
                  <a:cubicBezTo>
                    <a:pt x="268" y="1126"/>
                    <a:pt x="266" y="1128"/>
                    <a:pt x="266" y="1129"/>
                  </a:cubicBezTo>
                  <a:cubicBezTo>
                    <a:pt x="265" y="1130"/>
                    <a:pt x="267" y="1132"/>
                    <a:pt x="267" y="1134"/>
                  </a:cubicBezTo>
                  <a:cubicBezTo>
                    <a:pt x="268" y="1135"/>
                    <a:pt x="268" y="1138"/>
                    <a:pt x="269" y="1139"/>
                  </a:cubicBezTo>
                  <a:cubicBezTo>
                    <a:pt x="269" y="1140"/>
                    <a:pt x="269" y="1142"/>
                    <a:pt x="269" y="1143"/>
                  </a:cubicBezTo>
                  <a:cubicBezTo>
                    <a:pt x="270" y="1144"/>
                    <a:pt x="271" y="1144"/>
                    <a:pt x="272" y="1145"/>
                  </a:cubicBezTo>
                  <a:cubicBezTo>
                    <a:pt x="272" y="1146"/>
                    <a:pt x="273" y="1148"/>
                    <a:pt x="274" y="1149"/>
                  </a:cubicBezTo>
                  <a:cubicBezTo>
                    <a:pt x="274" y="1150"/>
                    <a:pt x="274" y="1151"/>
                    <a:pt x="275" y="1152"/>
                  </a:cubicBezTo>
                  <a:cubicBezTo>
                    <a:pt x="276" y="1154"/>
                    <a:pt x="279" y="1155"/>
                    <a:pt x="280" y="1157"/>
                  </a:cubicBezTo>
                  <a:cubicBezTo>
                    <a:pt x="281" y="1158"/>
                    <a:pt x="283" y="1163"/>
                    <a:pt x="283" y="1165"/>
                  </a:cubicBezTo>
                  <a:cubicBezTo>
                    <a:pt x="284" y="1166"/>
                    <a:pt x="283" y="1170"/>
                    <a:pt x="283" y="1172"/>
                  </a:cubicBezTo>
                  <a:cubicBezTo>
                    <a:pt x="284" y="1173"/>
                    <a:pt x="285" y="1175"/>
                    <a:pt x="286" y="1176"/>
                  </a:cubicBezTo>
                  <a:cubicBezTo>
                    <a:pt x="286" y="1177"/>
                    <a:pt x="286" y="1179"/>
                    <a:pt x="287" y="1180"/>
                  </a:cubicBezTo>
                  <a:cubicBezTo>
                    <a:pt x="287" y="1181"/>
                    <a:pt x="288" y="1184"/>
                    <a:pt x="289" y="1185"/>
                  </a:cubicBezTo>
                  <a:cubicBezTo>
                    <a:pt x="290" y="1186"/>
                    <a:pt x="293" y="1188"/>
                    <a:pt x="295" y="1189"/>
                  </a:cubicBezTo>
                  <a:cubicBezTo>
                    <a:pt x="296" y="1190"/>
                    <a:pt x="297" y="1193"/>
                    <a:pt x="299" y="1195"/>
                  </a:cubicBezTo>
                  <a:cubicBezTo>
                    <a:pt x="300" y="1196"/>
                    <a:pt x="303" y="1196"/>
                    <a:pt x="304" y="1197"/>
                  </a:cubicBezTo>
                  <a:cubicBezTo>
                    <a:pt x="305" y="1198"/>
                    <a:pt x="307" y="1200"/>
                    <a:pt x="307" y="1201"/>
                  </a:cubicBezTo>
                  <a:cubicBezTo>
                    <a:pt x="308" y="1202"/>
                    <a:pt x="309" y="1204"/>
                    <a:pt x="310" y="1205"/>
                  </a:cubicBezTo>
                  <a:cubicBezTo>
                    <a:pt x="310" y="1206"/>
                    <a:pt x="312" y="1206"/>
                    <a:pt x="313" y="1206"/>
                  </a:cubicBezTo>
                  <a:cubicBezTo>
                    <a:pt x="314" y="1207"/>
                    <a:pt x="316" y="1208"/>
                    <a:pt x="316" y="1209"/>
                  </a:cubicBezTo>
                  <a:cubicBezTo>
                    <a:pt x="317" y="1209"/>
                    <a:pt x="319" y="1208"/>
                    <a:pt x="320" y="1208"/>
                  </a:cubicBezTo>
                  <a:cubicBezTo>
                    <a:pt x="322" y="1208"/>
                    <a:pt x="324" y="1209"/>
                    <a:pt x="325" y="1209"/>
                  </a:cubicBezTo>
                  <a:cubicBezTo>
                    <a:pt x="326" y="1210"/>
                    <a:pt x="329" y="1212"/>
                    <a:pt x="330" y="1213"/>
                  </a:cubicBezTo>
                  <a:cubicBezTo>
                    <a:pt x="331" y="1214"/>
                    <a:pt x="332" y="1216"/>
                    <a:pt x="333" y="1218"/>
                  </a:cubicBezTo>
                  <a:cubicBezTo>
                    <a:pt x="333" y="1219"/>
                    <a:pt x="333" y="1221"/>
                    <a:pt x="334" y="1222"/>
                  </a:cubicBezTo>
                  <a:cubicBezTo>
                    <a:pt x="335" y="1223"/>
                    <a:pt x="337" y="1223"/>
                    <a:pt x="337" y="1224"/>
                  </a:cubicBezTo>
                  <a:cubicBezTo>
                    <a:pt x="338" y="1224"/>
                    <a:pt x="338" y="1225"/>
                    <a:pt x="339" y="1226"/>
                  </a:cubicBezTo>
                  <a:cubicBezTo>
                    <a:pt x="339" y="1227"/>
                    <a:pt x="339" y="1229"/>
                    <a:pt x="339" y="1229"/>
                  </a:cubicBezTo>
                  <a:cubicBezTo>
                    <a:pt x="339" y="1230"/>
                    <a:pt x="340" y="1230"/>
                    <a:pt x="341" y="1231"/>
                  </a:cubicBezTo>
                  <a:cubicBezTo>
                    <a:pt x="342" y="1232"/>
                    <a:pt x="343" y="1234"/>
                    <a:pt x="344" y="1234"/>
                  </a:cubicBezTo>
                  <a:cubicBezTo>
                    <a:pt x="345" y="1235"/>
                    <a:pt x="347" y="1234"/>
                    <a:pt x="348" y="1235"/>
                  </a:cubicBezTo>
                  <a:cubicBezTo>
                    <a:pt x="349" y="1235"/>
                    <a:pt x="350" y="1238"/>
                    <a:pt x="351" y="1238"/>
                  </a:cubicBezTo>
                  <a:cubicBezTo>
                    <a:pt x="351" y="1239"/>
                    <a:pt x="352" y="1241"/>
                    <a:pt x="353" y="1241"/>
                  </a:cubicBezTo>
                  <a:cubicBezTo>
                    <a:pt x="354" y="1242"/>
                    <a:pt x="356" y="1242"/>
                    <a:pt x="357" y="1243"/>
                  </a:cubicBezTo>
                  <a:cubicBezTo>
                    <a:pt x="358" y="1244"/>
                    <a:pt x="361" y="1246"/>
                    <a:pt x="362" y="1247"/>
                  </a:cubicBezTo>
                  <a:cubicBezTo>
                    <a:pt x="363" y="1248"/>
                    <a:pt x="365" y="1249"/>
                    <a:pt x="366" y="1250"/>
                  </a:cubicBezTo>
                  <a:cubicBezTo>
                    <a:pt x="368" y="1250"/>
                    <a:pt x="370" y="1250"/>
                    <a:pt x="371" y="1250"/>
                  </a:cubicBezTo>
                  <a:cubicBezTo>
                    <a:pt x="372" y="1250"/>
                    <a:pt x="375" y="1250"/>
                    <a:pt x="376" y="1251"/>
                  </a:cubicBezTo>
                  <a:cubicBezTo>
                    <a:pt x="378" y="1251"/>
                    <a:pt x="380" y="1252"/>
                    <a:pt x="381" y="1252"/>
                  </a:cubicBezTo>
                  <a:cubicBezTo>
                    <a:pt x="382" y="1253"/>
                    <a:pt x="385" y="1254"/>
                    <a:pt x="386" y="1254"/>
                  </a:cubicBezTo>
                  <a:cubicBezTo>
                    <a:pt x="387" y="1255"/>
                    <a:pt x="391" y="1254"/>
                    <a:pt x="392" y="1255"/>
                  </a:cubicBezTo>
                  <a:cubicBezTo>
                    <a:pt x="394" y="1255"/>
                    <a:pt x="396" y="1257"/>
                    <a:pt x="396" y="1258"/>
                  </a:cubicBezTo>
                  <a:cubicBezTo>
                    <a:pt x="397" y="1258"/>
                    <a:pt x="398" y="1260"/>
                    <a:pt x="398" y="1261"/>
                  </a:cubicBezTo>
                  <a:cubicBezTo>
                    <a:pt x="399" y="1262"/>
                    <a:pt x="400" y="1265"/>
                    <a:pt x="401" y="1266"/>
                  </a:cubicBezTo>
                  <a:cubicBezTo>
                    <a:pt x="402" y="1267"/>
                    <a:pt x="404" y="1268"/>
                    <a:pt x="406" y="1269"/>
                  </a:cubicBezTo>
                  <a:cubicBezTo>
                    <a:pt x="407" y="1270"/>
                    <a:pt x="409" y="1271"/>
                    <a:pt x="410" y="1272"/>
                  </a:cubicBezTo>
                  <a:cubicBezTo>
                    <a:pt x="411" y="1272"/>
                    <a:pt x="414" y="1272"/>
                    <a:pt x="415" y="1273"/>
                  </a:cubicBezTo>
                  <a:cubicBezTo>
                    <a:pt x="416" y="1273"/>
                    <a:pt x="416" y="1275"/>
                    <a:pt x="417" y="1276"/>
                  </a:cubicBezTo>
                  <a:cubicBezTo>
                    <a:pt x="419" y="1276"/>
                    <a:pt x="421" y="1275"/>
                    <a:pt x="422" y="1276"/>
                  </a:cubicBezTo>
                  <a:cubicBezTo>
                    <a:pt x="423" y="1276"/>
                    <a:pt x="425" y="1278"/>
                    <a:pt x="426" y="1278"/>
                  </a:cubicBezTo>
                  <a:cubicBezTo>
                    <a:pt x="427" y="1279"/>
                    <a:pt x="429" y="1277"/>
                    <a:pt x="430" y="1277"/>
                  </a:cubicBezTo>
                  <a:cubicBezTo>
                    <a:pt x="431" y="1277"/>
                    <a:pt x="433" y="1278"/>
                    <a:pt x="434" y="1279"/>
                  </a:cubicBezTo>
                  <a:cubicBezTo>
                    <a:pt x="435" y="1279"/>
                    <a:pt x="436" y="1281"/>
                    <a:pt x="436" y="1282"/>
                  </a:cubicBezTo>
                  <a:cubicBezTo>
                    <a:pt x="438" y="1283"/>
                    <a:pt x="441" y="1285"/>
                    <a:pt x="442" y="1286"/>
                  </a:cubicBezTo>
                  <a:cubicBezTo>
                    <a:pt x="442" y="1287"/>
                    <a:pt x="443" y="1290"/>
                    <a:pt x="444" y="1291"/>
                  </a:cubicBezTo>
                  <a:cubicBezTo>
                    <a:pt x="445" y="1292"/>
                    <a:pt x="447" y="1293"/>
                    <a:pt x="448" y="1294"/>
                  </a:cubicBezTo>
                  <a:cubicBezTo>
                    <a:pt x="448" y="1294"/>
                    <a:pt x="449" y="1295"/>
                    <a:pt x="450" y="1296"/>
                  </a:cubicBezTo>
                  <a:cubicBezTo>
                    <a:pt x="450" y="1297"/>
                    <a:pt x="451" y="1298"/>
                    <a:pt x="451" y="1299"/>
                  </a:cubicBezTo>
                  <a:cubicBezTo>
                    <a:pt x="453" y="1299"/>
                    <a:pt x="455" y="1299"/>
                    <a:pt x="457" y="1300"/>
                  </a:cubicBezTo>
                  <a:cubicBezTo>
                    <a:pt x="458" y="1300"/>
                    <a:pt x="459" y="1301"/>
                    <a:pt x="460" y="1301"/>
                  </a:cubicBezTo>
                  <a:cubicBezTo>
                    <a:pt x="461" y="1301"/>
                    <a:pt x="462" y="1298"/>
                    <a:pt x="463" y="1298"/>
                  </a:cubicBezTo>
                  <a:cubicBezTo>
                    <a:pt x="464" y="1298"/>
                    <a:pt x="466" y="1300"/>
                    <a:pt x="466" y="1300"/>
                  </a:cubicBezTo>
                  <a:cubicBezTo>
                    <a:pt x="467" y="1301"/>
                    <a:pt x="466" y="1303"/>
                    <a:pt x="467" y="1303"/>
                  </a:cubicBezTo>
                  <a:cubicBezTo>
                    <a:pt x="467" y="1304"/>
                    <a:pt x="469" y="1304"/>
                    <a:pt x="470" y="1305"/>
                  </a:cubicBezTo>
                  <a:cubicBezTo>
                    <a:pt x="470" y="1305"/>
                    <a:pt x="471" y="1307"/>
                    <a:pt x="472" y="1307"/>
                  </a:cubicBezTo>
                  <a:cubicBezTo>
                    <a:pt x="473" y="1308"/>
                    <a:pt x="475" y="1308"/>
                    <a:pt x="476" y="1308"/>
                  </a:cubicBezTo>
                  <a:cubicBezTo>
                    <a:pt x="477" y="1308"/>
                    <a:pt x="479" y="1308"/>
                    <a:pt x="481" y="1307"/>
                  </a:cubicBezTo>
                  <a:cubicBezTo>
                    <a:pt x="482" y="1307"/>
                    <a:pt x="485" y="1307"/>
                    <a:pt x="486" y="1308"/>
                  </a:cubicBezTo>
                  <a:cubicBezTo>
                    <a:pt x="487" y="1308"/>
                    <a:pt x="488" y="1309"/>
                    <a:pt x="489" y="1309"/>
                  </a:cubicBezTo>
                  <a:cubicBezTo>
                    <a:pt x="490" y="1310"/>
                    <a:pt x="492" y="1311"/>
                    <a:pt x="493" y="1311"/>
                  </a:cubicBezTo>
                  <a:cubicBezTo>
                    <a:pt x="494" y="1311"/>
                    <a:pt x="496" y="1310"/>
                    <a:pt x="496" y="1309"/>
                  </a:cubicBezTo>
                  <a:cubicBezTo>
                    <a:pt x="497" y="1308"/>
                    <a:pt x="497" y="1306"/>
                    <a:pt x="498" y="1305"/>
                  </a:cubicBezTo>
                  <a:cubicBezTo>
                    <a:pt x="498" y="1304"/>
                    <a:pt x="500" y="1303"/>
                    <a:pt x="500" y="1303"/>
                  </a:cubicBezTo>
                  <a:cubicBezTo>
                    <a:pt x="500" y="1302"/>
                    <a:pt x="501" y="1300"/>
                    <a:pt x="501" y="1299"/>
                  </a:cubicBezTo>
                  <a:cubicBezTo>
                    <a:pt x="501" y="1298"/>
                    <a:pt x="501" y="1296"/>
                    <a:pt x="502" y="1296"/>
                  </a:cubicBezTo>
                  <a:cubicBezTo>
                    <a:pt x="502" y="1295"/>
                    <a:pt x="503" y="1295"/>
                    <a:pt x="504" y="1294"/>
                  </a:cubicBezTo>
                  <a:cubicBezTo>
                    <a:pt x="504" y="1294"/>
                    <a:pt x="505" y="1292"/>
                    <a:pt x="506" y="1291"/>
                  </a:cubicBezTo>
                  <a:cubicBezTo>
                    <a:pt x="506" y="1291"/>
                    <a:pt x="508" y="1291"/>
                    <a:pt x="508" y="1291"/>
                  </a:cubicBezTo>
                  <a:cubicBezTo>
                    <a:pt x="509" y="1290"/>
                    <a:pt x="511" y="1290"/>
                    <a:pt x="512" y="1289"/>
                  </a:cubicBezTo>
                  <a:cubicBezTo>
                    <a:pt x="512" y="1288"/>
                    <a:pt x="513" y="1286"/>
                    <a:pt x="513" y="1285"/>
                  </a:cubicBezTo>
                  <a:cubicBezTo>
                    <a:pt x="514" y="1284"/>
                    <a:pt x="516" y="1283"/>
                    <a:pt x="516" y="1282"/>
                  </a:cubicBezTo>
                  <a:cubicBezTo>
                    <a:pt x="517" y="1281"/>
                    <a:pt x="516" y="1278"/>
                    <a:pt x="517" y="1277"/>
                  </a:cubicBezTo>
                  <a:cubicBezTo>
                    <a:pt x="517" y="1276"/>
                    <a:pt x="518" y="1275"/>
                    <a:pt x="519" y="1275"/>
                  </a:cubicBezTo>
                  <a:cubicBezTo>
                    <a:pt x="520" y="1275"/>
                    <a:pt x="522" y="1276"/>
                    <a:pt x="523" y="1276"/>
                  </a:cubicBezTo>
                  <a:cubicBezTo>
                    <a:pt x="524" y="1276"/>
                    <a:pt x="525" y="1274"/>
                    <a:pt x="526" y="1274"/>
                  </a:cubicBezTo>
                  <a:cubicBezTo>
                    <a:pt x="527" y="1274"/>
                    <a:pt x="528" y="1274"/>
                    <a:pt x="528" y="1274"/>
                  </a:cubicBezTo>
                  <a:cubicBezTo>
                    <a:pt x="529" y="1273"/>
                    <a:pt x="529" y="1271"/>
                    <a:pt x="530" y="1271"/>
                  </a:cubicBezTo>
                  <a:cubicBezTo>
                    <a:pt x="531" y="1270"/>
                    <a:pt x="532" y="1271"/>
                    <a:pt x="533" y="1271"/>
                  </a:cubicBezTo>
                  <a:cubicBezTo>
                    <a:pt x="534" y="1271"/>
                    <a:pt x="535" y="1270"/>
                    <a:pt x="536" y="1270"/>
                  </a:cubicBezTo>
                  <a:cubicBezTo>
                    <a:pt x="536" y="1269"/>
                    <a:pt x="537" y="1267"/>
                    <a:pt x="537" y="1266"/>
                  </a:cubicBezTo>
                  <a:cubicBezTo>
                    <a:pt x="537" y="1266"/>
                    <a:pt x="535" y="1265"/>
                    <a:pt x="535" y="1265"/>
                  </a:cubicBezTo>
                  <a:cubicBezTo>
                    <a:pt x="534" y="1264"/>
                    <a:pt x="532" y="1264"/>
                    <a:pt x="532" y="1263"/>
                  </a:cubicBezTo>
                  <a:cubicBezTo>
                    <a:pt x="531" y="1263"/>
                    <a:pt x="530" y="1261"/>
                    <a:pt x="531" y="1260"/>
                  </a:cubicBezTo>
                  <a:cubicBezTo>
                    <a:pt x="531" y="1259"/>
                    <a:pt x="533" y="1258"/>
                    <a:pt x="534" y="1257"/>
                  </a:cubicBezTo>
                  <a:cubicBezTo>
                    <a:pt x="534" y="1256"/>
                    <a:pt x="535" y="1254"/>
                    <a:pt x="535" y="1253"/>
                  </a:cubicBezTo>
                  <a:cubicBezTo>
                    <a:pt x="536" y="1252"/>
                    <a:pt x="535" y="1249"/>
                    <a:pt x="536" y="1248"/>
                  </a:cubicBezTo>
                  <a:cubicBezTo>
                    <a:pt x="537" y="1247"/>
                    <a:pt x="539" y="1247"/>
                    <a:pt x="540" y="1247"/>
                  </a:cubicBezTo>
                  <a:cubicBezTo>
                    <a:pt x="541" y="1246"/>
                    <a:pt x="543" y="1244"/>
                    <a:pt x="543" y="1242"/>
                  </a:cubicBezTo>
                  <a:cubicBezTo>
                    <a:pt x="544" y="1241"/>
                    <a:pt x="545" y="1239"/>
                    <a:pt x="545" y="1238"/>
                  </a:cubicBezTo>
                  <a:cubicBezTo>
                    <a:pt x="545" y="1237"/>
                    <a:pt x="544" y="1234"/>
                    <a:pt x="544" y="1233"/>
                  </a:cubicBezTo>
                  <a:cubicBezTo>
                    <a:pt x="544" y="1231"/>
                    <a:pt x="546" y="1227"/>
                    <a:pt x="547" y="1225"/>
                  </a:cubicBezTo>
                  <a:cubicBezTo>
                    <a:pt x="547" y="1224"/>
                    <a:pt x="548" y="1222"/>
                    <a:pt x="548" y="1221"/>
                  </a:cubicBezTo>
                  <a:cubicBezTo>
                    <a:pt x="548" y="1220"/>
                    <a:pt x="548" y="1218"/>
                    <a:pt x="549" y="1217"/>
                  </a:cubicBezTo>
                  <a:cubicBezTo>
                    <a:pt x="549" y="1216"/>
                    <a:pt x="551" y="1215"/>
                    <a:pt x="551" y="1215"/>
                  </a:cubicBezTo>
                  <a:cubicBezTo>
                    <a:pt x="552" y="1214"/>
                    <a:pt x="553" y="1213"/>
                    <a:pt x="553" y="1212"/>
                  </a:cubicBezTo>
                  <a:cubicBezTo>
                    <a:pt x="554" y="1211"/>
                    <a:pt x="554" y="1210"/>
                    <a:pt x="554" y="1209"/>
                  </a:cubicBezTo>
                  <a:cubicBezTo>
                    <a:pt x="554" y="1208"/>
                    <a:pt x="555" y="1207"/>
                    <a:pt x="555" y="1206"/>
                  </a:cubicBezTo>
                  <a:cubicBezTo>
                    <a:pt x="556" y="1205"/>
                    <a:pt x="559" y="1205"/>
                    <a:pt x="560" y="1204"/>
                  </a:cubicBezTo>
                  <a:cubicBezTo>
                    <a:pt x="560" y="1203"/>
                    <a:pt x="558" y="1199"/>
                    <a:pt x="559" y="1198"/>
                  </a:cubicBezTo>
                  <a:cubicBezTo>
                    <a:pt x="559" y="1197"/>
                    <a:pt x="561" y="1196"/>
                    <a:pt x="562" y="1196"/>
                  </a:cubicBezTo>
                  <a:cubicBezTo>
                    <a:pt x="563" y="1195"/>
                    <a:pt x="564" y="1193"/>
                    <a:pt x="565" y="1193"/>
                  </a:cubicBezTo>
                  <a:cubicBezTo>
                    <a:pt x="565" y="1191"/>
                    <a:pt x="565" y="1189"/>
                    <a:pt x="565" y="1187"/>
                  </a:cubicBezTo>
                  <a:cubicBezTo>
                    <a:pt x="565" y="1186"/>
                    <a:pt x="566" y="1184"/>
                    <a:pt x="567" y="1183"/>
                  </a:cubicBezTo>
                  <a:cubicBezTo>
                    <a:pt x="568" y="1182"/>
                    <a:pt x="569" y="1180"/>
                    <a:pt x="570" y="1180"/>
                  </a:cubicBezTo>
                  <a:cubicBezTo>
                    <a:pt x="572" y="1180"/>
                    <a:pt x="574" y="1182"/>
                    <a:pt x="575" y="1182"/>
                  </a:cubicBezTo>
                  <a:cubicBezTo>
                    <a:pt x="575" y="1182"/>
                    <a:pt x="577" y="1181"/>
                    <a:pt x="577" y="1181"/>
                  </a:cubicBezTo>
                  <a:cubicBezTo>
                    <a:pt x="578" y="1180"/>
                    <a:pt x="578" y="1179"/>
                    <a:pt x="579" y="1179"/>
                  </a:cubicBezTo>
                  <a:cubicBezTo>
                    <a:pt x="580" y="1178"/>
                    <a:pt x="582" y="1178"/>
                    <a:pt x="583" y="1178"/>
                  </a:cubicBezTo>
                  <a:cubicBezTo>
                    <a:pt x="583" y="1177"/>
                    <a:pt x="585" y="1176"/>
                    <a:pt x="586" y="1176"/>
                  </a:cubicBezTo>
                  <a:cubicBezTo>
                    <a:pt x="587" y="1176"/>
                    <a:pt x="588" y="1178"/>
                    <a:pt x="589" y="1178"/>
                  </a:cubicBezTo>
                  <a:cubicBezTo>
                    <a:pt x="590" y="1179"/>
                    <a:pt x="592" y="1178"/>
                    <a:pt x="592" y="1177"/>
                  </a:cubicBezTo>
                  <a:cubicBezTo>
                    <a:pt x="593" y="1176"/>
                    <a:pt x="594" y="1174"/>
                    <a:pt x="595" y="1173"/>
                  </a:cubicBezTo>
                  <a:cubicBezTo>
                    <a:pt x="596" y="1173"/>
                    <a:pt x="598" y="1173"/>
                    <a:pt x="599" y="1173"/>
                  </a:cubicBezTo>
                  <a:cubicBezTo>
                    <a:pt x="599" y="1173"/>
                    <a:pt x="600" y="1173"/>
                    <a:pt x="601" y="1173"/>
                  </a:cubicBezTo>
                  <a:cubicBezTo>
                    <a:pt x="602" y="1174"/>
                    <a:pt x="605" y="1174"/>
                    <a:pt x="606" y="1174"/>
                  </a:cubicBezTo>
                  <a:cubicBezTo>
                    <a:pt x="607" y="1175"/>
                    <a:pt x="608" y="1177"/>
                    <a:pt x="609" y="1177"/>
                  </a:cubicBezTo>
                  <a:cubicBezTo>
                    <a:pt x="610" y="1177"/>
                    <a:pt x="612" y="1176"/>
                    <a:pt x="613" y="1175"/>
                  </a:cubicBezTo>
                  <a:cubicBezTo>
                    <a:pt x="614" y="1174"/>
                    <a:pt x="615" y="1172"/>
                    <a:pt x="615" y="1170"/>
                  </a:cubicBezTo>
                  <a:cubicBezTo>
                    <a:pt x="615" y="1169"/>
                    <a:pt x="615" y="1167"/>
                    <a:pt x="616" y="1165"/>
                  </a:cubicBezTo>
                  <a:cubicBezTo>
                    <a:pt x="616" y="1164"/>
                    <a:pt x="617" y="1162"/>
                    <a:pt x="618" y="1161"/>
                  </a:cubicBezTo>
                  <a:cubicBezTo>
                    <a:pt x="619" y="1160"/>
                    <a:pt x="621" y="1157"/>
                    <a:pt x="623" y="1157"/>
                  </a:cubicBezTo>
                  <a:cubicBezTo>
                    <a:pt x="624" y="1157"/>
                    <a:pt x="627" y="1156"/>
                    <a:pt x="628" y="1157"/>
                  </a:cubicBezTo>
                  <a:cubicBezTo>
                    <a:pt x="629" y="1157"/>
                    <a:pt x="630" y="1159"/>
                    <a:pt x="631" y="1160"/>
                  </a:cubicBezTo>
                  <a:cubicBezTo>
                    <a:pt x="632" y="1161"/>
                    <a:pt x="633" y="1162"/>
                    <a:pt x="634" y="1162"/>
                  </a:cubicBezTo>
                  <a:cubicBezTo>
                    <a:pt x="636" y="1163"/>
                    <a:pt x="640" y="1165"/>
                    <a:pt x="642" y="1165"/>
                  </a:cubicBezTo>
                  <a:cubicBezTo>
                    <a:pt x="642" y="1165"/>
                    <a:pt x="644" y="1163"/>
                    <a:pt x="644" y="1163"/>
                  </a:cubicBezTo>
                  <a:cubicBezTo>
                    <a:pt x="646" y="1163"/>
                    <a:pt x="647" y="1166"/>
                    <a:pt x="647" y="1167"/>
                  </a:cubicBezTo>
                  <a:cubicBezTo>
                    <a:pt x="648" y="1167"/>
                    <a:pt x="648" y="1169"/>
                    <a:pt x="648" y="1169"/>
                  </a:cubicBezTo>
                  <a:cubicBezTo>
                    <a:pt x="649" y="1170"/>
                    <a:pt x="651" y="1171"/>
                    <a:pt x="652" y="1172"/>
                  </a:cubicBezTo>
                  <a:cubicBezTo>
                    <a:pt x="654" y="1172"/>
                    <a:pt x="657" y="1171"/>
                    <a:pt x="659" y="1171"/>
                  </a:cubicBezTo>
                  <a:cubicBezTo>
                    <a:pt x="659" y="1172"/>
                    <a:pt x="660" y="1173"/>
                    <a:pt x="661" y="1173"/>
                  </a:cubicBezTo>
                  <a:cubicBezTo>
                    <a:pt x="662" y="1174"/>
                    <a:pt x="664" y="1173"/>
                    <a:pt x="664" y="1173"/>
                  </a:cubicBezTo>
                  <a:cubicBezTo>
                    <a:pt x="666" y="1173"/>
                    <a:pt x="668" y="1171"/>
                    <a:pt x="669" y="1171"/>
                  </a:cubicBezTo>
                  <a:cubicBezTo>
                    <a:pt x="670" y="1171"/>
                    <a:pt x="671" y="1171"/>
                    <a:pt x="672" y="1171"/>
                  </a:cubicBezTo>
                  <a:cubicBezTo>
                    <a:pt x="673" y="1171"/>
                    <a:pt x="675" y="1170"/>
                    <a:pt x="676" y="1170"/>
                  </a:cubicBezTo>
                  <a:cubicBezTo>
                    <a:pt x="677" y="1171"/>
                    <a:pt x="680" y="1172"/>
                    <a:pt x="681" y="1172"/>
                  </a:cubicBezTo>
                  <a:cubicBezTo>
                    <a:pt x="681" y="1173"/>
                    <a:pt x="682" y="1175"/>
                    <a:pt x="683" y="1175"/>
                  </a:cubicBezTo>
                  <a:cubicBezTo>
                    <a:pt x="684" y="1175"/>
                    <a:pt x="685" y="1172"/>
                    <a:pt x="687" y="1172"/>
                  </a:cubicBezTo>
                  <a:cubicBezTo>
                    <a:pt x="687" y="1172"/>
                    <a:pt x="688" y="1173"/>
                    <a:pt x="689" y="1173"/>
                  </a:cubicBezTo>
                  <a:cubicBezTo>
                    <a:pt x="690" y="1173"/>
                    <a:pt x="691" y="1172"/>
                    <a:pt x="692" y="1172"/>
                  </a:cubicBezTo>
                  <a:cubicBezTo>
                    <a:pt x="693" y="1172"/>
                    <a:pt x="694" y="1172"/>
                    <a:pt x="695" y="1172"/>
                  </a:cubicBezTo>
                  <a:cubicBezTo>
                    <a:pt x="695" y="1172"/>
                    <a:pt x="696" y="1173"/>
                    <a:pt x="696" y="1173"/>
                  </a:cubicBezTo>
                  <a:cubicBezTo>
                    <a:pt x="697" y="1174"/>
                    <a:pt x="699" y="1173"/>
                    <a:pt x="700" y="1173"/>
                  </a:cubicBezTo>
                  <a:cubicBezTo>
                    <a:pt x="701" y="1174"/>
                    <a:pt x="702" y="1175"/>
                    <a:pt x="704" y="1175"/>
                  </a:cubicBezTo>
                  <a:cubicBezTo>
                    <a:pt x="704" y="1175"/>
                    <a:pt x="705" y="1174"/>
                    <a:pt x="706" y="1174"/>
                  </a:cubicBezTo>
                  <a:cubicBezTo>
                    <a:pt x="707" y="1174"/>
                    <a:pt x="709" y="1175"/>
                    <a:pt x="709" y="1175"/>
                  </a:cubicBezTo>
                  <a:cubicBezTo>
                    <a:pt x="710" y="1176"/>
                    <a:pt x="711" y="1178"/>
                    <a:pt x="712" y="1178"/>
                  </a:cubicBezTo>
                  <a:cubicBezTo>
                    <a:pt x="714" y="1179"/>
                    <a:pt x="717" y="1179"/>
                    <a:pt x="718" y="1179"/>
                  </a:cubicBezTo>
                  <a:cubicBezTo>
                    <a:pt x="719" y="1179"/>
                    <a:pt x="721" y="1178"/>
                    <a:pt x="722" y="1178"/>
                  </a:cubicBezTo>
                  <a:cubicBezTo>
                    <a:pt x="723" y="1179"/>
                    <a:pt x="725" y="1180"/>
                    <a:pt x="726" y="1180"/>
                  </a:cubicBezTo>
                  <a:cubicBezTo>
                    <a:pt x="727" y="1180"/>
                    <a:pt x="729" y="1178"/>
                    <a:pt x="730" y="1177"/>
                  </a:cubicBezTo>
                  <a:cubicBezTo>
                    <a:pt x="731" y="1177"/>
                    <a:pt x="734" y="1177"/>
                    <a:pt x="735" y="1177"/>
                  </a:cubicBezTo>
                  <a:cubicBezTo>
                    <a:pt x="736" y="1177"/>
                    <a:pt x="738" y="1175"/>
                    <a:pt x="738" y="1175"/>
                  </a:cubicBezTo>
                  <a:cubicBezTo>
                    <a:pt x="739" y="1174"/>
                    <a:pt x="740" y="1173"/>
                    <a:pt x="741" y="1173"/>
                  </a:cubicBezTo>
                  <a:cubicBezTo>
                    <a:pt x="742" y="1173"/>
                    <a:pt x="742" y="1175"/>
                    <a:pt x="742" y="1176"/>
                  </a:cubicBezTo>
                  <a:cubicBezTo>
                    <a:pt x="742" y="1177"/>
                    <a:pt x="742" y="1179"/>
                    <a:pt x="742" y="1179"/>
                  </a:cubicBezTo>
                  <a:cubicBezTo>
                    <a:pt x="743" y="1180"/>
                    <a:pt x="745" y="1180"/>
                    <a:pt x="746" y="1180"/>
                  </a:cubicBezTo>
                  <a:cubicBezTo>
                    <a:pt x="746" y="1180"/>
                    <a:pt x="748" y="1179"/>
                    <a:pt x="748" y="1179"/>
                  </a:cubicBezTo>
                  <a:cubicBezTo>
                    <a:pt x="749" y="1178"/>
                    <a:pt x="750" y="1177"/>
                    <a:pt x="751" y="1176"/>
                  </a:cubicBezTo>
                  <a:cubicBezTo>
                    <a:pt x="751" y="1176"/>
                    <a:pt x="752" y="1176"/>
                    <a:pt x="753" y="1176"/>
                  </a:cubicBezTo>
                  <a:cubicBezTo>
                    <a:pt x="753" y="1177"/>
                    <a:pt x="754" y="1178"/>
                    <a:pt x="754" y="1179"/>
                  </a:cubicBezTo>
                  <a:cubicBezTo>
                    <a:pt x="754" y="1179"/>
                    <a:pt x="754" y="1180"/>
                    <a:pt x="755" y="1180"/>
                  </a:cubicBezTo>
                  <a:cubicBezTo>
                    <a:pt x="756" y="1181"/>
                    <a:pt x="758" y="1181"/>
                    <a:pt x="759" y="1181"/>
                  </a:cubicBezTo>
                  <a:cubicBezTo>
                    <a:pt x="760" y="1181"/>
                    <a:pt x="762" y="1183"/>
                    <a:pt x="762" y="1184"/>
                  </a:cubicBezTo>
                  <a:cubicBezTo>
                    <a:pt x="762" y="1185"/>
                    <a:pt x="762" y="1186"/>
                    <a:pt x="762" y="1186"/>
                  </a:cubicBezTo>
                  <a:cubicBezTo>
                    <a:pt x="763" y="1187"/>
                    <a:pt x="764" y="1189"/>
                    <a:pt x="764" y="1190"/>
                  </a:cubicBezTo>
                  <a:cubicBezTo>
                    <a:pt x="765" y="1190"/>
                    <a:pt x="766" y="1192"/>
                    <a:pt x="766" y="1192"/>
                  </a:cubicBezTo>
                  <a:cubicBezTo>
                    <a:pt x="767" y="1194"/>
                    <a:pt x="766" y="1196"/>
                    <a:pt x="767" y="1197"/>
                  </a:cubicBezTo>
                  <a:cubicBezTo>
                    <a:pt x="768" y="1198"/>
                    <a:pt x="770" y="1199"/>
                    <a:pt x="771" y="1199"/>
                  </a:cubicBezTo>
                  <a:cubicBezTo>
                    <a:pt x="772" y="1199"/>
                    <a:pt x="773" y="1198"/>
                    <a:pt x="774" y="1198"/>
                  </a:cubicBezTo>
                  <a:cubicBezTo>
                    <a:pt x="775" y="1198"/>
                    <a:pt x="776" y="1199"/>
                    <a:pt x="776" y="1200"/>
                  </a:cubicBezTo>
                  <a:cubicBezTo>
                    <a:pt x="776" y="1201"/>
                    <a:pt x="777" y="1203"/>
                    <a:pt x="777" y="1204"/>
                  </a:cubicBezTo>
                  <a:cubicBezTo>
                    <a:pt x="777" y="1205"/>
                    <a:pt x="774" y="1206"/>
                    <a:pt x="774" y="1207"/>
                  </a:cubicBezTo>
                  <a:cubicBezTo>
                    <a:pt x="774" y="1208"/>
                    <a:pt x="775" y="1211"/>
                    <a:pt x="776" y="1211"/>
                  </a:cubicBezTo>
                  <a:cubicBezTo>
                    <a:pt x="777" y="1211"/>
                    <a:pt x="778" y="1211"/>
                    <a:pt x="779" y="1211"/>
                  </a:cubicBezTo>
                  <a:cubicBezTo>
                    <a:pt x="780" y="1210"/>
                    <a:pt x="781" y="1208"/>
                    <a:pt x="781" y="1208"/>
                  </a:cubicBezTo>
                  <a:cubicBezTo>
                    <a:pt x="782" y="1207"/>
                    <a:pt x="785" y="1208"/>
                    <a:pt x="786" y="1209"/>
                  </a:cubicBezTo>
                  <a:cubicBezTo>
                    <a:pt x="786" y="1209"/>
                    <a:pt x="786" y="1211"/>
                    <a:pt x="786" y="1212"/>
                  </a:cubicBezTo>
                  <a:cubicBezTo>
                    <a:pt x="786" y="1213"/>
                    <a:pt x="787" y="1215"/>
                    <a:pt x="786" y="1216"/>
                  </a:cubicBezTo>
                  <a:cubicBezTo>
                    <a:pt x="786" y="1216"/>
                    <a:pt x="784" y="1217"/>
                    <a:pt x="784" y="1217"/>
                  </a:cubicBezTo>
                  <a:cubicBezTo>
                    <a:pt x="783" y="1218"/>
                    <a:pt x="783" y="1220"/>
                    <a:pt x="784" y="1220"/>
                  </a:cubicBezTo>
                  <a:cubicBezTo>
                    <a:pt x="784" y="1221"/>
                    <a:pt x="786" y="1223"/>
                    <a:pt x="787" y="1223"/>
                  </a:cubicBezTo>
                  <a:cubicBezTo>
                    <a:pt x="788" y="1224"/>
                    <a:pt x="790" y="1223"/>
                    <a:pt x="791" y="1223"/>
                  </a:cubicBezTo>
                  <a:cubicBezTo>
                    <a:pt x="793" y="1223"/>
                    <a:pt x="796" y="1223"/>
                    <a:pt x="797" y="1224"/>
                  </a:cubicBezTo>
                  <a:cubicBezTo>
                    <a:pt x="797" y="1225"/>
                    <a:pt x="797" y="1227"/>
                    <a:pt x="798" y="1228"/>
                  </a:cubicBezTo>
                  <a:cubicBezTo>
                    <a:pt x="799" y="1229"/>
                    <a:pt x="800" y="1230"/>
                    <a:pt x="801" y="1230"/>
                  </a:cubicBezTo>
                  <a:cubicBezTo>
                    <a:pt x="802" y="1231"/>
                    <a:pt x="805" y="1230"/>
                    <a:pt x="806" y="1231"/>
                  </a:cubicBezTo>
                  <a:cubicBezTo>
                    <a:pt x="807" y="1231"/>
                    <a:pt x="809" y="1231"/>
                    <a:pt x="810" y="1231"/>
                  </a:cubicBezTo>
                  <a:cubicBezTo>
                    <a:pt x="811" y="1232"/>
                    <a:pt x="814" y="1234"/>
                    <a:pt x="815" y="1235"/>
                  </a:cubicBezTo>
                  <a:cubicBezTo>
                    <a:pt x="816" y="1236"/>
                    <a:pt x="815" y="1239"/>
                    <a:pt x="816" y="1240"/>
                  </a:cubicBezTo>
                  <a:cubicBezTo>
                    <a:pt x="816" y="1241"/>
                    <a:pt x="817" y="1245"/>
                    <a:pt x="818" y="1246"/>
                  </a:cubicBezTo>
                  <a:cubicBezTo>
                    <a:pt x="818" y="1247"/>
                    <a:pt x="821" y="1248"/>
                    <a:pt x="822" y="1249"/>
                  </a:cubicBezTo>
                  <a:cubicBezTo>
                    <a:pt x="823" y="1249"/>
                    <a:pt x="824" y="1250"/>
                    <a:pt x="825" y="1250"/>
                  </a:cubicBezTo>
                  <a:cubicBezTo>
                    <a:pt x="826" y="1250"/>
                    <a:pt x="827" y="1252"/>
                    <a:pt x="827" y="1252"/>
                  </a:cubicBezTo>
                  <a:cubicBezTo>
                    <a:pt x="828" y="1253"/>
                    <a:pt x="830" y="1253"/>
                    <a:pt x="830" y="1254"/>
                  </a:cubicBezTo>
                  <a:cubicBezTo>
                    <a:pt x="831" y="1254"/>
                    <a:pt x="832" y="1255"/>
                    <a:pt x="833" y="1256"/>
                  </a:cubicBezTo>
                  <a:cubicBezTo>
                    <a:pt x="834" y="1256"/>
                    <a:pt x="834" y="1258"/>
                    <a:pt x="835" y="1258"/>
                  </a:cubicBezTo>
                  <a:cubicBezTo>
                    <a:pt x="836" y="1259"/>
                    <a:pt x="839" y="1259"/>
                    <a:pt x="840" y="1260"/>
                  </a:cubicBezTo>
                  <a:cubicBezTo>
                    <a:pt x="840" y="1261"/>
                    <a:pt x="840" y="1262"/>
                    <a:pt x="840" y="1263"/>
                  </a:cubicBezTo>
                  <a:cubicBezTo>
                    <a:pt x="841" y="1264"/>
                    <a:pt x="842" y="1265"/>
                    <a:pt x="842" y="1266"/>
                  </a:cubicBezTo>
                  <a:cubicBezTo>
                    <a:pt x="843" y="1267"/>
                    <a:pt x="846" y="1267"/>
                    <a:pt x="848" y="1268"/>
                  </a:cubicBezTo>
                  <a:cubicBezTo>
                    <a:pt x="849" y="1268"/>
                    <a:pt x="852" y="1269"/>
                    <a:pt x="853" y="1270"/>
                  </a:cubicBezTo>
                  <a:cubicBezTo>
                    <a:pt x="854" y="1271"/>
                    <a:pt x="856" y="1274"/>
                    <a:pt x="856" y="1276"/>
                  </a:cubicBezTo>
                  <a:cubicBezTo>
                    <a:pt x="857" y="1276"/>
                    <a:pt x="858" y="1278"/>
                    <a:pt x="858" y="1279"/>
                  </a:cubicBezTo>
                  <a:cubicBezTo>
                    <a:pt x="858" y="1280"/>
                    <a:pt x="857" y="1282"/>
                    <a:pt x="857" y="1284"/>
                  </a:cubicBezTo>
                  <a:cubicBezTo>
                    <a:pt x="857" y="1285"/>
                    <a:pt x="858" y="1286"/>
                    <a:pt x="859" y="1287"/>
                  </a:cubicBezTo>
                  <a:cubicBezTo>
                    <a:pt x="859" y="1287"/>
                    <a:pt x="861" y="1286"/>
                    <a:pt x="861" y="1287"/>
                  </a:cubicBezTo>
                  <a:cubicBezTo>
                    <a:pt x="862" y="1287"/>
                    <a:pt x="862" y="1290"/>
                    <a:pt x="863" y="1291"/>
                  </a:cubicBezTo>
                  <a:cubicBezTo>
                    <a:pt x="864" y="1291"/>
                    <a:pt x="865" y="1292"/>
                    <a:pt x="866" y="1292"/>
                  </a:cubicBezTo>
                  <a:cubicBezTo>
                    <a:pt x="867" y="1293"/>
                    <a:pt x="870" y="1294"/>
                    <a:pt x="871" y="1294"/>
                  </a:cubicBezTo>
                  <a:cubicBezTo>
                    <a:pt x="872" y="1295"/>
                    <a:pt x="873" y="1297"/>
                    <a:pt x="873" y="1298"/>
                  </a:cubicBezTo>
                  <a:cubicBezTo>
                    <a:pt x="873" y="1299"/>
                    <a:pt x="874" y="1301"/>
                    <a:pt x="874" y="1301"/>
                  </a:cubicBezTo>
                  <a:cubicBezTo>
                    <a:pt x="874" y="1302"/>
                    <a:pt x="873" y="1304"/>
                    <a:pt x="873" y="1305"/>
                  </a:cubicBezTo>
                  <a:cubicBezTo>
                    <a:pt x="873" y="1306"/>
                    <a:pt x="874" y="1309"/>
                    <a:pt x="874" y="1310"/>
                  </a:cubicBezTo>
                  <a:cubicBezTo>
                    <a:pt x="875" y="1311"/>
                    <a:pt x="875" y="1313"/>
                    <a:pt x="876" y="1314"/>
                  </a:cubicBezTo>
                  <a:cubicBezTo>
                    <a:pt x="876" y="1315"/>
                    <a:pt x="876" y="1318"/>
                    <a:pt x="876" y="1319"/>
                  </a:cubicBezTo>
                  <a:cubicBezTo>
                    <a:pt x="876" y="1320"/>
                    <a:pt x="875" y="1322"/>
                    <a:pt x="875" y="1322"/>
                  </a:cubicBezTo>
                  <a:cubicBezTo>
                    <a:pt x="875" y="1323"/>
                    <a:pt x="876" y="1325"/>
                    <a:pt x="876" y="1325"/>
                  </a:cubicBezTo>
                  <a:cubicBezTo>
                    <a:pt x="876" y="1326"/>
                    <a:pt x="876" y="1328"/>
                    <a:pt x="876" y="1328"/>
                  </a:cubicBezTo>
                  <a:cubicBezTo>
                    <a:pt x="877" y="1329"/>
                    <a:pt x="880" y="1330"/>
                    <a:pt x="881" y="1330"/>
                  </a:cubicBezTo>
                  <a:cubicBezTo>
                    <a:pt x="881" y="1331"/>
                    <a:pt x="882" y="1332"/>
                    <a:pt x="882" y="1332"/>
                  </a:cubicBezTo>
                  <a:cubicBezTo>
                    <a:pt x="883" y="1334"/>
                    <a:pt x="883" y="1337"/>
                    <a:pt x="884" y="1338"/>
                  </a:cubicBezTo>
                  <a:cubicBezTo>
                    <a:pt x="884" y="1339"/>
                    <a:pt x="886" y="1339"/>
                    <a:pt x="887" y="1340"/>
                  </a:cubicBezTo>
                  <a:cubicBezTo>
                    <a:pt x="887" y="1341"/>
                    <a:pt x="886" y="1342"/>
                    <a:pt x="886" y="1343"/>
                  </a:cubicBezTo>
                  <a:cubicBezTo>
                    <a:pt x="887" y="1344"/>
                    <a:pt x="889" y="1344"/>
                    <a:pt x="890" y="1345"/>
                  </a:cubicBezTo>
                  <a:cubicBezTo>
                    <a:pt x="891" y="1346"/>
                    <a:pt x="893" y="1347"/>
                    <a:pt x="893" y="1348"/>
                  </a:cubicBezTo>
                  <a:cubicBezTo>
                    <a:pt x="893" y="1349"/>
                    <a:pt x="893" y="1351"/>
                    <a:pt x="893" y="1352"/>
                  </a:cubicBezTo>
                  <a:cubicBezTo>
                    <a:pt x="893" y="1353"/>
                    <a:pt x="893" y="1355"/>
                    <a:pt x="894" y="1356"/>
                  </a:cubicBezTo>
                  <a:cubicBezTo>
                    <a:pt x="894" y="1356"/>
                    <a:pt x="896" y="1357"/>
                    <a:pt x="896" y="1358"/>
                  </a:cubicBezTo>
                  <a:cubicBezTo>
                    <a:pt x="897" y="1359"/>
                    <a:pt x="897" y="1360"/>
                    <a:pt x="897" y="1361"/>
                  </a:cubicBezTo>
                  <a:cubicBezTo>
                    <a:pt x="897" y="1362"/>
                    <a:pt x="895" y="1364"/>
                    <a:pt x="895" y="1365"/>
                  </a:cubicBezTo>
                  <a:cubicBezTo>
                    <a:pt x="895" y="1367"/>
                    <a:pt x="896" y="1371"/>
                    <a:pt x="898" y="1372"/>
                  </a:cubicBezTo>
                  <a:cubicBezTo>
                    <a:pt x="898" y="1373"/>
                    <a:pt x="900" y="1374"/>
                    <a:pt x="901" y="1374"/>
                  </a:cubicBezTo>
                  <a:cubicBezTo>
                    <a:pt x="902" y="1375"/>
                    <a:pt x="905" y="1375"/>
                    <a:pt x="906" y="1376"/>
                  </a:cubicBezTo>
                  <a:cubicBezTo>
                    <a:pt x="907" y="1376"/>
                    <a:pt x="906" y="1378"/>
                    <a:pt x="906" y="1379"/>
                  </a:cubicBezTo>
                  <a:cubicBezTo>
                    <a:pt x="907" y="1380"/>
                    <a:pt x="907" y="1382"/>
                    <a:pt x="908" y="1383"/>
                  </a:cubicBezTo>
                  <a:cubicBezTo>
                    <a:pt x="908" y="1383"/>
                    <a:pt x="910" y="1384"/>
                    <a:pt x="911" y="1384"/>
                  </a:cubicBezTo>
                  <a:cubicBezTo>
                    <a:pt x="911" y="1385"/>
                    <a:pt x="913" y="1386"/>
                    <a:pt x="913" y="1386"/>
                  </a:cubicBezTo>
                  <a:cubicBezTo>
                    <a:pt x="913" y="1387"/>
                    <a:pt x="912" y="1389"/>
                    <a:pt x="912" y="1391"/>
                  </a:cubicBezTo>
                  <a:cubicBezTo>
                    <a:pt x="912" y="1391"/>
                    <a:pt x="912" y="1393"/>
                    <a:pt x="913" y="1394"/>
                  </a:cubicBezTo>
                  <a:cubicBezTo>
                    <a:pt x="913" y="1395"/>
                    <a:pt x="914" y="1397"/>
                    <a:pt x="915" y="1398"/>
                  </a:cubicBezTo>
                  <a:cubicBezTo>
                    <a:pt x="916" y="1398"/>
                    <a:pt x="918" y="1399"/>
                    <a:pt x="919" y="1399"/>
                  </a:cubicBezTo>
                  <a:cubicBezTo>
                    <a:pt x="920" y="1399"/>
                    <a:pt x="921" y="1399"/>
                    <a:pt x="922" y="1400"/>
                  </a:cubicBezTo>
                  <a:cubicBezTo>
                    <a:pt x="922" y="1400"/>
                    <a:pt x="922" y="1401"/>
                    <a:pt x="922" y="1402"/>
                  </a:cubicBezTo>
                  <a:cubicBezTo>
                    <a:pt x="922" y="1403"/>
                    <a:pt x="919" y="1404"/>
                    <a:pt x="918" y="1405"/>
                  </a:cubicBezTo>
                  <a:cubicBezTo>
                    <a:pt x="918" y="1406"/>
                    <a:pt x="919" y="1408"/>
                    <a:pt x="920" y="1409"/>
                  </a:cubicBezTo>
                  <a:cubicBezTo>
                    <a:pt x="920" y="1409"/>
                    <a:pt x="923" y="1409"/>
                    <a:pt x="924" y="1410"/>
                  </a:cubicBezTo>
                  <a:cubicBezTo>
                    <a:pt x="924" y="1410"/>
                    <a:pt x="924" y="1412"/>
                    <a:pt x="924" y="1413"/>
                  </a:cubicBezTo>
                  <a:cubicBezTo>
                    <a:pt x="923" y="1413"/>
                    <a:pt x="922" y="1414"/>
                    <a:pt x="921" y="1415"/>
                  </a:cubicBezTo>
                  <a:cubicBezTo>
                    <a:pt x="921" y="1416"/>
                    <a:pt x="921" y="1418"/>
                    <a:pt x="921" y="1419"/>
                  </a:cubicBezTo>
                  <a:cubicBezTo>
                    <a:pt x="921" y="1420"/>
                    <a:pt x="923" y="1421"/>
                    <a:pt x="924" y="1422"/>
                  </a:cubicBezTo>
                  <a:cubicBezTo>
                    <a:pt x="924" y="1423"/>
                    <a:pt x="925" y="1425"/>
                    <a:pt x="926" y="1426"/>
                  </a:cubicBezTo>
                  <a:cubicBezTo>
                    <a:pt x="926" y="1427"/>
                    <a:pt x="927" y="1428"/>
                    <a:pt x="928" y="1429"/>
                  </a:cubicBezTo>
                  <a:cubicBezTo>
                    <a:pt x="928" y="1430"/>
                    <a:pt x="929" y="1431"/>
                    <a:pt x="929" y="1432"/>
                  </a:cubicBezTo>
                  <a:cubicBezTo>
                    <a:pt x="930" y="1434"/>
                    <a:pt x="929" y="1437"/>
                    <a:pt x="929" y="1438"/>
                  </a:cubicBezTo>
                  <a:cubicBezTo>
                    <a:pt x="929" y="1440"/>
                    <a:pt x="931" y="1441"/>
                    <a:pt x="932" y="1442"/>
                  </a:cubicBezTo>
                  <a:cubicBezTo>
                    <a:pt x="933" y="1443"/>
                    <a:pt x="933" y="1445"/>
                    <a:pt x="934" y="1446"/>
                  </a:cubicBezTo>
                  <a:cubicBezTo>
                    <a:pt x="936" y="1446"/>
                    <a:pt x="939" y="1445"/>
                    <a:pt x="940" y="1445"/>
                  </a:cubicBezTo>
                  <a:cubicBezTo>
                    <a:pt x="940" y="1446"/>
                    <a:pt x="941" y="1447"/>
                    <a:pt x="942" y="1448"/>
                  </a:cubicBezTo>
                  <a:cubicBezTo>
                    <a:pt x="942" y="1449"/>
                    <a:pt x="941" y="1451"/>
                    <a:pt x="941" y="1452"/>
                  </a:cubicBezTo>
                  <a:cubicBezTo>
                    <a:pt x="941" y="1453"/>
                    <a:pt x="942" y="1454"/>
                    <a:pt x="943" y="1455"/>
                  </a:cubicBezTo>
                  <a:cubicBezTo>
                    <a:pt x="943" y="1455"/>
                    <a:pt x="944" y="1454"/>
                    <a:pt x="945" y="1454"/>
                  </a:cubicBezTo>
                  <a:cubicBezTo>
                    <a:pt x="946" y="1454"/>
                    <a:pt x="948" y="1457"/>
                    <a:pt x="949" y="1458"/>
                  </a:cubicBezTo>
                  <a:cubicBezTo>
                    <a:pt x="950" y="1458"/>
                    <a:pt x="952" y="1458"/>
                    <a:pt x="953" y="1458"/>
                  </a:cubicBezTo>
                  <a:cubicBezTo>
                    <a:pt x="954" y="1459"/>
                    <a:pt x="956" y="1460"/>
                    <a:pt x="957" y="1460"/>
                  </a:cubicBezTo>
                  <a:cubicBezTo>
                    <a:pt x="958" y="1461"/>
                    <a:pt x="960" y="1462"/>
                    <a:pt x="961" y="1462"/>
                  </a:cubicBezTo>
                  <a:cubicBezTo>
                    <a:pt x="962" y="1463"/>
                    <a:pt x="963" y="1464"/>
                    <a:pt x="963" y="1465"/>
                  </a:cubicBezTo>
                  <a:cubicBezTo>
                    <a:pt x="964" y="1466"/>
                    <a:pt x="964" y="1469"/>
                    <a:pt x="965" y="1470"/>
                  </a:cubicBezTo>
                  <a:cubicBezTo>
                    <a:pt x="965" y="1471"/>
                    <a:pt x="966" y="1473"/>
                    <a:pt x="967" y="1473"/>
                  </a:cubicBezTo>
                  <a:cubicBezTo>
                    <a:pt x="968" y="1474"/>
                    <a:pt x="970" y="1474"/>
                    <a:pt x="971" y="1474"/>
                  </a:cubicBezTo>
                  <a:cubicBezTo>
                    <a:pt x="972" y="1475"/>
                    <a:pt x="972" y="1476"/>
                    <a:pt x="973" y="1477"/>
                  </a:cubicBezTo>
                  <a:cubicBezTo>
                    <a:pt x="973" y="1478"/>
                    <a:pt x="973" y="1480"/>
                    <a:pt x="973" y="1481"/>
                  </a:cubicBezTo>
                  <a:cubicBezTo>
                    <a:pt x="974" y="1482"/>
                    <a:pt x="974" y="1485"/>
                    <a:pt x="975" y="1486"/>
                  </a:cubicBezTo>
                  <a:cubicBezTo>
                    <a:pt x="976" y="1486"/>
                    <a:pt x="977" y="1488"/>
                    <a:pt x="977" y="1489"/>
                  </a:cubicBezTo>
                  <a:cubicBezTo>
                    <a:pt x="978" y="1489"/>
                    <a:pt x="980" y="1489"/>
                    <a:pt x="981" y="1489"/>
                  </a:cubicBezTo>
                  <a:cubicBezTo>
                    <a:pt x="982" y="1489"/>
                    <a:pt x="983" y="1490"/>
                    <a:pt x="984" y="1490"/>
                  </a:cubicBezTo>
                  <a:cubicBezTo>
                    <a:pt x="985" y="1491"/>
                    <a:pt x="986" y="1494"/>
                    <a:pt x="986" y="1495"/>
                  </a:cubicBezTo>
                  <a:cubicBezTo>
                    <a:pt x="986" y="1496"/>
                    <a:pt x="985" y="1498"/>
                    <a:pt x="986" y="1499"/>
                  </a:cubicBezTo>
                  <a:cubicBezTo>
                    <a:pt x="986" y="1500"/>
                    <a:pt x="987" y="1501"/>
                    <a:pt x="988" y="1502"/>
                  </a:cubicBezTo>
                  <a:cubicBezTo>
                    <a:pt x="989" y="1502"/>
                    <a:pt x="990" y="1502"/>
                    <a:pt x="991" y="1503"/>
                  </a:cubicBezTo>
                  <a:cubicBezTo>
                    <a:pt x="991" y="1504"/>
                    <a:pt x="992" y="1506"/>
                    <a:pt x="992" y="1507"/>
                  </a:cubicBezTo>
                  <a:cubicBezTo>
                    <a:pt x="992" y="1507"/>
                    <a:pt x="991" y="1508"/>
                    <a:pt x="990" y="1508"/>
                  </a:cubicBezTo>
                  <a:cubicBezTo>
                    <a:pt x="990" y="1509"/>
                    <a:pt x="990" y="1511"/>
                    <a:pt x="991" y="1512"/>
                  </a:cubicBezTo>
                  <a:cubicBezTo>
                    <a:pt x="991" y="1512"/>
                    <a:pt x="993" y="1512"/>
                    <a:pt x="994" y="1513"/>
                  </a:cubicBezTo>
                  <a:cubicBezTo>
                    <a:pt x="994" y="1514"/>
                    <a:pt x="995" y="1516"/>
                    <a:pt x="995" y="1517"/>
                  </a:cubicBezTo>
                  <a:cubicBezTo>
                    <a:pt x="995" y="1518"/>
                    <a:pt x="993" y="1519"/>
                    <a:pt x="993" y="1520"/>
                  </a:cubicBezTo>
                  <a:cubicBezTo>
                    <a:pt x="994" y="1521"/>
                    <a:pt x="995" y="1523"/>
                    <a:pt x="996" y="1523"/>
                  </a:cubicBezTo>
                  <a:cubicBezTo>
                    <a:pt x="997" y="1524"/>
                    <a:pt x="998" y="1524"/>
                    <a:pt x="999" y="1524"/>
                  </a:cubicBezTo>
                  <a:cubicBezTo>
                    <a:pt x="999" y="1525"/>
                    <a:pt x="999" y="1527"/>
                    <a:pt x="1000" y="1528"/>
                  </a:cubicBezTo>
                  <a:cubicBezTo>
                    <a:pt x="1000" y="1528"/>
                    <a:pt x="1002" y="1529"/>
                    <a:pt x="1003" y="1528"/>
                  </a:cubicBezTo>
                  <a:cubicBezTo>
                    <a:pt x="1003" y="1528"/>
                    <a:pt x="1004" y="1527"/>
                    <a:pt x="1005" y="1527"/>
                  </a:cubicBezTo>
                  <a:cubicBezTo>
                    <a:pt x="1006" y="1528"/>
                    <a:pt x="1006" y="1530"/>
                    <a:pt x="1007" y="1531"/>
                  </a:cubicBezTo>
                  <a:cubicBezTo>
                    <a:pt x="1007" y="1532"/>
                    <a:pt x="1007" y="1534"/>
                    <a:pt x="1007" y="1534"/>
                  </a:cubicBezTo>
                  <a:cubicBezTo>
                    <a:pt x="1008" y="1535"/>
                    <a:pt x="1011" y="1534"/>
                    <a:pt x="1012" y="1535"/>
                  </a:cubicBezTo>
                  <a:cubicBezTo>
                    <a:pt x="1012" y="1536"/>
                    <a:pt x="1013" y="1538"/>
                    <a:pt x="1013" y="1539"/>
                  </a:cubicBezTo>
                  <a:cubicBezTo>
                    <a:pt x="1014" y="1540"/>
                    <a:pt x="1017" y="1542"/>
                    <a:pt x="1017" y="1543"/>
                  </a:cubicBezTo>
                  <a:cubicBezTo>
                    <a:pt x="1018" y="1544"/>
                    <a:pt x="1019" y="1546"/>
                    <a:pt x="1020" y="1547"/>
                  </a:cubicBezTo>
                  <a:cubicBezTo>
                    <a:pt x="1020" y="1547"/>
                    <a:pt x="1021" y="1547"/>
                    <a:pt x="1022" y="1547"/>
                  </a:cubicBezTo>
                  <a:cubicBezTo>
                    <a:pt x="1023" y="1546"/>
                    <a:pt x="1024" y="1545"/>
                    <a:pt x="1024" y="1545"/>
                  </a:cubicBezTo>
                  <a:cubicBezTo>
                    <a:pt x="1025" y="1545"/>
                    <a:pt x="1027" y="1547"/>
                    <a:pt x="1027" y="1547"/>
                  </a:cubicBezTo>
                  <a:cubicBezTo>
                    <a:pt x="1028" y="1548"/>
                    <a:pt x="1027" y="1550"/>
                    <a:pt x="1027" y="1550"/>
                  </a:cubicBezTo>
                  <a:cubicBezTo>
                    <a:pt x="1028" y="1551"/>
                    <a:pt x="1030" y="1553"/>
                    <a:pt x="1031" y="1553"/>
                  </a:cubicBezTo>
                  <a:cubicBezTo>
                    <a:pt x="1032" y="1553"/>
                    <a:pt x="1034" y="1551"/>
                    <a:pt x="1035" y="1550"/>
                  </a:cubicBezTo>
                  <a:cubicBezTo>
                    <a:pt x="1035" y="1550"/>
                    <a:pt x="1036" y="1549"/>
                    <a:pt x="1037" y="1550"/>
                  </a:cubicBezTo>
                  <a:cubicBezTo>
                    <a:pt x="1038" y="1550"/>
                    <a:pt x="1038" y="1551"/>
                    <a:pt x="1039" y="1552"/>
                  </a:cubicBezTo>
                  <a:cubicBezTo>
                    <a:pt x="1039" y="1553"/>
                    <a:pt x="1039" y="1555"/>
                    <a:pt x="1040" y="1556"/>
                  </a:cubicBezTo>
                  <a:cubicBezTo>
                    <a:pt x="1041" y="1556"/>
                    <a:pt x="1042" y="1554"/>
                    <a:pt x="1043" y="1554"/>
                  </a:cubicBezTo>
                  <a:cubicBezTo>
                    <a:pt x="1044" y="1554"/>
                    <a:pt x="1047" y="1556"/>
                    <a:pt x="1048" y="1557"/>
                  </a:cubicBezTo>
                  <a:cubicBezTo>
                    <a:pt x="1048" y="1557"/>
                    <a:pt x="1048" y="1560"/>
                    <a:pt x="1049" y="1561"/>
                  </a:cubicBezTo>
                  <a:cubicBezTo>
                    <a:pt x="1049" y="1561"/>
                    <a:pt x="1051" y="1562"/>
                    <a:pt x="1051" y="1562"/>
                  </a:cubicBezTo>
                  <a:cubicBezTo>
                    <a:pt x="1051" y="1563"/>
                    <a:pt x="1051" y="1565"/>
                    <a:pt x="1050" y="1565"/>
                  </a:cubicBezTo>
                  <a:cubicBezTo>
                    <a:pt x="1050" y="1566"/>
                    <a:pt x="1049" y="1567"/>
                    <a:pt x="1049" y="1568"/>
                  </a:cubicBezTo>
                  <a:cubicBezTo>
                    <a:pt x="1049" y="1569"/>
                    <a:pt x="1048" y="1571"/>
                    <a:pt x="1049" y="1571"/>
                  </a:cubicBezTo>
                  <a:cubicBezTo>
                    <a:pt x="1049" y="1572"/>
                    <a:pt x="1051" y="1573"/>
                    <a:pt x="1052" y="1574"/>
                  </a:cubicBezTo>
                  <a:cubicBezTo>
                    <a:pt x="1053" y="1574"/>
                    <a:pt x="1056" y="1573"/>
                    <a:pt x="1056" y="1574"/>
                  </a:cubicBezTo>
                  <a:cubicBezTo>
                    <a:pt x="1057" y="1575"/>
                    <a:pt x="1057" y="1576"/>
                    <a:pt x="1057" y="1577"/>
                  </a:cubicBezTo>
                  <a:cubicBezTo>
                    <a:pt x="1057" y="1578"/>
                    <a:pt x="1055" y="1579"/>
                    <a:pt x="1054" y="1580"/>
                  </a:cubicBezTo>
                  <a:cubicBezTo>
                    <a:pt x="1054" y="1581"/>
                    <a:pt x="1053" y="1582"/>
                    <a:pt x="1054" y="1583"/>
                  </a:cubicBezTo>
                  <a:cubicBezTo>
                    <a:pt x="1054" y="1584"/>
                    <a:pt x="1054" y="1585"/>
                    <a:pt x="1054" y="1586"/>
                  </a:cubicBezTo>
                  <a:cubicBezTo>
                    <a:pt x="1055" y="1587"/>
                    <a:pt x="1056" y="1590"/>
                    <a:pt x="1056" y="1591"/>
                  </a:cubicBezTo>
                  <a:cubicBezTo>
                    <a:pt x="1056" y="1592"/>
                    <a:pt x="1055" y="1594"/>
                    <a:pt x="1055" y="1595"/>
                  </a:cubicBezTo>
                  <a:cubicBezTo>
                    <a:pt x="1054" y="1595"/>
                    <a:pt x="1053" y="1596"/>
                    <a:pt x="1053" y="1597"/>
                  </a:cubicBezTo>
                  <a:cubicBezTo>
                    <a:pt x="1053" y="1598"/>
                    <a:pt x="1053" y="1600"/>
                    <a:pt x="1052" y="1601"/>
                  </a:cubicBezTo>
                  <a:cubicBezTo>
                    <a:pt x="1052" y="1602"/>
                    <a:pt x="1049" y="1603"/>
                    <a:pt x="1049" y="1604"/>
                  </a:cubicBezTo>
                  <a:cubicBezTo>
                    <a:pt x="1048" y="1604"/>
                    <a:pt x="1047" y="1606"/>
                    <a:pt x="1047" y="1607"/>
                  </a:cubicBezTo>
                  <a:cubicBezTo>
                    <a:pt x="1048" y="1608"/>
                    <a:pt x="1050" y="1608"/>
                    <a:pt x="1051" y="1608"/>
                  </a:cubicBezTo>
                  <a:cubicBezTo>
                    <a:pt x="1052" y="1609"/>
                    <a:pt x="1053" y="1608"/>
                    <a:pt x="1054" y="1609"/>
                  </a:cubicBezTo>
                  <a:cubicBezTo>
                    <a:pt x="1055" y="1609"/>
                    <a:pt x="1055" y="1610"/>
                    <a:pt x="1055" y="1611"/>
                  </a:cubicBezTo>
                  <a:cubicBezTo>
                    <a:pt x="1055" y="1612"/>
                    <a:pt x="1054" y="1613"/>
                    <a:pt x="1054" y="1614"/>
                  </a:cubicBezTo>
                  <a:cubicBezTo>
                    <a:pt x="1054" y="1615"/>
                    <a:pt x="1055" y="1617"/>
                    <a:pt x="1055" y="1617"/>
                  </a:cubicBezTo>
                  <a:cubicBezTo>
                    <a:pt x="1056" y="1617"/>
                    <a:pt x="1057" y="1614"/>
                    <a:pt x="1058" y="1614"/>
                  </a:cubicBezTo>
                  <a:cubicBezTo>
                    <a:pt x="1059" y="1614"/>
                    <a:pt x="1060" y="1616"/>
                    <a:pt x="1061" y="1616"/>
                  </a:cubicBezTo>
                  <a:cubicBezTo>
                    <a:pt x="1062" y="1617"/>
                    <a:pt x="1062" y="1619"/>
                    <a:pt x="1062" y="1619"/>
                  </a:cubicBezTo>
                  <a:cubicBezTo>
                    <a:pt x="1062" y="1621"/>
                    <a:pt x="1062" y="1623"/>
                    <a:pt x="1062" y="1624"/>
                  </a:cubicBezTo>
                  <a:cubicBezTo>
                    <a:pt x="1062" y="1625"/>
                    <a:pt x="1064" y="1626"/>
                    <a:pt x="1064" y="1627"/>
                  </a:cubicBezTo>
                  <a:cubicBezTo>
                    <a:pt x="1065" y="1628"/>
                    <a:pt x="1065" y="1632"/>
                    <a:pt x="1064" y="1633"/>
                  </a:cubicBezTo>
                  <a:cubicBezTo>
                    <a:pt x="1064" y="1634"/>
                    <a:pt x="1063" y="1634"/>
                    <a:pt x="1063" y="1635"/>
                  </a:cubicBezTo>
                  <a:cubicBezTo>
                    <a:pt x="1063" y="1636"/>
                    <a:pt x="1064" y="1637"/>
                    <a:pt x="1064" y="1638"/>
                  </a:cubicBezTo>
                  <a:cubicBezTo>
                    <a:pt x="1064" y="1639"/>
                    <a:pt x="1063" y="1640"/>
                    <a:pt x="1062" y="1641"/>
                  </a:cubicBezTo>
                  <a:cubicBezTo>
                    <a:pt x="1062" y="1642"/>
                    <a:pt x="1063" y="1643"/>
                    <a:pt x="1063" y="1644"/>
                  </a:cubicBezTo>
                  <a:cubicBezTo>
                    <a:pt x="1063" y="1645"/>
                    <a:pt x="1062" y="1646"/>
                    <a:pt x="1062" y="1647"/>
                  </a:cubicBezTo>
                  <a:cubicBezTo>
                    <a:pt x="1062" y="1647"/>
                    <a:pt x="1061" y="1649"/>
                    <a:pt x="1061" y="1649"/>
                  </a:cubicBezTo>
                  <a:cubicBezTo>
                    <a:pt x="1061" y="1650"/>
                    <a:pt x="1061" y="1652"/>
                    <a:pt x="1061" y="1653"/>
                  </a:cubicBezTo>
                  <a:cubicBezTo>
                    <a:pt x="1061" y="1654"/>
                    <a:pt x="1062" y="1657"/>
                    <a:pt x="1062" y="1658"/>
                  </a:cubicBezTo>
                  <a:cubicBezTo>
                    <a:pt x="1063" y="1658"/>
                    <a:pt x="1064" y="1658"/>
                    <a:pt x="1065" y="1658"/>
                  </a:cubicBezTo>
                  <a:cubicBezTo>
                    <a:pt x="1066" y="1659"/>
                    <a:pt x="1067" y="1659"/>
                    <a:pt x="1068" y="1660"/>
                  </a:cubicBezTo>
                  <a:cubicBezTo>
                    <a:pt x="1068" y="1661"/>
                    <a:pt x="1068" y="1663"/>
                    <a:pt x="1069" y="1664"/>
                  </a:cubicBezTo>
                  <a:cubicBezTo>
                    <a:pt x="1070" y="1664"/>
                    <a:pt x="1071" y="1663"/>
                    <a:pt x="1072" y="1664"/>
                  </a:cubicBezTo>
                  <a:cubicBezTo>
                    <a:pt x="1073" y="1665"/>
                    <a:pt x="1071" y="1667"/>
                    <a:pt x="1071" y="1668"/>
                  </a:cubicBezTo>
                  <a:cubicBezTo>
                    <a:pt x="1071" y="1669"/>
                    <a:pt x="1071" y="1671"/>
                    <a:pt x="1072" y="1672"/>
                  </a:cubicBezTo>
                  <a:cubicBezTo>
                    <a:pt x="1073" y="1673"/>
                    <a:pt x="1075" y="1673"/>
                    <a:pt x="1077" y="1673"/>
                  </a:cubicBezTo>
                  <a:cubicBezTo>
                    <a:pt x="1077" y="1673"/>
                    <a:pt x="1079" y="1672"/>
                    <a:pt x="1080" y="1673"/>
                  </a:cubicBezTo>
                  <a:cubicBezTo>
                    <a:pt x="1081" y="1673"/>
                    <a:pt x="1081" y="1674"/>
                    <a:pt x="1081" y="1675"/>
                  </a:cubicBezTo>
                  <a:cubicBezTo>
                    <a:pt x="1081" y="1676"/>
                    <a:pt x="1079" y="1678"/>
                    <a:pt x="1079" y="1679"/>
                  </a:cubicBezTo>
                  <a:cubicBezTo>
                    <a:pt x="1079" y="1680"/>
                    <a:pt x="1079" y="1682"/>
                    <a:pt x="1080" y="1682"/>
                  </a:cubicBezTo>
                  <a:cubicBezTo>
                    <a:pt x="1081" y="1683"/>
                    <a:pt x="1083" y="1683"/>
                    <a:pt x="1084" y="1684"/>
                  </a:cubicBezTo>
                  <a:cubicBezTo>
                    <a:pt x="1085" y="1684"/>
                    <a:pt x="1087" y="1684"/>
                    <a:pt x="1087" y="1684"/>
                  </a:cubicBezTo>
                  <a:cubicBezTo>
                    <a:pt x="1088" y="1685"/>
                    <a:pt x="1090" y="1687"/>
                    <a:pt x="1091" y="1688"/>
                  </a:cubicBezTo>
                  <a:cubicBezTo>
                    <a:pt x="1091" y="1689"/>
                    <a:pt x="1091" y="1691"/>
                    <a:pt x="1091" y="1692"/>
                  </a:cubicBezTo>
                  <a:cubicBezTo>
                    <a:pt x="1091" y="1693"/>
                    <a:pt x="1094" y="1695"/>
                    <a:pt x="1095" y="1696"/>
                  </a:cubicBezTo>
                  <a:cubicBezTo>
                    <a:pt x="1095" y="1697"/>
                    <a:pt x="1095" y="1698"/>
                    <a:pt x="1095" y="1699"/>
                  </a:cubicBezTo>
                  <a:cubicBezTo>
                    <a:pt x="1095" y="1700"/>
                    <a:pt x="1094" y="1702"/>
                    <a:pt x="1094" y="1703"/>
                  </a:cubicBezTo>
                  <a:cubicBezTo>
                    <a:pt x="1094" y="1704"/>
                    <a:pt x="1095" y="1705"/>
                    <a:pt x="1095" y="1705"/>
                  </a:cubicBezTo>
                  <a:cubicBezTo>
                    <a:pt x="1096" y="1706"/>
                    <a:pt x="1098" y="1706"/>
                    <a:pt x="1098" y="1707"/>
                  </a:cubicBezTo>
                  <a:cubicBezTo>
                    <a:pt x="1099" y="1707"/>
                    <a:pt x="1099" y="1710"/>
                    <a:pt x="1099" y="1711"/>
                  </a:cubicBezTo>
                  <a:cubicBezTo>
                    <a:pt x="1099" y="1712"/>
                    <a:pt x="1098" y="1713"/>
                    <a:pt x="1098" y="1714"/>
                  </a:cubicBezTo>
                  <a:cubicBezTo>
                    <a:pt x="1099" y="1715"/>
                    <a:pt x="1100" y="1717"/>
                    <a:pt x="1101" y="1718"/>
                  </a:cubicBezTo>
                  <a:cubicBezTo>
                    <a:pt x="1101" y="1719"/>
                    <a:pt x="1101" y="1721"/>
                    <a:pt x="1102" y="1722"/>
                  </a:cubicBezTo>
                  <a:cubicBezTo>
                    <a:pt x="1102" y="1723"/>
                    <a:pt x="1104" y="1724"/>
                    <a:pt x="1105" y="1725"/>
                  </a:cubicBezTo>
                  <a:cubicBezTo>
                    <a:pt x="1105" y="1726"/>
                    <a:pt x="1105" y="1728"/>
                    <a:pt x="1105" y="1729"/>
                  </a:cubicBezTo>
                  <a:cubicBezTo>
                    <a:pt x="1105" y="1730"/>
                    <a:pt x="1104" y="1732"/>
                    <a:pt x="1104" y="1733"/>
                  </a:cubicBezTo>
                  <a:cubicBezTo>
                    <a:pt x="1104" y="1735"/>
                    <a:pt x="1105" y="1738"/>
                    <a:pt x="1106" y="1739"/>
                  </a:cubicBezTo>
                  <a:cubicBezTo>
                    <a:pt x="1106" y="1740"/>
                    <a:pt x="1107" y="1741"/>
                    <a:pt x="1108" y="1741"/>
                  </a:cubicBezTo>
                  <a:cubicBezTo>
                    <a:pt x="1109" y="1742"/>
                    <a:pt x="1111" y="1742"/>
                    <a:pt x="1112" y="1742"/>
                  </a:cubicBezTo>
                  <a:cubicBezTo>
                    <a:pt x="1113" y="1743"/>
                    <a:pt x="1114" y="1744"/>
                    <a:pt x="1115" y="1745"/>
                  </a:cubicBezTo>
                  <a:cubicBezTo>
                    <a:pt x="1116" y="1746"/>
                    <a:pt x="1118" y="1748"/>
                    <a:pt x="1119" y="1750"/>
                  </a:cubicBezTo>
                  <a:cubicBezTo>
                    <a:pt x="1119" y="1751"/>
                    <a:pt x="1118" y="1753"/>
                    <a:pt x="1117" y="1754"/>
                  </a:cubicBezTo>
                  <a:cubicBezTo>
                    <a:pt x="1116" y="1755"/>
                    <a:pt x="1115" y="1756"/>
                    <a:pt x="1114" y="1757"/>
                  </a:cubicBezTo>
                  <a:cubicBezTo>
                    <a:pt x="1114" y="1758"/>
                    <a:pt x="1115" y="1760"/>
                    <a:pt x="1115" y="1761"/>
                  </a:cubicBezTo>
                  <a:cubicBezTo>
                    <a:pt x="1116" y="1761"/>
                    <a:pt x="1118" y="1761"/>
                    <a:pt x="1118" y="1762"/>
                  </a:cubicBezTo>
                  <a:cubicBezTo>
                    <a:pt x="1119" y="1763"/>
                    <a:pt x="1120" y="1765"/>
                    <a:pt x="1121" y="1765"/>
                  </a:cubicBezTo>
                  <a:cubicBezTo>
                    <a:pt x="1121" y="1765"/>
                    <a:pt x="1123" y="1765"/>
                    <a:pt x="1124" y="1764"/>
                  </a:cubicBezTo>
                  <a:cubicBezTo>
                    <a:pt x="1125" y="1764"/>
                    <a:pt x="1125" y="1762"/>
                    <a:pt x="1126" y="1761"/>
                  </a:cubicBezTo>
                  <a:cubicBezTo>
                    <a:pt x="1127" y="1761"/>
                    <a:pt x="1129" y="1762"/>
                    <a:pt x="1130" y="1762"/>
                  </a:cubicBezTo>
                  <a:cubicBezTo>
                    <a:pt x="1130" y="1762"/>
                    <a:pt x="1131" y="1764"/>
                    <a:pt x="1132" y="1764"/>
                  </a:cubicBezTo>
                  <a:cubicBezTo>
                    <a:pt x="1132" y="1765"/>
                    <a:pt x="1134" y="1765"/>
                    <a:pt x="1135" y="1765"/>
                  </a:cubicBezTo>
                  <a:cubicBezTo>
                    <a:pt x="1136" y="1765"/>
                    <a:pt x="1138" y="1764"/>
                    <a:pt x="1139" y="1764"/>
                  </a:cubicBezTo>
                  <a:cubicBezTo>
                    <a:pt x="1139" y="1764"/>
                    <a:pt x="1140" y="1765"/>
                    <a:pt x="1140" y="1765"/>
                  </a:cubicBezTo>
                  <a:cubicBezTo>
                    <a:pt x="1140" y="1766"/>
                    <a:pt x="1141" y="1768"/>
                    <a:pt x="1141" y="1768"/>
                  </a:cubicBezTo>
                  <a:cubicBezTo>
                    <a:pt x="1142" y="1768"/>
                    <a:pt x="1144" y="1766"/>
                    <a:pt x="1145" y="1767"/>
                  </a:cubicBezTo>
                  <a:cubicBezTo>
                    <a:pt x="1146" y="1767"/>
                    <a:pt x="1147" y="1768"/>
                    <a:pt x="1147" y="1769"/>
                  </a:cubicBezTo>
                  <a:cubicBezTo>
                    <a:pt x="1148" y="1769"/>
                    <a:pt x="1149" y="1770"/>
                    <a:pt x="1150" y="1770"/>
                  </a:cubicBezTo>
                  <a:cubicBezTo>
                    <a:pt x="1151" y="1770"/>
                    <a:pt x="1153" y="1769"/>
                    <a:pt x="1154" y="1769"/>
                  </a:cubicBezTo>
                  <a:cubicBezTo>
                    <a:pt x="1155" y="1769"/>
                    <a:pt x="1156" y="1770"/>
                    <a:pt x="1157" y="1770"/>
                  </a:cubicBezTo>
                  <a:cubicBezTo>
                    <a:pt x="1158" y="1770"/>
                    <a:pt x="1159" y="1768"/>
                    <a:pt x="1160" y="1768"/>
                  </a:cubicBezTo>
                  <a:cubicBezTo>
                    <a:pt x="1161" y="1768"/>
                    <a:pt x="1164" y="1768"/>
                    <a:pt x="1165" y="1769"/>
                  </a:cubicBezTo>
                  <a:cubicBezTo>
                    <a:pt x="1165" y="1769"/>
                    <a:pt x="1165" y="1771"/>
                    <a:pt x="1165" y="1772"/>
                  </a:cubicBezTo>
                  <a:cubicBezTo>
                    <a:pt x="1165" y="1773"/>
                    <a:pt x="1166" y="1775"/>
                    <a:pt x="1167" y="1775"/>
                  </a:cubicBezTo>
                  <a:cubicBezTo>
                    <a:pt x="1168" y="1776"/>
                    <a:pt x="1170" y="1775"/>
                    <a:pt x="1171" y="1776"/>
                  </a:cubicBezTo>
                  <a:cubicBezTo>
                    <a:pt x="1172" y="1776"/>
                    <a:pt x="1172" y="1777"/>
                    <a:pt x="1172" y="1778"/>
                  </a:cubicBezTo>
                  <a:cubicBezTo>
                    <a:pt x="1173" y="1778"/>
                    <a:pt x="1172" y="1780"/>
                    <a:pt x="1173" y="1781"/>
                  </a:cubicBezTo>
                  <a:cubicBezTo>
                    <a:pt x="1173" y="1781"/>
                    <a:pt x="1175" y="1780"/>
                    <a:pt x="1176" y="1780"/>
                  </a:cubicBezTo>
                  <a:cubicBezTo>
                    <a:pt x="1177" y="1781"/>
                    <a:pt x="1177" y="1782"/>
                    <a:pt x="1177" y="1782"/>
                  </a:cubicBezTo>
                  <a:cubicBezTo>
                    <a:pt x="1178" y="1783"/>
                    <a:pt x="1178" y="1785"/>
                    <a:pt x="1179" y="1785"/>
                  </a:cubicBezTo>
                  <a:cubicBezTo>
                    <a:pt x="1179" y="1786"/>
                    <a:pt x="1181" y="1785"/>
                    <a:pt x="1182" y="1785"/>
                  </a:cubicBezTo>
                  <a:cubicBezTo>
                    <a:pt x="1182" y="1786"/>
                    <a:pt x="1184" y="1786"/>
                    <a:pt x="1185" y="1787"/>
                  </a:cubicBezTo>
                  <a:cubicBezTo>
                    <a:pt x="1185" y="1788"/>
                    <a:pt x="1184" y="1790"/>
                    <a:pt x="1185" y="1791"/>
                  </a:cubicBezTo>
                  <a:cubicBezTo>
                    <a:pt x="1185" y="1792"/>
                    <a:pt x="1187" y="1791"/>
                    <a:pt x="1187" y="1791"/>
                  </a:cubicBezTo>
                  <a:cubicBezTo>
                    <a:pt x="1188" y="1791"/>
                    <a:pt x="1189" y="1790"/>
                    <a:pt x="1190" y="1790"/>
                  </a:cubicBezTo>
                  <a:cubicBezTo>
                    <a:pt x="1191" y="1789"/>
                    <a:pt x="1191" y="1788"/>
                    <a:pt x="1192" y="1788"/>
                  </a:cubicBezTo>
                  <a:cubicBezTo>
                    <a:pt x="1193" y="1787"/>
                    <a:pt x="1195" y="1787"/>
                    <a:pt x="1196" y="1788"/>
                  </a:cubicBezTo>
                  <a:cubicBezTo>
                    <a:pt x="1197" y="1788"/>
                    <a:pt x="1199" y="1789"/>
                    <a:pt x="1200" y="1789"/>
                  </a:cubicBezTo>
                  <a:cubicBezTo>
                    <a:pt x="1201" y="1790"/>
                    <a:pt x="1202" y="1792"/>
                    <a:pt x="1203" y="1792"/>
                  </a:cubicBezTo>
                  <a:cubicBezTo>
                    <a:pt x="1203" y="1793"/>
                    <a:pt x="1205" y="1792"/>
                    <a:pt x="1206" y="1792"/>
                  </a:cubicBezTo>
                  <a:cubicBezTo>
                    <a:pt x="1207" y="1792"/>
                    <a:pt x="1209" y="1793"/>
                    <a:pt x="1210" y="1794"/>
                  </a:cubicBezTo>
                  <a:cubicBezTo>
                    <a:pt x="1211" y="1794"/>
                    <a:pt x="1213" y="1794"/>
                    <a:pt x="1214" y="1794"/>
                  </a:cubicBezTo>
                  <a:cubicBezTo>
                    <a:pt x="1215" y="1794"/>
                    <a:pt x="1217" y="1793"/>
                    <a:pt x="1218" y="1793"/>
                  </a:cubicBezTo>
                  <a:cubicBezTo>
                    <a:pt x="1218" y="1793"/>
                    <a:pt x="1219" y="1793"/>
                    <a:pt x="1220" y="1793"/>
                  </a:cubicBezTo>
                  <a:cubicBezTo>
                    <a:pt x="1220" y="1793"/>
                    <a:pt x="1220" y="1795"/>
                    <a:pt x="1221" y="1796"/>
                  </a:cubicBezTo>
                  <a:cubicBezTo>
                    <a:pt x="1221" y="1797"/>
                    <a:pt x="1223" y="1798"/>
                    <a:pt x="1224" y="1799"/>
                  </a:cubicBezTo>
                  <a:cubicBezTo>
                    <a:pt x="1225" y="1799"/>
                    <a:pt x="1227" y="1800"/>
                    <a:pt x="1228" y="1801"/>
                  </a:cubicBezTo>
                  <a:cubicBezTo>
                    <a:pt x="1229" y="1802"/>
                    <a:pt x="1230" y="1804"/>
                    <a:pt x="1232" y="1805"/>
                  </a:cubicBezTo>
                  <a:cubicBezTo>
                    <a:pt x="1232" y="1805"/>
                    <a:pt x="1233" y="1805"/>
                    <a:pt x="1234" y="1805"/>
                  </a:cubicBezTo>
                  <a:cubicBezTo>
                    <a:pt x="1235" y="1805"/>
                    <a:pt x="1235" y="1803"/>
                    <a:pt x="1236" y="1803"/>
                  </a:cubicBezTo>
                  <a:cubicBezTo>
                    <a:pt x="1237" y="1803"/>
                    <a:pt x="1238" y="1804"/>
                    <a:pt x="1238" y="1804"/>
                  </a:cubicBezTo>
                  <a:cubicBezTo>
                    <a:pt x="1239" y="1805"/>
                    <a:pt x="1238" y="1807"/>
                    <a:pt x="1238" y="1808"/>
                  </a:cubicBezTo>
                  <a:cubicBezTo>
                    <a:pt x="1239" y="1809"/>
                    <a:pt x="1240" y="1810"/>
                    <a:pt x="1241" y="1811"/>
                  </a:cubicBezTo>
                  <a:cubicBezTo>
                    <a:pt x="1242" y="1811"/>
                    <a:pt x="1244" y="1812"/>
                    <a:pt x="1245" y="1812"/>
                  </a:cubicBezTo>
                  <a:cubicBezTo>
                    <a:pt x="1245" y="1812"/>
                    <a:pt x="1247" y="1810"/>
                    <a:pt x="1248" y="1811"/>
                  </a:cubicBezTo>
                  <a:cubicBezTo>
                    <a:pt x="1248" y="1811"/>
                    <a:pt x="1249" y="1811"/>
                    <a:pt x="1249" y="1812"/>
                  </a:cubicBezTo>
                  <a:cubicBezTo>
                    <a:pt x="1250" y="1812"/>
                    <a:pt x="1249" y="1814"/>
                    <a:pt x="1249" y="1815"/>
                  </a:cubicBezTo>
                  <a:cubicBezTo>
                    <a:pt x="1249" y="1816"/>
                    <a:pt x="1251" y="1818"/>
                    <a:pt x="1251" y="1818"/>
                  </a:cubicBezTo>
                  <a:cubicBezTo>
                    <a:pt x="1253" y="1819"/>
                    <a:pt x="1255" y="1817"/>
                    <a:pt x="1256" y="1817"/>
                  </a:cubicBezTo>
                  <a:cubicBezTo>
                    <a:pt x="1257" y="1817"/>
                    <a:pt x="1258" y="1818"/>
                    <a:pt x="1258" y="1819"/>
                  </a:cubicBezTo>
                  <a:cubicBezTo>
                    <a:pt x="1259" y="1819"/>
                    <a:pt x="1260" y="1821"/>
                    <a:pt x="1260" y="1821"/>
                  </a:cubicBezTo>
                  <a:cubicBezTo>
                    <a:pt x="1261" y="1821"/>
                    <a:pt x="1262" y="1819"/>
                    <a:pt x="1263" y="1819"/>
                  </a:cubicBezTo>
                  <a:cubicBezTo>
                    <a:pt x="1263" y="1819"/>
                    <a:pt x="1264" y="1818"/>
                    <a:pt x="1265" y="1818"/>
                  </a:cubicBezTo>
                  <a:cubicBezTo>
                    <a:pt x="1266" y="1818"/>
                    <a:pt x="1266" y="1821"/>
                    <a:pt x="1267" y="1821"/>
                  </a:cubicBezTo>
                  <a:cubicBezTo>
                    <a:pt x="1268" y="1821"/>
                    <a:pt x="1270" y="1821"/>
                    <a:pt x="1271" y="1820"/>
                  </a:cubicBezTo>
                  <a:cubicBezTo>
                    <a:pt x="1272" y="1820"/>
                    <a:pt x="1273" y="1818"/>
                    <a:pt x="1274" y="1818"/>
                  </a:cubicBezTo>
                  <a:cubicBezTo>
                    <a:pt x="1275" y="1818"/>
                    <a:pt x="1277" y="1818"/>
                    <a:pt x="1278" y="1819"/>
                  </a:cubicBezTo>
                  <a:cubicBezTo>
                    <a:pt x="1278" y="1819"/>
                    <a:pt x="1279" y="1820"/>
                    <a:pt x="1280" y="1820"/>
                  </a:cubicBezTo>
                  <a:cubicBezTo>
                    <a:pt x="1281" y="1821"/>
                    <a:pt x="1283" y="1822"/>
                    <a:pt x="1284" y="1822"/>
                  </a:cubicBezTo>
                  <a:cubicBezTo>
                    <a:pt x="1285" y="1822"/>
                    <a:pt x="1286" y="1819"/>
                    <a:pt x="1287" y="1819"/>
                  </a:cubicBezTo>
                  <a:cubicBezTo>
                    <a:pt x="1287" y="1819"/>
                    <a:pt x="1289" y="1819"/>
                    <a:pt x="1290" y="1819"/>
                  </a:cubicBezTo>
                  <a:cubicBezTo>
                    <a:pt x="1291" y="1819"/>
                    <a:pt x="1294" y="1820"/>
                    <a:pt x="1295" y="1820"/>
                  </a:cubicBezTo>
                  <a:cubicBezTo>
                    <a:pt x="1296" y="1820"/>
                    <a:pt x="1298" y="1821"/>
                    <a:pt x="1299" y="1821"/>
                  </a:cubicBezTo>
                  <a:cubicBezTo>
                    <a:pt x="1299" y="1820"/>
                    <a:pt x="1300" y="1818"/>
                    <a:pt x="1301" y="1818"/>
                  </a:cubicBezTo>
                  <a:cubicBezTo>
                    <a:pt x="1302" y="1818"/>
                    <a:pt x="1304" y="1821"/>
                    <a:pt x="1306" y="1820"/>
                  </a:cubicBezTo>
                  <a:cubicBezTo>
                    <a:pt x="1306" y="1820"/>
                    <a:pt x="1307" y="1819"/>
                    <a:pt x="1308" y="1818"/>
                  </a:cubicBezTo>
                  <a:cubicBezTo>
                    <a:pt x="1308" y="1818"/>
                    <a:pt x="1310" y="1818"/>
                    <a:pt x="1311" y="1819"/>
                  </a:cubicBezTo>
                  <a:cubicBezTo>
                    <a:pt x="1312" y="1819"/>
                    <a:pt x="1313" y="1821"/>
                    <a:pt x="1314" y="1821"/>
                  </a:cubicBezTo>
                  <a:cubicBezTo>
                    <a:pt x="1315" y="1822"/>
                    <a:pt x="1318" y="1821"/>
                    <a:pt x="1319" y="1820"/>
                  </a:cubicBezTo>
                  <a:cubicBezTo>
                    <a:pt x="1320" y="1820"/>
                    <a:pt x="1322" y="1818"/>
                    <a:pt x="1323" y="1818"/>
                  </a:cubicBezTo>
                  <a:cubicBezTo>
                    <a:pt x="1323" y="1819"/>
                    <a:pt x="1324" y="1819"/>
                    <a:pt x="1324" y="1820"/>
                  </a:cubicBezTo>
                  <a:cubicBezTo>
                    <a:pt x="1325" y="1820"/>
                    <a:pt x="1325" y="1822"/>
                    <a:pt x="1326" y="1823"/>
                  </a:cubicBezTo>
                  <a:cubicBezTo>
                    <a:pt x="1327" y="1824"/>
                    <a:pt x="1330" y="1824"/>
                    <a:pt x="1331" y="1824"/>
                  </a:cubicBezTo>
                  <a:cubicBezTo>
                    <a:pt x="1333" y="1824"/>
                    <a:pt x="1335" y="1824"/>
                    <a:pt x="1337" y="1824"/>
                  </a:cubicBezTo>
                  <a:cubicBezTo>
                    <a:pt x="1339" y="1824"/>
                    <a:pt x="1343" y="1824"/>
                    <a:pt x="1345" y="1824"/>
                  </a:cubicBezTo>
                  <a:cubicBezTo>
                    <a:pt x="1346" y="1825"/>
                    <a:pt x="1348" y="1826"/>
                    <a:pt x="1349" y="1827"/>
                  </a:cubicBezTo>
                  <a:cubicBezTo>
                    <a:pt x="1350" y="1828"/>
                    <a:pt x="1352" y="1830"/>
                    <a:pt x="1353" y="1832"/>
                  </a:cubicBezTo>
                  <a:cubicBezTo>
                    <a:pt x="1354" y="1833"/>
                    <a:pt x="1356" y="1837"/>
                    <a:pt x="1357" y="1839"/>
                  </a:cubicBezTo>
                  <a:cubicBezTo>
                    <a:pt x="1359" y="1840"/>
                    <a:pt x="1362" y="1840"/>
                    <a:pt x="1364" y="1840"/>
                  </a:cubicBezTo>
                  <a:cubicBezTo>
                    <a:pt x="1365" y="1841"/>
                    <a:pt x="1366" y="1842"/>
                    <a:pt x="1367" y="1843"/>
                  </a:cubicBezTo>
                  <a:cubicBezTo>
                    <a:pt x="1367" y="1844"/>
                    <a:pt x="1367" y="1846"/>
                    <a:pt x="1367" y="1846"/>
                  </a:cubicBezTo>
                  <a:cubicBezTo>
                    <a:pt x="1368" y="1847"/>
                    <a:pt x="1371" y="1849"/>
                    <a:pt x="1372" y="1849"/>
                  </a:cubicBezTo>
                  <a:cubicBezTo>
                    <a:pt x="1373" y="1849"/>
                    <a:pt x="1375" y="1849"/>
                    <a:pt x="1377" y="1849"/>
                  </a:cubicBezTo>
                  <a:cubicBezTo>
                    <a:pt x="1377" y="1849"/>
                    <a:pt x="1379" y="1849"/>
                    <a:pt x="1380" y="1850"/>
                  </a:cubicBezTo>
                  <a:cubicBezTo>
                    <a:pt x="1381" y="1850"/>
                    <a:pt x="1380" y="1852"/>
                    <a:pt x="1380" y="1853"/>
                  </a:cubicBezTo>
                  <a:cubicBezTo>
                    <a:pt x="1381" y="1854"/>
                    <a:pt x="1384" y="1856"/>
                    <a:pt x="1385" y="1857"/>
                  </a:cubicBezTo>
                  <a:cubicBezTo>
                    <a:pt x="1386" y="1857"/>
                    <a:pt x="1389" y="1857"/>
                    <a:pt x="1390" y="1856"/>
                  </a:cubicBezTo>
                  <a:cubicBezTo>
                    <a:pt x="1391" y="1856"/>
                    <a:pt x="1393" y="1854"/>
                    <a:pt x="1393" y="1853"/>
                  </a:cubicBezTo>
                  <a:cubicBezTo>
                    <a:pt x="1394" y="1852"/>
                    <a:pt x="1394" y="1849"/>
                    <a:pt x="1394" y="1848"/>
                  </a:cubicBezTo>
                  <a:cubicBezTo>
                    <a:pt x="1394" y="1847"/>
                    <a:pt x="1392" y="1846"/>
                    <a:pt x="1392" y="1845"/>
                  </a:cubicBezTo>
                  <a:cubicBezTo>
                    <a:pt x="1392" y="1844"/>
                    <a:pt x="1393" y="1842"/>
                    <a:pt x="1394" y="1841"/>
                  </a:cubicBezTo>
                  <a:cubicBezTo>
                    <a:pt x="1395" y="1841"/>
                    <a:pt x="1397" y="1841"/>
                    <a:pt x="1398" y="1841"/>
                  </a:cubicBezTo>
                  <a:cubicBezTo>
                    <a:pt x="1399" y="1840"/>
                    <a:pt x="1400" y="1839"/>
                    <a:pt x="1401" y="1838"/>
                  </a:cubicBezTo>
                  <a:cubicBezTo>
                    <a:pt x="1402" y="1838"/>
                    <a:pt x="1403" y="1838"/>
                    <a:pt x="1404" y="1838"/>
                  </a:cubicBezTo>
                  <a:cubicBezTo>
                    <a:pt x="1405" y="1837"/>
                    <a:pt x="1406" y="1835"/>
                    <a:pt x="1407" y="1835"/>
                  </a:cubicBezTo>
                  <a:cubicBezTo>
                    <a:pt x="1408" y="1835"/>
                    <a:pt x="1410" y="1835"/>
                    <a:pt x="1411" y="1835"/>
                  </a:cubicBezTo>
                  <a:cubicBezTo>
                    <a:pt x="1412" y="1835"/>
                    <a:pt x="1413" y="1836"/>
                    <a:pt x="1414" y="1836"/>
                  </a:cubicBezTo>
                  <a:cubicBezTo>
                    <a:pt x="1415" y="1836"/>
                    <a:pt x="1417" y="1834"/>
                    <a:pt x="1418" y="1834"/>
                  </a:cubicBezTo>
                  <a:cubicBezTo>
                    <a:pt x="1420" y="1834"/>
                    <a:pt x="1423" y="1835"/>
                    <a:pt x="1425" y="1835"/>
                  </a:cubicBezTo>
                  <a:cubicBezTo>
                    <a:pt x="1426" y="1835"/>
                    <a:pt x="1427" y="1835"/>
                    <a:pt x="1428" y="1835"/>
                  </a:cubicBezTo>
                  <a:cubicBezTo>
                    <a:pt x="1429" y="1834"/>
                    <a:pt x="1429" y="1832"/>
                    <a:pt x="1429" y="1831"/>
                  </a:cubicBezTo>
                  <a:cubicBezTo>
                    <a:pt x="1430" y="1830"/>
                    <a:pt x="1429" y="1828"/>
                    <a:pt x="1428" y="1827"/>
                  </a:cubicBezTo>
                  <a:cubicBezTo>
                    <a:pt x="1428" y="1826"/>
                    <a:pt x="1425" y="1826"/>
                    <a:pt x="1424" y="1826"/>
                  </a:cubicBezTo>
                  <a:cubicBezTo>
                    <a:pt x="1423" y="1826"/>
                    <a:pt x="1422" y="1828"/>
                    <a:pt x="1421" y="1828"/>
                  </a:cubicBezTo>
                  <a:cubicBezTo>
                    <a:pt x="1420" y="1829"/>
                    <a:pt x="1418" y="1829"/>
                    <a:pt x="1417" y="1829"/>
                  </a:cubicBezTo>
                  <a:cubicBezTo>
                    <a:pt x="1416" y="1828"/>
                    <a:pt x="1415" y="1826"/>
                    <a:pt x="1416" y="1825"/>
                  </a:cubicBezTo>
                  <a:cubicBezTo>
                    <a:pt x="1416" y="1824"/>
                    <a:pt x="1417" y="1823"/>
                    <a:pt x="1418" y="1822"/>
                  </a:cubicBezTo>
                  <a:cubicBezTo>
                    <a:pt x="1418" y="1822"/>
                    <a:pt x="1420" y="1820"/>
                    <a:pt x="1420" y="1820"/>
                  </a:cubicBezTo>
                  <a:cubicBezTo>
                    <a:pt x="1420" y="1818"/>
                    <a:pt x="1420" y="1815"/>
                    <a:pt x="1419" y="1814"/>
                  </a:cubicBezTo>
                  <a:cubicBezTo>
                    <a:pt x="1418" y="1813"/>
                    <a:pt x="1416" y="1813"/>
                    <a:pt x="1415" y="1813"/>
                  </a:cubicBezTo>
                  <a:cubicBezTo>
                    <a:pt x="1415" y="1813"/>
                    <a:pt x="1413" y="1814"/>
                    <a:pt x="1413" y="1814"/>
                  </a:cubicBezTo>
                  <a:cubicBezTo>
                    <a:pt x="1412" y="1814"/>
                    <a:pt x="1410" y="1814"/>
                    <a:pt x="1409" y="1813"/>
                  </a:cubicBezTo>
                  <a:cubicBezTo>
                    <a:pt x="1408" y="1813"/>
                    <a:pt x="1406" y="1812"/>
                    <a:pt x="1405" y="1811"/>
                  </a:cubicBezTo>
                  <a:cubicBezTo>
                    <a:pt x="1404" y="1810"/>
                    <a:pt x="1404" y="1807"/>
                    <a:pt x="1404" y="1806"/>
                  </a:cubicBezTo>
                  <a:cubicBezTo>
                    <a:pt x="1404" y="1805"/>
                    <a:pt x="1403" y="1804"/>
                    <a:pt x="1403" y="1803"/>
                  </a:cubicBezTo>
                  <a:cubicBezTo>
                    <a:pt x="1402" y="1802"/>
                    <a:pt x="1401" y="1801"/>
                    <a:pt x="1401" y="1800"/>
                  </a:cubicBezTo>
                  <a:cubicBezTo>
                    <a:pt x="1401" y="1800"/>
                    <a:pt x="1403" y="1798"/>
                    <a:pt x="1403" y="1798"/>
                  </a:cubicBezTo>
                  <a:cubicBezTo>
                    <a:pt x="1403" y="1797"/>
                    <a:pt x="1403" y="1795"/>
                    <a:pt x="1403" y="1794"/>
                  </a:cubicBezTo>
                  <a:cubicBezTo>
                    <a:pt x="1402" y="1793"/>
                    <a:pt x="1401" y="1792"/>
                    <a:pt x="1401" y="1792"/>
                  </a:cubicBezTo>
                  <a:cubicBezTo>
                    <a:pt x="1400" y="1791"/>
                    <a:pt x="1399" y="1789"/>
                    <a:pt x="1399" y="1788"/>
                  </a:cubicBezTo>
                  <a:cubicBezTo>
                    <a:pt x="1399" y="1787"/>
                    <a:pt x="1401" y="1786"/>
                    <a:pt x="1401" y="1785"/>
                  </a:cubicBezTo>
                  <a:cubicBezTo>
                    <a:pt x="1401" y="1784"/>
                    <a:pt x="1401" y="1781"/>
                    <a:pt x="1400" y="1781"/>
                  </a:cubicBezTo>
                  <a:cubicBezTo>
                    <a:pt x="1399" y="1780"/>
                    <a:pt x="1397" y="1782"/>
                    <a:pt x="1396" y="1782"/>
                  </a:cubicBezTo>
                  <a:cubicBezTo>
                    <a:pt x="1395" y="1782"/>
                    <a:pt x="1395" y="1779"/>
                    <a:pt x="1394" y="1778"/>
                  </a:cubicBezTo>
                  <a:cubicBezTo>
                    <a:pt x="1394" y="1777"/>
                    <a:pt x="1394" y="1774"/>
                    <a:pt x="1395" y="1773"/>
                  </a:cubicBezTo>
                  <a:cubicBezTo>
                    <a:pt x="1395" y="1772"/>
                    <a:pt x="1398" y="1771"/>
                    <a:pt x="1398" y="1769"/>
                  </a:cubicBezTo>
                  <a:cubicBezTo>
                    <a:pt x="1398" y="1768"/>
                    <a:pt x="1397" y="1767"/>
                    <a:pt x="1396" y="1766"/>
                  </a:cubicBezTo>
                  <a:cubicBezTo>
                    <a:pt x="1396" y="1766"/>
                    <a:pt x="1394" y="1766"/>
                    <a:pt x="1393" y="1767"/>
                  </a:cubicBezTo>
                  <a:cubicBezTo>
                    <a:pt x="1392" y="1768"/>
                    <a:pt x="1392" y="1769"/>
                    <a:pt x="1392" y="1770"/>
                  </a:cubicBezTo>
                  <a:cubicBezTo>
                    <a:pt x="1391" y="1771"/>
                    <a:pt x="1390" y="1772"/>
                    <a:pt x="1389" y="1772"/>
                  </a:cubicBezTo>
                  <a:cubicBezTo>
                    <a:pt x="1388" y="1772"/>
                    <a:pt x="1387" y="1770"/>
                    <a:pt x="1387" y="1769"/>
                  </a:cubicBezTo>
                  <a:cubicBezTo>
                    <a:pt x="1387" y="1768"/>
                    <a:pt x="1388" y="1766"/>
                    <a:pt x="1388" y="1765"/>
                  </a:cubicBezTo>
                  <a:cubicBezTo>
                    <a:pt x="1389" y="1764"/>
                    <a:pt x="1390" y="1761"/>
                    <a:pt x="1390" y="1760"/>
                  </a:cubicBezTo>
                  <a:cubicBezTo>
                    <a:pt x="1390" y="1759"/>
                    <a:pt x="1389" y="1757"/>
                    <a:pt x="1388" y="1757"/>
                  </a:cubicBezTo>
                  <a:cubicBezTo>
                    <a:pt x="1387" y="1756"/>
                    <a:pt x="1386" y="1759"/>
                    <a:pt x="1385" y="1758"/>
                  </a:cubicBezTo>
                  <a:cubicBezTo>
                    <a:pt x="1384" y="1758"/>
                    <a:pt x="1383" y="1757"/>
                    <a:pt x="1383" y="1756"/>
                  </a:cubicBezTo>
                  <a:cubicBezTo>
                    <a:pt x="1383" y="1755"/>
                    <a:pt x="1384" y="1753"/>
                    <a:pt x="1384" y="1752"/>
                  </a:cubicBezTo>
                  <a:cubicBezTo>
                    <a:pt x="1383" y="1751"/>
                    <a:pt x="1381" y="1751"/>
                    <a:pt x="1380" y="1750"/>
                  </a:cubicBezTo>
                  <a:cubicBezTo>
                    <a:pt x="1380" y="1749"/>
                    <a:pt x="1380" y="1747"/>
                    <a:pt x="1380" y="1746"/>
                  </a:cubicBezTo>
                  <a:cubicBezTo>
                    <a:pt x="1380" y="1745"/>
                    <a:pt x="1381" y="1743"/>
                    <a:pt x="1382" y="1742"/>
                  </a:cubicBezTo>
                  <a:cubicBezTo>
                    <a:pt x="1382" y="1741"/>
                    <a:pt x="1382" y="1738"/>
                    <a:pt x="1382" y="1737"/>
                  </a:cubicBezTo>
                  <a:cubicBezTo>
                    <a:pt x="1382" y="1735"/>
                    <a:pt x="1382" y="1733"/>
                    <a:pt x="1381" y="1732"/>
                  </a:cubicBezTo>
                  <a:cubicBezTo>
                    <a:pt x="1381" y="1730"/>
                    <a:pt x="1377" y="1727"/>
                    <a:pt x="1377" y="1725"/>
                  </a:cubicBezTo>
                  <a:cubicBezTo>
                    <a:pt x="1376" y="1723"/>
                    <a:pt x="1377" y="1719"/>
                    <a:pt x="1377" y="1717"/>
                  </a:cubicBezTo>
                  <a:cubicBezTo>
                    <a:pt x="1377" y="1715"/>
                    <a:pt x="1376" y="1713"/>
                    <a:pt x="1376" y="1711"/>
                  </a:cubicBezTo>
                  <a:cubicBezTo>
                    <a:pt x="1375" y="1710"/>
                    <a:pt x="1374" y="1706"/>
                    <a:pt x="1373" y="1704"/>
                  </a:cubicBezTo>
                  <a:cubicBezTo>
                    <a:pt x="1373" y="1703"/>
                    <a:pt x="1371" y="1699"/>
                    <a:pt x="1371" y="1697"/>
                  </a:cubicBezTo>
                  <a:cubicBezTo>
                    <a:pt x="1370" y="1696"/>
                    <a:pt x="1367" y="1692"/>
                    <a:pt x="1366" y="1690"/>
                  </a:cubicBezTo>
                  <a:cubicBezTo>
                    <a:pt x="1365" y="1690"/>
                    <a:pt x="1363" y="1688"/>
                    <a:pt x="1362" y="1687"/>
                  </a:cubicBezTo>
                  <a:cubicBezTo>
                    <a:pt x="1361" y="1687"/>
                    <a:pt x="1359" y="1686"/>
                    <a:pt x="1359" y="1685"/>
                  </a:cubicBezTo>
                  <a:cubicBezTo>
                    <a:pt x="1358" y="1684"/>
                    <a:pt x="1360" y="1681"/>
                    <a:pt x="1360" y="1680"/>
                  </a:cubicBezTo>
                  <a:cubicBezTo>
                    <a:pt x="1360" y="1678"/>
                    <a:pt x="1361" y="1674"/>
                    <a:pt x="1361" y="1672"/>
                  </a:cubicBezTo>
                  <a:cubicBezTo>
                    <a:pt x="1360" y="1670"/>
                    <a:pt x="1359" y="1667"/>
                    <a:pt x="1358" y="1666"/>
                  </a:cubicBezTo>
                  <a:cubicBezTo>
                    <a:pt x="1358" y="1665"/>
                    <a:pt x="1358" y="1663"/>
                    <a:pt x="1359" y="1662"/>
                  </a:cubicBezTo>
                  <a:cubicBezTo>
                    <a:pt x="1359" y="1661"/>
                    <a:pt x="1359" y="1658"/>
                    <a:pt x="1360" y="1657"/>
                  </a:cubicBezTo>
                  <a:cubicBezTo>
                    <a:pt x="1361" y="1656"/>
                    <a:pt x="1363" y="1655"/>
                    <a:pt x="1365" y="1655"/>
                  </a:cubicBezTo>
                  <a:cubicBezTo>
                    <a:pt x="1366" y="1655"/>
                    <a:pt x="1368" y="1657"/>
                    <a:pt x="1370" y="1656"/>
                  </a:cubicBezTo>
                  <a:cubicBezTo>
                    <a:pt x="1370" y="1656"/>
                    <a:pt x="1371" y="1654"/>
                    <a:pt x="1371" y="1654"/>
                  </a:cubicBezTo>
                  <a:cubicBezTo>
                    <a:pt x="1372" y="1653"/>
                    <a:pt x="1371" y="1651"/>
                    <a:pt x="1370" y="1650"/>
                  </a:cubicBezTo>
                  <a:cubicBezTo>
                    <a:pt x="1370" y="1650"/>
                    <a:pt x="1370" y="1649"/>
                    <a:pt x="1369" y="1649"/>
                  </a:cubicBezTo>
                  <a:cubicBezTo>
                    <a:pt x="1369" y="1648"/>
                    <a:pt x="1368" y="1647"/>
                    <a:pt x="1368" y="1647"/>
                  </a:cubicBezTo>
                  <a:cubicBezTo>
                    <a:pt x="1368" y="1646"/>
                    <a:pt x="1370" y="1646"/>
                    <a:pt x="1370" y="1645"/>
                  </a:cubicBezTo>
                  <a:cubicBezTo>
                    <a:pt x="1370" y="1644"/>
                    <a:pt x="1368" y="1643"/>
                    <a:pt x="1367" y="1642"/>
                  </a:cubicBezTo>
                  <a:cubicBezTo>
                    <a:pt x="1367" y="1642"/>
                    <a:pt x="1367" y="1640"/>
                    <a:pt x="1368" y="1639"/>
                  </a:cubicBezTo>
                  <a:cubicBezTo>
                    <a:pt x="1368" y="1639"/>
                    <a:pt x="1371" y="1639"/>
                    <a:pt x="1372" y="1639"/>
                  </a:cubicBezTo>
                  <a:cubicBezTo>
                    <a:pt x="1373" y="1638"/>
                    <a:pt x="1375" y="1636"/>
                    <a:pt x="1376" y="1635"/>
                  </a:cubicBezTo>
                  <a:cubicBezTo>
                    <a:pt x="1376" y="1633"/>
                    <a:pt x="1376" y="1630"/>
                    <a:pt x="1377" y="1628"/>
                  </a:cubicBezTo>
                  <a:cubicBezTo>
                    <a:pt x="1377" y="1626"/>
                    <a:pt x="1376" y="1622"/>
                    <a:pt x="1376" y="1621"/>
                  </a:cubicBezTo>
                  <a:cubicBezTo>
                    <a:pt x="1376" y="1619"/>
                    <a:pt x="1378" y="1616"/>
                    <a:pt x="1378" y="1614"/>
                  </a:cubicBezTo>
                  <a:cubicBezTo>
                    <a:pt x="1378" y="1613"/>
                    <a:pt x="1379" y="1611"/>
                    <a:pt x="1379" y="1610"/>
                  </a:cubicBezTo>
                  <a:cubicBezTo>
                    <a:pt x="1378" y="1609"/>
                    <a:pt x="1375" y="1610"/>
                    <a:pt x="1373" y="1610"/>
                  </a:cubicBezTo>
                  <a:cubicBezTo>
                    <a:pt x="1372" y="1611"/>
                    <a:pt x="1370" y="1612"/>
                    <a:pt x="1369" y="1613"/>
                  </a:cubicBezTo>
                  <a:cubicBezTo>
                    <a:pt x="1368" y="1614"/>
                    <a:pt x="1367" y="1615"/>
                    <a:pt x="1367" y="1616"/>
                  </a:cubicBezTo>
                  <a:cubicBezTo>
                    <a:pt x="1366" y="1617"/>
                    <a:pt x="1363" y="1617"/>
                    <a:pt x="1362" y="1617"/>
                  </a:cubicBezTo>
                  <a:cubicBezTo>
                    <a:pt x="1360" y="1617"/>
                    <a:pt x="1358" y="1615"/>
                    <a:pt x="1357" y="1615"/>
                  </a:cubicBezTo>
                  <a:cubicBezTo>
                    <a:pt x="1355" y="1615"/>
                    <a:pt x="1353" y="1616"/>
                    <a:pt x="1351" y="1616"/>
                  </a:cubicBezTo>
                  <a:cubicBezTo>
                    <a:pt x="1350" y="1616"/>
                    <a:pt x="1348" y="1616"/>
                    <a:pt x="1347" y="1615"/>
                  </a:cubicBezTo>
                  <a:cubicBezTo>
                    <a:pt x="1346" y="1614"/>
                    <a:pt x="1344" y="1612"/>
                    <a:pt x="1344" y="1611"/>
                  </a:cubicBezTo>
                  <a:cubicBezTo>
                    <a:pt x="1344" y="1610"/>
                    <a:pt x="1345" y="1607"/>
                    <a:pt x="1346" y="1606"/>
                  </a:cubicBezTo>
                  <a:cubicBezTo>
                    <a:pt x="1346" y="1606"/>
                    <a:pt x="1348" y="1606"/>
                    <a:pt x="1349" y="1606"/>
                  </a:cubicBezTo>
                  <a:cubicBezTo>
                    <a:pt x="1351" y="1605"/>
                    <a:pt x="1353" y="1603"/>
                    <a:pt x="1354" y="1602"/>
                  </a:cubicBezTo>
                  <a:cubicBezTo>
                    <a:pt x="1355" y="1602"/>
                    <a:pt x="1357" y="1600"/>
                    <a:pt x="1358" y="1599"/>
                  </a:cubicBezTo>
                  <a:cubicBezTo>
                    <a:pt x="1359" y="1598"/>
                    <a:pt x="1361" y="1597"/>
                    <a:pt x="1362" y="1597"/>
                  </a:cubicBezTo>
                  <a:cubicBezTo>
                    <a:pt x="1363" y="1596"/>
                    <a:pt x="1363" y="1594"/>
                    <a:pt x="1364" y="1593"/>
                  </a:cubicBezTo>
                  <a:cubicBezTo>
                    <a:pt x="1364" y="1593"/>
                    <a:pt x="1367" y="1593"/>
                    <a:pt x="1367" y="1593"/>
                  </a:cubicBezTo>
                  <a:cubicBezTo>
                    <a:pt x="1368" y="1594"/>
                    <a:pt x="1368" y="1596"/>
                    <a:pt x="1368" y="1596"/>
                  </a:cubicBezTo>
                  <a:cubicBezTo>
                    <a:pt x="1368" y="1597"/>
                    <a:pt x="1367" y="1599"/>
                    <a:pt x="1367" y="1599"/>
                  </a:cubicBezTo>
                  <a:cubicBezTo>
                    <a:pt x="1367" y="1600"/>
                    <a:pt x="1365" y="1600"/>
                    <a:pt x="1365" y="1601"/>
                  </a:cubicBezTo>
                  <a:cubicBezTo>
                    <a:pt x="1364" y="1602"/>
                    <a:pt x="1361" y="1603"/>
                    <a:pt x="1360" y="1604"/>
                  </a:cubicBezTo>
                  <a:cubicBezTo>
                    <a:pt x="1360" y="1605"/>
                    <a:pt x="1358" y="1605"/>
                    <a:pt x="1358" y="1606"/>
                  </a:cubicBezTo>
                  <a:cubicBezTo>
                    <a:pt x="1358" y="1607"/>
                    <a:pt x="1359" y="1607"/>
                    <a:pt x="1360" y="1607"/>
                  </a:cubicBezTo>
                  <a:cubicBezTo>
                    <a:pt x="1361" y="1608"/>
                    <a:pt x="1363" y="1608"/>
                    <a:pt x="1363" y="1608"/>
                  </a:cubicBezTo>
                  <a:cubicBezTo>
                    <a:pt x="1365" y="1607"/>
                    <a:pt x="1367" y="1607"/>
                    <a:pt x="1368" y="1607"/>
                  </a:cubicBezTo>
                  <a:cubicBezTo>
                    <a:pt x="1369" y="1606"/>
                    <a:pt x="1370" y="1603"/>
                    <a:pt x="1371" y="1603"/>
                  </a:cubicBezTo>
                  <a:cubicBezTo>
                    <a:pt x="1372" y="1602"/>
                    <a:pt x="1375" y="1602"/>
                    <a:pt x="1377" y="1602"/>
                  </a:cubicBezTo>
                  <a:cubicBezTo>
                    <a:pt x="1377" y="1601"/>
                    <a:pt x="1379" y="1600"/>
                    <a:pt x="1379" y="1599"/>
                  </a:cubicBezTo>
                  <a:cubicBezTo>
                    <a:pt x="1380" y="1598"/>
                    <a:pt x="1381" y="1595"/>
                    <a:pt x="1382" y="1594"/>
                  </a:cubicBezTo>
                  <a:cubicBezTo>
                    <a:pt x="1383" y="1592"/>
                    <a:pt x="1384" y="1588"/>
                    <a:pt x="1384" y="1585"/>
                  </a:cubicBezTo>
                  <a:cubicBezTo>
                    <a:pt x="1385" y="1582"/>
                    <a:pt x="1386" y="1577"/>
                    <a:pt x="1386" y="1574"/>
                  </a:cubicBezTo>
                  <a:cubicBezTo>
                    <a:pt x="1387" y="1571"/>
                    <a:pt x="1389" y="1567"/>
                    <a:pt x="1390" y="1565"/>
                  </a:cubicBezTo>
                  <a:cubicBezTo>
                    <a:pt x="1391" y="1561"/>
                    <a:pt x="1393" y="1555"/>
                    <a:pt x="1395" y="1551"/>
                  </a:cubicBezTo>
                  <a:cubicBezTo>
                    <a:pt x="1396" y="1549"/>
                    <a:pt x="1398" y="1545"/>
                    <a:pt x="1399" y="1542"/>
                  </a:cubicBezTo>
                  <a:cubicBezTo>
                    <a:pt x="1400" y="1541"/>
                    <a:pt x="1402" y="1538"/>
                    <a:pt x="1402" y="1536"/>
                  </a:cubicBezTo>
                  <a:cubicBezTo>
                    <a:pt x="1402" y="1535"/>
                    <a:pt x="1400" y="1534"/>
                    <a:pt x="1399" y="1533"/>
                  </a:cubicBezTo>
                  <a:cubicBezTo>
                    <a:pt x="1398" y="1533"/>
                    <a:pt x="1395" y="1534"/>
                    <a:pt x="1393" y="1533"/>
                  </a:cubicBezTo>
                  <a:cubicBezTo>
                    <a:pt x="1392" y="1533"/>
                    <a:pt x="1389" y="1530"/>
                    <a:pt x="1387" y="1529"/>
                  </a:cubicBezTo>
                  <a:cubicBezTo>
                    <a:pt x="1386" y="1528"/>
                    <a:pt x="1382" y="1525"/>
                    <a:pt x="1381" y="1523"/>
                  </a:cubicBezTo>
                  <a:cubicBezTo>
                    <a:pt x="1380" y="1522"/>
                    <a:pt x="1379" y="1519"/>
                    <a:pt x="1379" y="1517"/>
                  </a:cubicBezTo>
                  <a:cubicBezTo>
                    <a:pt x="1380" y="1515"/>
                    <a:pt x="1382" y="1511"/>
                    <a:pt x="1384" y="1510"/>
                  </a:cubicBezTo>
                  <a:cubicBezTo>
                    <a:pt x="1385" y="1508"/>
                    <a:pt x="1388" y="1505"/>
                    <a:pt x="1390" y="1505"/>
                  </a:cubicBezTo>
                  <a:cubicBezTo>
                    <a:pt x="1391" y="1504"/>
                    <a:pt x="1394" y="1504"/>
                    <a:pt x="1395" y="1504"/>
                  </a:cubicBezTo>
                  <a:cubicBezTo>
                    <a:pt x="1397" y="1504"/>
                    <a:pt x="1400" y="1502"/>
                    <a:pt x="1401" y="1503"/>
                  </a:cubicBezTo>
                  <a:cubicBezTo>
                    <a:pt x="1402" y="1503"/>
                    <a:pt x="1403" y="1505"/>
                    <a:pt x="1404" y="1506"/>
                  </a:cubicBezTo>
                  <a:cubicBezTo>
                    <a:pt x="1404" y="1507"/>
                    <a:pt x="1404" y="1510"/>
                    <a:pt x="1405" y="1511"/>
                  </a:cubicBezTo>
                  <a:cubicBezTo>
                    <a:pt x="1406" y="1512"/>
                    <a:pt x="1409" y="1514"/>
                    <a:pt x="1410" y="1514"/>
                  </a:cubicBezTo>
                  <a:cubicBezTo>
                    <a:pt x="1412" y="1513"/>
                    <a:pt x="1414" y="1510"/>
                    <a:pt x="1415" y="1508"/>
                  </a:cubicBezTo>
                  <a:cubicBezTo>
                    <a:pt x="1415" y="1507"/>
                    <a:pt x="1415" y="1504"/>
                    <a:pt x="1416" y="1503"/>
                  </a:cubicBezTo>
                  <a:cubicBezTo>
                    <a:pt x="1416" y="1502"/>
                    <a:pt x="1418" y="1500"/>
                    <a:pt x="1419" y="1499"/>
                  </a:cubicBezTo>
                  <a:cubicBezTo>
                    <a:pt x="1420" y="1497"/>
                    <a:pt x="1422" y="1493"/>
                    <a:pt x="1424" y="1491"/>
                  </a:cubicBezTo>
                  <a:cubicBezTo>
                    <a:pt x="1426" y="1488"/>
                    <a:pt x="1429" y="1483"/>
                    <a:pt x="1431" y="1480"/>
                  </a:cubicBezTo>
                  <a:cubicBezTo>
                    <a:pt x="1432" y="1479"/>
                    <a:pt x="1434" y="1477"/>
                    <a:pt x="1434" y="1476"/>
                  </a:cubicBezTo>
                  <a:cubicBezTo>
                    <a:pt x="1435" y="1475"/>
                    <a:pt x="1435" y="1473"/>
                    <a:pt x="1435" y="1471"/>
                  </a:cubicBezTo>
                  <a:cubicBezTo>
                    <a:pt x="1435" y="1471"/>
                    <a:pt x="1434" y="1469"/>
                    <a:pt x="1434" y="1468"/>
                  </a:cubicBezTo>
                  <a:cubicBezTo>
                    <a:pt x="1434" y="1467"/>
                    <a:pt x="1436" y="1465"/>
                    <a:pt x="1436" y="1464"/>
                  </a:cubicBezTo>
                  <a:cubicBezTo>
                    <a:pt x="1436" y="1463"/>
                    <a:pt x="1434" y="1461"/>
                    <a:pt x="1434" y="1460"/>
                  </a:cubicBezTo>
                  <a:cubicBezTo>
                    <a:pt x="1434" y="1459"/>
                    <a:pt x="1436" y="1457"/>
                    <a:pt x="1437" y="1457"/>
                  </a:cubicBezTo>
                  <a:cubicBezTo>
                    <a:pt x="1438" y="1457"/>
                    <a:pt x="1440" y="1457"/>
                    <a:pt x="1441" y="1458"/>
                  </a:cubicBezTo>
                  <a:cubicBezTo>
                    <a:pt x="1441" y="1458"/>
                    <a:pt x="1442" y="1460"/>
                    <a:pt x="1443" y="1460"/>
                  </a:cubicBezTo>
                  <a:cubicBezTo>
                    <a:pt x="1444" y="1460"/>
                    <a:pt x="1447" y="1460"/>
                    <a:pt x="1448" y="1459"/>
                  </a:cubicBezTo>
                  <a:cubicBezTo>
                    <a:pt x="1449" y="1459"/>
                    <a:pt x="1451" y="1458"/>
                    <a:pt x="1452" y="1457"/>
                  </a:cubicBezTo>
                  <a:cubicBezTo>
                    <a:pt x="1453" y="1456"/>
                    <a:pt x="1454" y="1452"/>
                    <a:pt x="1456" y="1451"/>
                  </a:cubicBezTo>
                  <a:cubicBezTo>
                    <a:pt x="1457" y="1450"/>
                    <a:pt x="1461" y="1448"/>
                    <a:pt x="1462" y="1447"/>
                  </a:cubicBezTo>
                  <a:cubicBezTo>
                    <a:pt x="1464" y="1446"/>
                    <a:pt x="1467" y="1445"/>
                    <a:pt x="1468" y="1444"/>
                  </a:cubicBezTo>
                  <a:cubicBezTo>
                    <a:pt x="1469" y="1443"/>
                    <a:pt x="1470" y="1441"/>
                    <a:pt x="1470" y="1440"/>
                  </a:cubicBezTo>
                  <a:cubicBezTo>
                    <a:pt x="1471" y="1439"/>
                    <a:pt x="1473" y="1437"/>
                    <a:pt x="1472" y="1435"/>
                  </a:cubicBezTo>
                  <a:cubicBezTo>
                    <a:pt x="1472" y="1434"/>
                    <a:pt x="1469" y="1433"/>
                    <a:pt x="1469" y="1432"/>
                  </a:cubicBezTo>
                  <a:cubicBezTo>
                    <a:pt x="1468" y="1431"/>
                    <a:pt x="1467" y="1430"/>
                    <a:pt x="1467" y="1429"/>
                  </a:cubicBezTo>
                  <a:cubicBezTo>
                    <a:pt x="1468" y="1428"/>
                    <a:pt x="1469" y="1427"/>
                    <a:pt x="1470" y="1426"/>
                  </a:cubicBezTo>
                  <a:cubicBezTo>
                    <a:pt x="1470" y="1425"/>
                    <a:pt x="1471" y="1422"/>
                    <a:pt x="1470" y="1421"/>
                  </a:cubicBezTo>
                  <a:cubicBezTo>
                    <a:pt x="1470" y="1420"/>
                    <a:pt x="1469" y="1419"/>
                    <a:pt x="1469" y="1418"/>
                  </a:cubicBezTo>
                  <a:cubicBezTo>
                    <a:pt x="1469" y="1416"/>
                    <a:pt x="1469" y="1414"/>
                    <a:pt x="1470" y="1412"/>
                  </a:cubicBezTo>
                  <a:cubicBezTo>
                    <a:pt x="1470" y="1411"/>
                    <a:pt x="1472" y="1410"/>
                    <a:pt x="1473" y="1410"/>
                  </a:cubicBezTo>
                  <a:cubicBezTo>
                    <a:pt x="1475" y="1409"/>
                    <a:pt x="1478" y="1409"/>
                    <a:pt x="1480" y="1409"/>
                  </a:cubicBezTo>
                  <a:cubicBezTo>
                    <a:pt x="1480" y="1409"/>
                    <a:pt x="1481" y="1409"/>
                    <a:pt x="1482" y="1409"/>
                  </a:cubicBezTo>
                  <a:cubicBezTo>
                    <a:pt x="1482" y="1409"/>
                    <a:pt x="1483" y="1411"/>
                    <a:pt x="1484" y="1411"/>
                  </a:cubicBezTo>
                  <a:cubicBezTo>
                    <a:pt x="1484" y="1412"/>
                    <a:pt x="1484" y="1414"/>
                    <a:pt x="1484" y="1415"/>
                  </a:cubicBezTo>
                  <a:cubicBezTo>
                    <a:pt x="1484" y="1416"/>
                    <a:pt x="1483" y="1418"/>
                    <a:pt x="1484" y="1419"/>
                  </a:cubicBezTo>
                  <a:cubicBezTo>
                    <a:pt x="1485" y="1420"/>
                    <a:pt x="1487" y="1421"/>
                    <a:pt x="1488" y="1421"/>
                  </a:cubicBezTo>
                  <a:cubicBezTo>
                    <a:pt x="1490" y="1421"/>
                    <a:pt x="1493" y="1419"/>
                    <a:pt x="1495" y="1418"/>
                  </a:cubicBezTo>
                  <a:cubicBezTo>
                    <a:pt x="1496" y="1418"/>
                    <a:pt x="1499" y="1418"/>
                    <a:pt x="1500" y="1418"/>
                  </a:cubicBezTo>
                  <a:cubicBezTo>
                    <a:pt x="1502" y="1417"/>
                    <a:pt x="1503" y="1415"/>
                    <a:pt x="1504" y="1414"/>
                  </a:cubicBezTo>
                  <a:cubicBezTo>
                    <a:pt x="1505" y="1413"/>
                    <a:pt x="1508" y="1412"/>
                    <a:pt x="1509" y="1411"/>
                  </a:cubicBezTo>
                  <a:cubicBezTo>
                    <a:pt x="1511" y="1410"/>
                    <a:pt x="1516" y="1408"/>
                    <a:pt x="1518" y="1407"/>
                  </a:cubicBezTo>
                  <a:cubicBezTo>
                    <a:pt x="1520" y="1406"/>
                    <a:pt x="1523" y="1405"/>
                    <a:pt x="1524" y="1404"/>
                  </a:cubicBezTo>
                  <a:cubicBezTo>
                    <a:pt x="1526" y="1403"/>
                    <a:pt x="1528" y="1402"/>
                    <a:pt x="1529" y="1401"/>
                  </a:cubicBezTo>
                  <a:cubicBezTo>
                    <a:pt x="1529" y="1401"/>
                    <a:pt x="1529" y="1399"/>
                    <a:pt x="1529" y="1399"/>
                  </a:cubicBezTo>
                  <a:cubicBezTo>
                    <a:pt x="1528" y="1397"/>
                    <a:pt x="1526" y="1395"/>
                    <a:pt x="1525" y="1394"/>
                  </a:cubicBezTo>
                  <a:cubicBezTo>
                    <a:pt x="1523" y="1393"/>
                    <a:pt x="1520" y="1391"/>
                    <a:pt x="1519" y="1390"/>
                  </a:cubicBezTo>
                  <a:cubicBezTo>
                    <a:pt x="1517" y="1389"/>
                    <a:pt x="1514" y="1387"/>
                    <a:pt x="1512" y="1386"/>
                  </a:cubicBezTo>
                  <a:cubicBezTo>
                    <a:pt x="1511" y="1385"/>
                    <a:pt x="1509" y="1383"/>
                    <a:pt x="1507" y="1382"/>
                  </a:cubicBezTo>
                  <a:cubicBezTo>
                    <a:pt x="1507" y="1381"/>
                    <a:pt x="1505" y="1379"/>
                    <a:pt x="1504" y="1378"/>
                  </a:cubicBezTo>
                  <a:cubicBezTo>
                    <a:pt x="1503" y="1378"/>
                    <a:pt x="1501" y="1378"/>
                    <a:pt x="1499" y="1378"/>
                  </a:cubicBezTo>
                  <a:cubicBezTo>
                    <a:pt x="1499" y="1377"/>
                    <a:pt x="1497" y="1376"/>
                    <a:pt x="1497" y="1375"/>
                  </a:cubicBezTo>
                  <a:cubicBezTo>
                    <a:pt x="1496" y="1375"/>
                    <a:pt x="1495" y="1373"/>
                    <a:pt x="1495" y="1372"/>
                  </a:cubicBezTo>
                  <a:cubicBezTo>
                    <a:pt x="1495" y="1371"/>
                    <a:pt x="1496" y="1369"/>
                    <a:pt x="1496" y="1368"/>
                  </a:cubicBezTo>
                  <a:cubicBezTo>
                    <a:pt x="1495" y="1366"/>
                    <a:pt x="1492" y="1365"/>
                    <a:pt x="1491" y="1364"/>
                  </a:cubicBezTo>
                  <a:cubicBezTo>
                    <a:pt x="1491" y="1363"/>
                    <a:pt x="1490" y="1360"/>
                    <a:pt x="1490" y="1359"/>
                  </a:cubicBezTo>
                  <a:cubicBezTo>
                    <a:pt x="1490" y="1358"/>
                    <a:pt x="1491" y="1357"/>
                    <a:pt x="1491" y="1356"/>
                  </a:cubicBezTo>
                  <a:cubicBezTo>
                    <a:pt x="1492" y="1355"/>
                    <a:pt x="1494" y="1355"/>
                    <a:pt x="1495" y="1355"/>
                  </a:cubicBezTo>
                  <a:cubicBezTo>
                    <a:pt x="1496" y="1354"/>
                    <a:pt x="1498" y="1353"/>
                    <a:pt x="1499" y="1353"/>
                  </a:cubicBezTo>
                  <a:cubicBezTo>
                    <a:pt x="1500" y="1353"/>
                    <a:pt x="1501" y="1355"/>
                    <a:pt x="1502" y="1356"/>
                  </a:cubicBezTo>
                  <a:cubicBezTo>
                    <a:pt x="1502" y="1357"/>
                    <a:pt x="1504" y="1357"/>
                    <a:pt x="1504" y="1357"/>
                  </a:cubicBezTo>
                  <a:cubicBezTo>
                    <a:pt x="1504" y="1358"/>
                    <a:pt x="1504" y="1359"/>
                    <a:pt x="1503" y="1360"/>
                  </a:cubicBezTo>
                  <a:cubicBezTo>
                    <a:pt x="1503" y="1360"/>
                    <a:pt x="1502" y="1361"/>
                    <a:pt x="1502" y="1361"/>
                  </a:cubicBezTo>
                  <a:cubicBezTo>
                    <a:pt x="1502" y="1362"/>
                    <a:pt x="1502" y="1364"/>
                    <a:pt x="1502" y="1365"/>
                  </a:cubicBezTo>
                  <a:cubicBezTo>
                    <a:pt x="1503" y="1366"/>
                    <a:pt x="1505" y="1366"/>
                    <a:pt x="1506" y="1367"/>
                  </a:cubicBezTo>
                  <a:cubicBezTo>
                    <a:pt x="1508" y="1367"/>
                    <a:pt x="1512" y="1365"/>
                    <a:pt x="1514" y="1366"/>
                  </a:cubicBezTo>
                  <a:cubicBezTo>
                    <a:pt x="1514" y="1367"/>
                    <a:pt x="1513" y="1369"/>
                    <a:pt x="1513" y="1369"/>
                  </a:cubicBezTo>
                  <a:cubicBezTo>
                    <a:pt x="1513" y="1370"/>
                    <a:pt x="1514" y="1371"/>
                    <a:pt x="1514" y="1372"/>
                  </a:cubicBezTo>
                  <a:cubicBezTo>
                    <a:pt x="1515" y="1372"/>
                    <a:pt x="1516" y="1373"/>
                    <a:pt x="1516" y="1373"/>
                  </a:cubicBezTo>
                  <a:cubicBezTo>
                    <a:pt x="1517" y="1374"/>
                    <a:pt x="1516" y="1376"/>
                    <a:pt x="1516" y="1377"/>
                  </a:cubicBezTo>
                  <a:cubicBezTo>
                    <a:pt x="1516" y="1377"/>
                    <a:pt x="1515" y="1379"/>
                    <a:pt x="1516" y="1380"/>
                  </a:cubicBezTo>
                  <a:cubicBezTo>
                    <a:pt x="1516" y="1380"/>
                    <a:pt x="1518" y="1379"/>
                    <a:pt x="1519" y="1378"/>
                  </a:cubicBezTo>
                  <a:cubicBezTo>
                    <a:pt x="1520" y="1378"/>
                    <a:pt x="1524" y="1376"/>
                    <a:pt x="1525" y="1375"/>
                  </a:cubicBezTo>
                  <a:cubicBezTo>
                    <a:pt x="1527" y="1374"/>
                    <a:pt x="1530" y="1370"/>
                    <a:pt x="1532" y="1368"/>
                  </a:cubicBezTo>
                  <a:cubicBezTo>
                    <a:pt x="1534" y="1368"/>
                    <a:pt x="1537" y="1368"/>
                    <a:pt x="1538" y="1367"/>
                  </a:cubicBezTo>
                  <a:cubicBezTo>
                    <a:pt x="1539" y="1367"/>
                    <a:pt x="1541" y="1365"/>
                    <a:pt x="1542" y="1364"/>
                  </a:cubicBezTo>
                  <a:cubicBezTo>
                    <a:pt x="1543" y="1364"/>
                    <a:pt x="1543" y="1361"/>
                    <a:pt x="1544" y="1360"/>
                  </a:cubicBezTo>
                  <a:cubicBezTo>
                    <a:pt x="1545" y="1359"/>
                    <a:pt x="1546" y="1358"/>
                    <a:pt x="1547" y="1357"/>
                  </a:cubicBezTo>
                  <a:cubicBezTo>
                    <a:pt x="1548" y="1357"/>
                    <a:pt x="1550" y="1357"/>
                    <a:pt x="1551" y="1356"/>
                  </a:cubicBezTo>
                  <a:cubicBezTo>
                    <a:pt x="1552" y="1356"/>
                    <a:pt x="1554" y="1356"/>
                    <a:pt x="1555" y="1355"/>
                  </a:cubicBezTo>
                  <a:cubicBezTo>
                    <a:pt x="1556" y="1355"/>
                    <a:pt x="1559" y="1355"/>
                    <a:pt x="1559" y="1356"/>
                  </a:cubicBezTo>
                  <a:cubicBezTo>
                    <a:pt x="1560" y="1356"/>
                    <a:pt x="1559" y="1359"/>
                    <a:pt x="1559" y="1360"/>
                  </a:cubicBezTo>
                  <a:cubicBezTo>
                    <a:pt x="1558" y="1360"/>
                    <a:pt x="1557" y="1361"/>
                    <a:pt x="1556" y="1362"/>
                  </a:cubicBezTo>
                  <a:cubicBezTo>
                    <a:pt x="1556" y="1363"/>
                    <a:pt x="1555" y="1364"/>
                    <a:pt x="1555" y="1365"/>
                  </a:cubicBezTo>
                  <a:cubicBezTo>
                    <a:pt x="1555" y="1365"/>
                    <a:pt x="1557" y="1366"/>
                    <a:pt x="1557" y="1367"/>
                  </a:cubicBezTo>
                  <a:cubicBezTo>
                    <a:pt x="1557" y="1368"/>
                    <a:pt x="1557" y="1369"/>
                    <a:pt x="1557" y="1370"/>
                  </a:cubicBezTo>
                  <a:cubicBezTo>
                    <a:pt x="1557" y="1370"/>
                    <a:pt x="1555" y="1370"/>
                    <a:pt x="1555" y="1370"/>
                  </a:cubicBezTo>
                  <a:cubicBezTo>
                    <a:pt x="1554" y="1371"/>
                    <a:pt x="1554" y="1373"/>
                    <a:pt x="1554" y="1373"/>
                  </a:cubicBezTo>
                  <a:cubicBezTo>
                    <a:pt x="1554" y="1374"/>
                    <a:pt x="1555" y="1376"/>
                    <a:pt x="1556" y="1376"/>
                  </a:cubicBezTo>
                  <a:cubicBezTo>
                    <a:pt x="1557" y="1377"/>
                    <a:pt x="1558" y="1376"/>
                    <a:pt x="1559" y="1376"/>
                  </a:cubicBezTo>
                  <a:cubicBezTo>
                    <a:pt x="1561" y="1375"/>
                    <a:pt x="1564" y="1371"/>
                    <a:pt x="1567" y="1370"/>
                  </a:cubicBezTo>
                  <a:cubicBezTo>
                    <a:pt x="1568" y="1369"/>
                    <a:pt x="1572" y="1368"/>
                    <a:pt x="1574" y="1368"/>
                  </a:cubicBezTo>
                  <a:cubicBezTo>
                    <a:pt x="1576" y="1367"/>
                    <a:pt x="1578" y="1366"/>
                    <a:pt x="1579" y="1365"/>
                  </a:cubicBezTo>
                  <a:cubicBezTo>
                    <a:pt x="1580" y="1364"/>
                    <a:pt x="1582" y="1363"/>
                    <a:pt x="1583" y="1362"/>
                  </a:cubicBezTo>
                  <a:cubicBezTo>
                    <a:pt x="1584" y="1362"/>
                    <a:pt x="1586" y="1361"/>
                    <a:pt x="1587" y="1361"/>
                  </a:cubicBezTo>
                  <a:cubicBezTo>
                    <a:pt x="1588" y="1361"/>
                    <a:pt x="1590" y="1361"/>
                    <a:pt x="1591" y="1362"/>
                  </a:cubicBezTo>
                  <a:cubicBezTo>
                    <a:pt x="1592" y="1362"/>
                    <a:pt x="1592" y="1364"/>
                    <a:pt x="1592" y="1365"/>
                  </a:cubicBezTo>
                  <a:cubicBezTo>
                    <a:pt x="1592" y="1366"/>
                    <a:pt x="1592" y="1368"/>
                    <a:pt x="1592" y="1369"/>
                  </a:cubicBezTo>
                  <a:cubicBezTo>
                    <a:pt x="1591" y="1370"/>
                    <a:pt x="1589" y="1370"/>
                    <a:pt x="1588" y="1370"/>
                  </a:cubicBezTo>
                  <a:cubicBezTo>
                    <a:pt x="1586" y="1371"/>
                    <a:pt x="1582" y="1373"/>
                    <a:pt x="1581" y="1374"/>
                  </a:cubicBezTo>
                  <a:cubicBezTo>
                    <a:pt x="1578" y="1375"/>
                    <a:pt x="1574" y="1377"/>
                    <a:pt x="1572" y="1378"/>
                  </a:cubicBezTo>
                  <a:cubicBezTo>
                    <a:pt x="1568" y="1381"/>
                    <a:pt x="1560" y="1385"/>
                    <a:pt x="1556" y="1388"/>
                  </a:cubicBezTo>
                  <a:cubicBezTo>
                    <a:pt x="1553" y="1389"/>
                    <a:pt x="1548" y="1393"/>
                    <a:pt x="1545" y="1395"/>
                  </a:cubicBezTo>
                  <a:cubicBezTo>
                    <a:pt x="1543" y="1397"/>
                    <a:pt x="1540" y="1401"/>
                    <a:pt x="1538" y="1403"/>
                  </a:cubicBezTo>
                  <a:cubicBezTo>
                    <a:pt x="1537" y="1403"/>
                    <a:pt x="1535" y="1405"/>
                    <a:pt x="1534" y="1406"/>
                  </a:cubicBezTo>
                  <a:cubicBezTo>
                    <a:pt x="1534" y="1407"/>
                    <a:pt x="1532" y="1408"/>
                    <a:pt x="1533" y="1409"/>
                  </a:cubicBezTo>
                  <a:cubicBezTo>
                    <a:pt x="1533" y="1409"/>
                    <a:pt x="1533" y="1410"/>
                    <a:pt x="1534" y="1410"/>
                  </a:cubicBezTo>
                  <a:cubicBezTo>
                    <a:pt x="1534" y="1410"/>
                    <a:pt x="1535" y="1410"/>
                    <a:pt x="1535" y="1410"/>
                  </a:cubicBezTo>
                  <a:cubicBezTo>
                    <a:pt x="1536" y="1410"/>
                    <a:pt x="1538" y="1409"/>
                    <a:pt x="1538" y="1409"/>
                  </a:cubicBezTo>
                  <a:cubicBezTo>
                    <a:pt x="1540" y="1408"/>
                    <a:pt x="1542" y="1406"/>
                    <a:pt x="1543" y="1405"/>
                  </a:cubicBezTo>
                  <a:cubicBezTo>
                    <a:pt x="1545" y="1403"/>
                    <a:pt x="1547" y="1401"/>
                    <a:pt x="1549" y="1399"/>
                  </a:cubicBezTo>
                  <a:cubicBezTo>
                    <a:pt x="1550" y="1399"/>
                    <a:pt x="1552" y="1397"/>
                    <a:pt x="1553" y="1397"/>
                  </a:cubicBezTo>
                  <a:cubicBezTo>
                    <a:pt x="1556" y="1395"/>
                    <a:pt x="1561" y="1391"/>
                    <a:pt x="1564" y="1389"/>
                  </a:cubicBezTo>
                  <a:cubicBezTo>
                    <a:pt x="1566" y="1388"/>
                    <a:pt x="1570" y="1385"/>
                    <a:pt x="1573" y="1384"/>
                  </a:cubicBezTo>
                  <a:cubicBezTo>
                    <a:pt x="1575" y="1383"/>
                    <a:pt x="1579" y="1381"/>
                    <a:pt x="1581" y="1380"/>
                  </a:cubicBezTo>
                  <a:cubicBezTo>
                    <a:pt x="1583" y="1379"/>
                    <a:pt x="1587" y="1377"/>
                    <a:pt x="1589" y="1376"/>
                  </a:cubicBezTo>
                  <a:cubicBezTo>
                    <a:pt x="1592" y="1374"/>
                    <a:pt x="1599" y="1370"/>
                    <a:pt x="1602" y="1369"/>
                  </a:cubicBezTo>
                  <a:cubicBezTo>
                    <a:pt x="1606" y="1367"/>
                    <a:pt x="1613" y="1364"/>
                    <a:pt x="1617" y="1362"/>
                  </a:cubicBezTo>
                  <a:cubicBezTo>
                    <a:pt x="1621" y="1359"/>
                    <a:pt x="1628" y="1354"/>
                    <a:pt x="1631" y="1351"/>
                  </a:cubicBezTo>
                  <a:cubicBezTo>
                    <a:pt x="1634" y="1350"/>
                    <a:pt x="1640" y="1347"/>
                    <a:pt x="1643" y="1345"/>
                  </a:cubicBezTo>
                  <a:cubicBezTo>
                    <a:pt x="1647" y="1343"/>
                    <a:pt x="1654" y="1337"/>
                    <a:pt x="1658" y="1335"/>
                  </a:cubicBezTo>
                  <a:cubicBezTo>
                    <a:pt x="1660" y="1333"/>
                    <a:pt x="1664" y="1331"/>
                    <a:pt x="1666" y="1329"/>
                  </a:cubicBezTo>
                  <a:cubicBezTo>
                    <a:pt x="1668" y="1328"/>
                    <a:pt x="1671" y="1325"/>
                    <a:pt x="1673" y="1324"/>
                  </a:cubicBezTo>
                  <a:cubicBezTo>
                    <a:pt x="1674" y="1324"/>
                    <a:pt x="1676" y="1324"/>
                    <a:pt x="1677" y="1323"/>
                  </a:cubicBezTo>
                  <a:cubicBezTo>
                    <a:pt x="1679" y="1323"/>
                    <a:pt x="1681" y="1323"/>
                    <a:pt x="1682" y="1322"/>
                  </a:cubicBezTo>
                  <a:cubicBezTo>
                    <a:pt x="1683" y="1321"/>
                    <a:pt x="1684" y="1320"/>
                    <a:pt x="1685" y="1319"/>
                  </a:cubicBezTo>
                  <a:cubicBezTo>
                    <a:pt x="1686" y="1318"/>
                    <a:pt x="1688" y="1316"/>
                    <a:pt x="1689" y="1314"/>
                  </a:cubicBezTo>
                  <a:cubicBezTo>
                    <a:pt x="1691" y="1313"/>
                    <a:pt x="1694" y="1310"/>
                    <a:pt x="1696" y="1308"/>
                  </a:cubicBezTo>
                  <a:cubicBezTo>
                    <a:pt x="1699" y="1306"/>
                    <a:pt x="1705" y="1300"/>
                    <a:pt x="1708" y="1297"/>
                  </a:cubicBezTo>
                  <a:cubicBezTo>
                    <a:pt x="1710" y="1295"/>
                    <a:pt x="1716" y="1291"/>
                    <a:pt x="1718" y="1289"/>
                  </a:cubicBezTo>
                  <a:cubicBezTo>
                    <a:pt x="1720" y="1286"/>
                    <a:pt x="1723" y="1282"/>
                    <a:pt x="1725" y="1280"/>
                  </a:cubicBezTo>
                  <a:cubicBezTo>
                    <a:pt x="1727" y="1278"/>
                    <a:pt x="1730" y="1274"/>
                    <a:pt x="1732" y="1272"/>
                  </a:cubicBezTo>
                  <a:cubicBezTo>
                    <a:pt x="1735" y="1270"/>
                    <a:pt x="1740" y="1267"/>
                    <a:pt x="1742" y="1265"/>
                  </a:cubicBezTo>
                  <a:cubicBezTo>
                    <a:pt x="1744" y="1263"/>
                    <a:pt x="1749" y="1260"/>
                    <a:pt x="1751" y="1258"/>
                  </a:cubicBezTo>
                  <a:cubicBezTo>
                    <a:pt x="1753" y="1256"/>
                    <a:pt x="1758" y="1253"/>
                    <a:pt x="1760" y="1251"/>
                  </a:cubicBezTo>
                  <a:cubicBezTo>
                    <a:pt x="1762" y="1250"/>
                    <a:pt x="1765" y="1247"/>
                    <a:pt x="1767" y="1246"/>
                  </a:cubicBezTo>
                  <a:cubicBezTo>
                    <a:pt x="1769" y="1245"/>
                    <a:pt x="1772" y="1242"/>
                    <a:pt x="1773" y="1241"/>
                  </a:cubicBezTo>
                  <a:cubicBezTo>
                    <a:pt x="1774" y="1240"/>
                    <a:pt x="1778" y="1239"/>
                    <a:pt x="1778" y="1238"/>
                  </a:cubicBezTo>
                  <a:cubicBezTo>
                    <a:pt x="1779" y="1237"/>
                    <a:pt x="1780" y="1235"/>
                    <a:pt x="1779" y="1234"/>
                  </a:cubicBezTo>
                  <a:cubicBezTo>
                    <a:pt x="1779" y="1233"/>
                    <a:pt x="1777" y="1233"/>
                    <a:pt x="1776" y="1233"/>
                  </a:cubicBezTo>
                  <a:cubicBezTo>
                    <a:pt x="1775" y="1233"/>
                    <a:pt x="1772" y="1234"/>
                    <a:pt x="1771" y="1234"/>
                  </a:cubicBezTo>
                  <a:cubicBezTo>
                    <a:pt x="1770" y="1234"/>
                    <a:pt x="1768" y="1233"/>
                    <a:pt x="1767" y="1232"/>
                  </a:cubicBezTo>
                  <a:cubicBezTo>
                    <a:pt x="1767" y="1231"/>
                    <a:pt x="1766" y="1230"/>
                    <a:pt x="1765" y="1230"/>
                  </a:cubicBezTo>
                  <a:cubicBezTo>
                    <a:pt x="1764" y="1230"/>
                    <a:pt x="1763" y="1232"/>
                    <a:pt x="1763" y="1233"/>
                  </a:cubicBezTo>
                  <a:cubicBezTo>
                    <a:pt x="1763" y="1234"/>
                    <a:pt x="1764" y="1236"/>
                    <a:pt x="1764" y="1237"/>
                  </a:cubicBezTo>
                  <a:cubicBezTo>
                    <a:pt x="1764" y="1238"/>
                    <a:pt x="1764" y="1240"/>
                    <a:pt x="1763" y="1241"/>
                  </a:cubicBezTo>
                  <a:cubicBezTo>
                    <a:pt x="1762" y="1241"/>
                    <a:pt x="1761" y="1241"/>
                    <a:pt x="1760" y="1241"/>
                  </a:cubicBezTo>
                  <a:cubicBezTo>
                    <a:pt x="1759" y="1241"/>
                    <a:pt x="1758" y="1242"/>
                    <a:pt x="1757" y="1242"/>
                  </a:cubicBezTo>
                  <a:cubicBezTo>
                    <a:pt x="1756" y="1242"/>
                    <a:pt x="1755" y="1241"/>
                    <a:pt x="1754" y="1241"/>
                  </a:cubicBezTo>
                  <a:cubicBezTo>
                    <a:pt x="1754" y="1240"/>
                    <a:pt x="1753" y="1237"/>
                    <a:pt x="1753" y="1236"/>
                  </a:cubicBezTo>
                  <a:cubicBezTo>
                    <a:pt x="1753" y="1235"/>
                    <a:pt x="1754" y="1233"/>
                    <a:pt x="1754" y="1232"/>
                  </a:cubicBezTo>
                  <a:cubicBezTo>
                    <a:pt x="1754" y="1230"/>
                    <a:pt x="1754" y="1228"/>
                    <a:pt x="1754" y="1226"/>
                  </a:cubicBezTo>
                  <a:cubicBezTo>
                    <a:pt x="1754" y="1225"/>
                    <a:pt x="1754" y="1221"/>
                    <a:pt x="1753" y="1219"/>
                  </a:cubicBezTo>
                  <a:cubicBezTo>
                    <a:pt x="1753" y="1219"/>
                    <a:pt x="1751" y="1218"/>
                    <a:pt x="1750" y="1217"/>
                  </a:cubicBezTo>
                  <a:cubicBezTo>
                    <a:pt x="1749" y="1217"/>
                    <a:pt x="1748" y="1215"/>
                    <a:pt x="1747" y="1214"/>
                  </a:cubicBezTo>
                  <a:cubicBezTo>
                    <a:pt x="1747" y="1214"/>
                    <a:pt x="1749" y="1212"/>
                    <a:pt x="1749" y="1211"/>
                  </a:cubicBezTo>
                  <a:cubicBezTo>
                    <a:pt x="1749" y="1210"/>
                    <a:pt x="1750" y="1208"/>
                    <a:pt x="1749" y="1207"/>
                  </a:cubicBezTo>
                  <a:cubicBezTo>
                    <a:pt x="1749" y="1206"/>
                    <a:pt x="1745" y="1206"/>
                    <a:pt x="1743" y="1206"/>
                  </a:cubicBezTo>
                  <a:cubicBezTo>
                    <a:pt x="1742" y="1206"/>
                    <a:pt x="1739" y="1206"/>
                    <a:pt x="1738" y="1205"/>
                  </a:cubicBezTo>
                  <a:cubicBezTo>
                    <a:pt x="1737" y="1205"/>
                    <a:pt x="1736" y="1203"/>
                    <a:pt x="1735" y="1202"/>
                  </a:cubicBezTo>
                  <a:cubicBezTo>
                    <a:pt x="1734" y="1201"/>
                    <a:pt x="1733" y="1200"/>
                    <a:pt x="1733" y="1199"/>
                  </a:cubicBezTo>
                  <a:cubicBezTo>
                    <a:pt x="1733" y="1198"/>
                    <a:pt x="1734" y="1196"/>
                    <a:pt x="1734" y="1195"/>
                  </a:cubicBezTo>
                  <a:cubicBezTo>
                    <a:pt x="1735" y="1194"/>
                    <a:pt x="1737" y="1193"/>
                    <a:pt x="1737" y="1192"/>
                  </a:cubicBezTo>
                  <a:cubicBezTo>
                    <a:pt x="1738" y="1191"/>
                    <a:pt x="1738" y="1188"/>
                    <a:pt x="1737" y="1187"/>
                  </a:cubicBezTo>
                  <a:cubicBezTo>
                    <a:pt x="1737" y="1186"/>
                    <a:pt x="1735" y="1186"/>
                    <a:pt x="1734" y="1185"/>
                  </a:cubicBezTo>
                  <a:cubicBezTo>
                    <a:pt x="1733" y="1185"/>
                    <a:pt x="1733" y="1183"/>
                    <a:pt x="1733" y="1183"/>
                  </a:cubicBezTo>
                  <a:cubicBezTo>
                    <a:pt x="1733" y="1182"/>
                    <a:pt x="1735" y="1180"/>
                    <a:pt x="1736" y="1179"/>
                  </a:cubicBezTo>
                  <a:cubicBezTo>
                    <a:pt x="1737" y="1178"/>
                    <a:pt x="1738" y="1174"/>
                    <a:pt x="1739" y="1173"/>
                  </a:cubicBezTo>
                  <a:cubicBezTo>
                    <a:pt x="1739" y="1172"/>
                    <a:pt x="1740" y="1171"/>
                    <a:pt x="1741" y="1171"/>
                  </a:cubicBezTo>
                  <a:cubicBezTo>
                    <a:pt x="1742" y="1170"/>
                    <a:pt x="1744" y="1171"/>
                    <a:pt x="1745" y="1171"/>
                  </a:cubicBezTo>
                  <a:cubicBezTo>
                    <a:pt x="1745" y="1172"/>
                    <a:pt x="1746" y="1173"/>
                    <a:pt x="1746" y="1173"/>
                  </a:cubicBezTo>
                  <a:cubicBezTo>
                    <a:pt x="1746" y="1174"/>
                    <a:pt x="1744" y="1175"/>
                    <a:pt x="1744" y="1176"/>
                  </a:cubicBezTo>
                  <a:cubicBezTo>
                    <a:pt x="1744" y="1176"/>
                    <a:pt x="1744" y="1178"/>
                    <a:pt x="1745" y="1179"/>
                  </a:cubicBezTo>
                  <a:cubicBezTo>
                    <a:pt x="1745" y="1180"/>
                    <a:pt x="1747" y="1181"/>
                    <a:pt x="1748" y="1181"/>
                  </a:cubicBezTo>
                  <a:cubicBezTo>
                    <a:pt x="1749" y="1181"/>
                    <a:pt x="1751" y="1179"/>
                    <a:pt x="1752" y="1179"/>
                  </a:cubicBezTo>
                  <a:cubicBezTo>
                    <a:pt x="1753" y="1178"/>
                    <a:pt x="1755" y="1176"/>
                    <a:pt x="1756" y="1175"/>
                  </a:cubicBezTo>
                  <a:cubicBezTo>
                    <a:pt x="1756" y="1174"/>
                    <a:pt x="1755" y="1170"/>
                    <a:pt x="1756" y="1169"/>
                  </a:cubicBezTo>
                  <a:cubicBezTo>
                    <a:pt x="1756" y="1168"/>
                    <a:pt x="1758" y="1166"/>
                    <a:pt x="1759" y="1165"/>
                  </a:cubicBezTo>
                  <a:cubicBezTo>
                    <a:pt x="1761" y="1163"/>
                    <a:pt x="1763" y="1160"/>
                    <a:pt x="1765" y="1159"/>
                  </a:cubicBezTo>
                  <a:cubicBezTo>
                    <a:pt x="1766" y="1159"/>
                    <a:pt x="1768" y="1158"/>
                    <a:pt x="1769" y="1158"/>
                  </a:cubicBezTo>
                  <a:cubicBezTo>
                    <a:pt x="1770" y="1157"/>
                    <a:pt x="1771" y="1155"/>
                    <a:pt x="1772" y="1155"/>
                  </a:cubicBezTo>
                  <a:cubicBezTo>
                    <a:pt x="1773" y="1155"/>
                    <a:pt x="1774" y="1157"/>
                    <a:pt x="1775" y="1158"/>
                  </a:cubicBezTo>
                  <a:cubicBezTo>
                    <a:pt x="1777" y="1160"/>
                    <a:pt x="1780" y="1164"/>
                    <a:pt x="1780" y="1167"/>
                  </a:cubicBezTo>
                  <a:cubicBezTo>
                    <a:pt x="1780" y="1168"/>
                    <a:pt x="1779" y="1171"/>
                    <a:pt x="1779" y="1173"/>
                  </a:cubicBezTo>
                  <a:cubicBezTo>
                    <a:pt x="1779" y="1175"/>
                    <a:pt x="1780" y="1179"/>
                    <a:pt x="1780" y="1181"/>
                  </a:cubicBezTo>
                  <a:cubicBezTo>
                    <a:pt x="1780" y="1182"/>
                    <a:pt x="1778" y="1184"/>
                    <a:pt x="1778" y="1186"/>
                  </a:cubicBezTo>
                  <a:cubicBezTo>
                    <a:pt x="1777" y="1187"/>
                    <a:pt x="1775" y="1189"/>
                    <a:pt x="1774" y="1191"/>
                  </a:cubicBezTo>
                  <a:cubicBezTo>
                    <a:pt x="1773" y="1192"/>
                    <a:pt x="1770" y="1193"/>
                    <a:pt x="1769" y="1195"/>
                  </a:cubicBezTo>
                  <a:cubicBezTo>
                    <a:pt x="1768" y="1195"/>
                    <a:pt x="1768" y="1198"/>
                    <a:pt x="1768" y="1199"/>
                  </a:cubicBezTo>
                  <a:cubicBezTo>
                    <a:pt x="1769" y="1200"/>
                    <a:pt x="1772" y="1201"/>
                    <a:pt x="1774" y="1201"/>
                  </a:cubicBezTo>
                  <a:cubicBezTo>
                    <a:pt x="1776" y="1201"/>
                    <a:pt x="1780" y="1199"/>
                    <a:pt x="1782" y="1198"/>
                  </a:cubicBezTo>
                  <a:cubicBezTo>
                    <a:pt x="1784" y="1198"/>
                    <a:pt x="1788" y="1198"/>
                    <a:pt x="1790" y="1197"/>
                  </a:cubicBezTo>
                  <a:cubicBezTo>
                    <a:pt x="1791" y="1197"/>
                    <a:pt x="1793" y="1195"/>
                    <a:pt x="1794" y="1195"/>
                  </a:cubicBezTo>
                  <a:cubicBezTo>
                    <a:pt x="1796" y="1194"/>
                    <a:pt x="1798" y="1192"/>
                    <a:pt x="1800" y="1191"/>
                  </a:cubicBezTo>
                  <a:cubicBezTo>
                    <a:pt x="1801" y="1191"/>
                    <a:pt x="1802" y="1191"/>
                    <a:pt x="1803" y="1191"/>
                  </a:cubicBezTo>
                  <a:cubicBezTo>
                    <a:pt x="1804" y="1191"/>
                    <a:pt x="1805" y="1192"/>
                    <a:pt x="1806" y="1192"/>
                  </a:cubicBezTo>
                  <a:cubicBezTo>
                    <a:pt x="1806" y="1193"/>
                    <a:pt x="1807" y="1194"/>
                    <a:pt x="1808" y="1194"/>
                  </a:cubicBezTo>
                  <a:cubicBezTo>
                    <a:pt x="1809" y="1194"/>
                    <a:pt x="1812" y="1194"/>
                    <a:pt x="1812" y="1195"/>
                  </a:cubicBezTo>
                  <a:cubicBezTo>
                    <a:pt x="1813" y="1196"/>
                    <a:pt x="1812" y="1198"/>
                    <a:pt x="1811" y="1198"/>
                  </a:cubicBezTo>
                  <a:cubicBezTo>
                    <a:pt x="1810" y="1199"/>
                    <a:pt x="1808" y="1199"/>
                    <a:pt x="1807" y="1199"/>
                  </a:cubicBezTo>
                  <a:cubicBezTo>
                    <a:pt x="1806" y="1199"/>
                    <a:pt x="1803" y="1198"/>
                    <a:pt x="1802" y="1198"/>
                  </a:cubicBezTo>
                  <a:cubicBezTo>
                    <a:pt x="1801" y="1198"/>
                    <a:pt x="1799" y="1199"/>
                    <a:pt x="1799" y="1200"/>
                  </a:cubicBezTo>
                  <a:cubicBezTo>
                    <a:pt x="1798" y="1200"/>
                    <a:pt x="1797" y="1203"/>
                    <a:pt x="1797" y="1203"/>
                  </a:cubicBezTo>
                  <a:cubicBezTo>
                    <a:pt x="1796" y="1204"/>
                    <a:pt x="1795" y="1206"/>
                    <a:pt x="1795" y="1207"/>
                  </a:cubicBezTo>
                  <a:cubicBezTo>
                    <a:pt x="1794" y="1207"/>
                    <a:pt x="1792" y="1208"/>
                    <a:pt x="1791" y="1208"/>
                  </a:cubicBezTo>
                  <a:cubicBezTo>
                    <a:pt x="1789" y="1208"/>
                    <a:pt x="1787" y="1208"/>
                    <a:pt x="1786" y="1209"/>
                  </a:cubicBezTo>
                  <a:cubicBezTo>
                    <a:pt x="1785" y="1209"/>
                    <a:pt x="1784" y="1211"/>
                    <a:pt x="1783" y="1212"/>
                  </a:cubicBezTo>
                  <a:cubicBezTo>
                    <a:pt x="1782" y="1213"/>
                    <a:pt x="1780" y="1216"/>
                    <a:pt x="1778" y="1217"/>
                  </a:cubicBezTo>
                  <a:cubicBezTo>
                    <a:pt x="1778" y="1218"/>
                    <a:pt x="1776" y="1219"/>
                    <a:pt x="1775" y="1220"/>
                  </a:cubicBezTo>
                  <a:cubicBezTo>
                    <a:pt x="1774" y="1221"/>
                    <a:pt x="1773" y="1222"/>
                    <a:pt x="1772" y="1223"/>
                  </a:cubicBezTo>
                  <a:cubicBezTo>
                    <a:pt x="1771" y="1224"/>
                    <a:pt x="1770" y="1225"/>
                    <a:pt x="1770" y="1226"/>
                  </a:cubicBezTo>
                  <a:cubicBezTo>
                    <a:pt x="1770" y="1226"/>
                    <a:pt x="1770" y="1228"/>
                    <a:pt x="1770" y="1228"/>
                  </a:cubicBezTo>
                  <a:cubicBezTo>
                    <a:pt x="1771" y="1229"/>
                    <a:pt x="1772" y="1229"/>
                    <a:pt x="1773" y="1229"/>
                  </a:cubicBezTo>
                  <a:cubicBezTo>
                    <a:pt x="1774" y="1230"/>
                    <a:pt x="1776" y="1230"/>
                    <a:pt x="1776" y="1229"/>
                  </a:cubicBezTo>
                  <a:cubicBezTo>
                    <a:pt x="1777" y="1229"/>
                    <a:pt x="1778" y="1228"/>
                    <a:pt x="1779" y="1227"/>
                  </a:cubicBezTo>
                  <a:cubicBezTo>
                    <a:pt x="1780" y="1226"/>
                    <a:pt x="1780" y="1224"/>
                    <a:pt x="1781" y="1223"/>
                  </a:cubicBezTo>
                  <a:cubicBezTo>
                    <a:pt x="1782" y="1222"/>
                    <a:pt x="1784" y="1221"/>
                    <a:pt x="1785" y="1220"/>
                  </a:cubicBezTo>
                  <a:cubicBezTo>
                    <a:pt x="1786" y="1219"/>
                    <a:pt x="1789" y="1217"/>
                    <a:pt x="1790" y="1216"/>
                  </a:cubicBezTo>
                  <a:cubicBezTo>
                    <a:pt x="1792" y="1214"/>
                    <a:pt x="1795" y="1212"/>
                    <a:pt x="1797" y="1210"/>
                  </a:cubicBezTo>
                  <a:cubicBezTo>
                    <a:pt x="1799" y="1209"/>
                    <a:pt x="1803" y="1207"/>
                    <a:pt x="1805" y="1206"/>
                  </a:cubicBezTo>
                  <a:cubicBezTo>
                    <a:pt x="1807" y="1204"/>
                    <a:pt x="1813" y="1202"/>
                    <a:pt x="1816" y="1200"/>
                  </a:cubicBezTo>
                  <a:cubicBezTo>
                    <a:pt x="1819" y="1199"/>
                    <a:pt x="1824" y="1196"/>
                    <a:pt x="1826" y="1195"/>
                  </a:cubicBezTo>
                  <a:cubicBezTo>
                    <a:pt x="1829" y="1193"/>
                    <a:pt x="1836" y="1191"/>
                    <a:pt x="1839" y="1189"/>
                  </a:cubicBezTo>
                  <a:cubicBezTo>
                    <a:pt x="1842" y="1188"/>
                    <a:pt x="1849" y="1184"/>
                    <a:pt x="1852" y="1182"/>
                  </a:cubicBezTo>
                  <a:cubicBezTo>
                    <a:pt x="1856" y="1180"/>
                    <a:pt x="1864" y="1176"/>
                    <a:pt x="1868" y="1174"/>
                  </a:cubicBezTo>
                  <a:cubicBezTo>
                    <a:pt x="1870" y="1173"/>
                    <a:pt x="1875" y="1170"/>
                    <a:pt x="1878" y="1169"/>
                  </a:cubicBezTo>
                  <a:cubicBezTo>
                    <a:pt x="1880" y="1168"/>
                    <a:pt x="1885" y="1167"/>
                    <a:pt x="1887" y="1167"/>
                  </a:cubicBezTo>
                  <a:cubicBezTo>
                    <a:pt x="1889" y="1166"/>
                    <a:pt x="1894" y="1167"/>
                    <a:pt x="1896" y="1167"/>
                  </a:cubicBezTo>
                  <a:cubicBezTo>
                    <a:pt x="1897" y="1167"/>
                    <a:pt x="1900" y="1168"/>
                    <a:pt x="1902" y="1167"/>
                  </a:cubicBezTo>
                  <a:cubicBezTo>
                    <a:pt x="1904" y="1167"/>
                    <a:pt x="1907" y="1165"/>
                    <a:pt x="1908" y="1165"/>
                  </a:cubicBezTo>
                  <a:cubicBezTo>
                    <a:pt x="1909" y="1164"/>
                    <a:pt x="1910" y="1164"/>
                    <a:pt x="1911" y="1163"/>
                  </a:cubicBezTo>
                  <a:cubicBezTo>
                    <a:pt x="1910" y="1161"/>
                    <a:pt x="1909" y="1160"/>
                    <a:pt x="1908" y="1159"/>
                  </a:cubicBezTo>
                  <a:cubicBezTo>
                    <a:pt x="1907" y="1157"/>
                    <a:pt x="1904" y="1155"/>
                    <a:pt x="1903" y="1154"/>
                  </a:cubicBezTo>
                  <a:cubicBezTo>
                    <a:pt x="1902" y="1153"/>
                    <a:pt x="1901" y="1151"/>
                    <a:pt x="1900" y="1150"/>
                  </a:cubicBezTo>
                  <a:cubicBezTo>
                    <a:pt x="1899" y="1150"/>
                    <a:pt x="1896" y="1150"/>
                    <a:pt x="1895" y="1149"/>
                  </a:cubicBezTo>
                  <a:cubicBezTo>
                    <a:pt x="1895" y="1147"/>
                    <a:pt x="1895" y="1144"/>
                    <a:pt x="1896" y="1143"/>
                  </a:cubicBezTo>
                  <a:cubicBezTo>
                    <a:pt x="1896" y="1142"/>
                    <a:pt x="1899" y="1141"/>
                    <a:pt x="1900" y="1140"/>
                  </a:cubicBezTo>
                  <a:cubicBezTo>
                    <a:pt x="1901" y="1139"/>
                    <a:pt x="1903" y="1137"/>
                    <a:pt x="1904" y="1136"/>
                  </a:cubicBezTo>
                  <a:cubicBezTo>
                    <a:pt x="1905" y="1134"/>
                    <a:pt x="1909" y="1132"/>
                    <a:pt x="1910" y="1130"/>
                  </a:cubicBezTo>
                  <a:cubicBezTo>
                    <a:pt x="1911" y="1129"/>
                    <a:pt x="1911" y="1125"/>
                    <a:pt x="1912" y="1124"/>
                  </a:cubicBezTo>
                  <a:cubicBezTo>
                    <a:pt x="1912" y="1122"/>
                    <a:pt x="1912" y="1118"/>
                    <a:pt x="1912" y="1117"/>
                  </a:cubicBezTo>
                  <a:cubicBezTo>
                    <a:pt x="1913" y="1115"/>
                    <a:pt x="1915" y="1112"/>
                    <a:pt x="1916" y="1110"/>
                  </a:cubicBezTo>
                  <a:cubicBezTo>
                    <a:pt x="1916" y="1109"/>
                    <a:pt x="1918" y="1108"/>
                    <a:pt x="1919" y="1107"/>
                  </a:cubicBezTo>
                  <a:cubicBezTo>
                    <a:pt x="1920" y="1106"/>
                    <a:pt x="1922" y="1103"/>
                    <a:pt x="1923" y="1102"/>
                  </a:cubicBezTo>
                  <a:cubicBezTo>
                    <a:pt x="1923" y="1101"/>
                    <a:pt x="1925" y="1100"/>
                    <a:pt x="1925" y="1099"/>
                  </a:cubicBezTo>
                  <a:cubicBezTo>
                    <a:pt x="1926" y="1099"/>
                    <a:pt x="1926" y="1097"/>
                    <a:pt x="1925" y="1097"/>
                  </a:cubicBezTo>
                  <a:cubicBezTo>
                    <a:pt x="1925" y="1096"/>
                    <a:pt x="1923" y="1095"/>
                    <a:pt x="1923" y="1095"/>
                  </a:cubicBezTo>
                  <a:cubicBezTo>
                    <a:pt x="1923" y="1094"/>
                    <a:pt x="1923" y="1092"/>
                    <a:pt x="1924" y="1091"/>
                  </a:cubicBezTo>
                  <a:cubicBezTo>
                    <a:pt x="1924" y="1091"/>
                    <a:pt x="1926" y="1090"/>
                    <a:pt x="1927" y="1089"/>
                  </a:cubicBezTo>
                  <a:cubicBezTo>
                    <a:pt x="1928" y="1088"/>
                    <a:pt x="1928" y="1084"/>
                    <a:pt x="1927" y="1083"/>
                  </a:cubicBezTo>
                  <a:cubicBezTo>
                    <a:pt x="1927" y="1081"/>
                    <a:pt x="1925" y="1079"/>
                    <a:pt x="1924" y="1078"/>
                  </a:cubicBezTo>
                  <a:cubicBezTo>
                    <a:pt x="1923" y="1077"/>
                    <a:pt x="1922" y="1075"/>
                    <a:pt x="1922" y="1074"/>
                  </a:cubicBezTo>
                  <a:cubicBezTo>
                    <a:pt x="1921" y="1073"/>
                    <a:pt x="1924" y="1070"/>
                    <a:pt x="1924" y="1068"/>
                  </a:cubicBezTo>
                  <a:cubicBezTo>
                    <a:pt x="1924" y="1067"/>
                    <a:pt x="1923" y="1064"/>
                    <a:pt x="1923" y="1063"/>
                  </a:cubicBezTo>
                  <a:cubicBezTo>
                    <a:pt x="1922" y="1062"/>
                    <a:pt x="1921" y="1060"/>
                    <a:pt x="1921" y="1059"/>
                  </a:cubicBezTo>
                  <a:cubicBezTo>
                    <a:pt x="1920" y="1058"/>
                    <a:pt x="1918" y="1056"/>
                    <a:pt x="1917" y="1055"/>
                  </a:cubicBezTo>
                  <a:cubicBezTo>
                    <a:pt x="1916" y="1054"/>
                    <a:pt x="1914" y="1053"/>
                    <a:pt x="1914" y="1052"/>
                  </a:cubicBezTo>
                  <a:cubicBezTo>
                    <a:pt x="1914" y="1051"/>
                    <a:pt x="1915" y="1049"/>
                    <a:pt x="1915" y="1047"/>
                  </a:cubicBezTo>
                  <a:cubicBezTo>
                    <a:pt x="1915" y="1046"/>
                    <a:pt x="1914" y="1044"/>
                    <a:pt x="1915" y="1043"/>
                  </a:cubicBezTo>
                  <a:cubicBezTo>
                    <a:pt x="1915" y="1041"/>
                    <a:pt x="1918" y="1038"/>
                    <a:pt x="1919" y="1037"/>
                  </a:cubicBezTo>
                  <a:cubicBezTo>
                    <a:pt x="1920" y="1036"/>
                    <a:pt x="1923" y="1035"/>
                    <a:pt x="1923" y="1035"/>
                  </a:cubicBezTo>
                  <a:cubicBezTo>
                    <a:pt x="1923" y="1034"/>
                    <a:pt x="1923" y="1032"/>
                    <a:pt x="1923" y="1032"/>
                  </a:cubicBezTo>
                  <a:cubicBezTo>
                    <a:pt x="1923" y="1031"/>
                    <a:pt x="1922" y="1030"/>
                    <a:pt x="1922" y="1029"/>
                  </a:cubicBezTo>
                  <a:cubicBezTo>
                    <a:pt x="1921" y="1028"/>
                    <a:pt x="1920" y="1026"/>
                    <a:pt x="1919" y="1025"/>
                  </a:cubicBezTo>
                  <a:cubicBezTo>
                    <a:pt x="1919" y="1024"/>
                    <a:pt x="1920" y="1021"/>
                    <a:pt x="1919" y="1019"/>
                  </a:cubicBezTo>
                  <a:cubicBezTo>
                    <a:pt x="1919" y="1018"/>
                    <a:pt x="1917" y="1018"/>
                    <a:pt x="1917" y="1017"/>
                  </a:cubicBezTo>
                  <a:cubicBezTo>
                    <a:pt x="1916" y="1016"/>
                    <a:pt x="1916" y="1014"/>
                    <a:pt x="1917" y="1013"/>
                  </a:cubicBezTo>
                  <a:cubicBezTo>
                    <a:pt x="1917" y="1012"/>
                    <a:pt x="1917" y="1009"/>
                    <a:pt x="1918" y="1008"/>
                  </a:cubicBezTo>
                  <a:cubicBezTo>
                    <a:pt x="1918" y="1007"/>
                    <a:pt x="1920" y="1007"/>
                    <a:pt x="1920" y="1006"/>
                  </a:cubicBezTo>
                  <a:cubicBezTo>
                    <a:pt x="1921" y="1006"/>
                    <a:pt x="1923" y="1005"/>
                    <a:pt x="1923" y="1004"/>
                  </a:cubicBezTo>
                  <a:cubicBezTo>
                    <a:pt x="1924" y="1003"/>
                    <a:pt x="1923" y="1001"/>
                    <a:pt x="1923" y="1000"/>
                  </a:cubicBezTo>
                  <a:cubicBezTo>
                    <a:pt x="1923" y="1000"/>
                    <a:pt x="1923" y="998"/>
                    <a:pt x="1923" y="997"/>
                  </a:cubicBezTo>
                  <a:cubicBezTo>
                    <a:pt x="1923" y="996"/>
                    <a:pt x="1924" y="994"/>
                    <a:pt x="1925" y="993"/>
                  </a:cubicBezTo>
                  <a:cubicBezTo>
                    <a:pt x="1926" y="993"/>
                    <a:pt x="1928" y="992"/>
                    <a:pt x="1929" y="992"/>
                  </a:cubicBezTo>
                  <a:cubicBezTo>
                    <a:pt x="1930" y="991"/>
                    <a:pt x="1931" y="990"/>
                    <a:pt x="1932" y="989"/>
                  </a:cubicBezTo>
                  <a:cubicBezTo>
                    <a:pt x="1932" y="988"/>
                    <a:pt x="1932" y="986"/>
                    <a:pt x="1932" y="985"/>
                  </a:cubicBezTo>
                  <a:cubicBezTo>
                    <a:pt x="1932" y="984"/>
                    <a:pt x="1932" y="983"/>
                    <a:pt x="1932" y="982"/>
                  </a:cubicBezTo>
                  <a:cubicBezTo>
                    <a:pt x="1932" y="981"/>
                    <a:pt x="1931" y="980"/>
                    <a:pt x="1931" y="979"/>
                  </a:cubicBezTo>
                  <a:cubicBezTo>
                    <a:pt x="1931" y="978"/>
                    <a:pt x="1933" y="977"/>
                    <a:pt x="1933" y="976"/>
                  </a:cubicBezTo>
                  <a:cubicBezTo>
                    <a:pt x="1934" y="976"/>
                    <a:pt x="1935" y="975"/>
                    <a:pt x="1935" y="974"/>
                  </a:cubicBezTo>
                  <a:cubicBezTo>
                    <a:pt x="1935" y="973"/>
                    <a:pt x="1935" y="971"/>
                    <a:pt x="1935" y="970"/>
                  </a:cubicBezTo>
                  <a:cubicBezTo>
                    <a:pt x="1935" y="969"/>
                    <a:pt x="1937" y="968"/>
                    <a:pt x="1938" y="968"/>
                  </a:cubicBezTo>
                  <a:cubicBezTo>
                    <a:pt x="1938" y="967"/>
                    <a:pt x="1939" y="965"/>
                    <a:pt x="1939" y="964"/>
                  </a:cubicBezTo>
                  <a:cubicBezTo>
                    <a:pt x="1939" y="963"/>
                    <a:pt x="1939" y="961"/>
                    <a:pt x="1939" y="960"/>
                  </a:cubicBezTo>
                  <a:cubicBezTo>
                    <a:pt x="1939" y="959"/>
                    <a:pt x="1938" y="957"/>
                    <a:pt x="1938" y="956"/>
                  </a:cubicBezTo>
                  <a:cubicBezTo>
                    <a:pt x="1937" y="954"/>
                    <a:pt x="1937" y="952"/>
                    <a:pt x="1938" y="951"/>
                  </a:cubicBezTo>
                  <a:cubicBezTo>
                    <a:pt x="1938" y="950"/>
                    <a:pt x="1939" y="949"/>
                    <a:pt x="1940" y="948"/>
                  </a:cubicBezTo>
                  <a:cubicBezTo>
                    <a:pt x="1941" y="948"/>
                    <a:pt x="1943" y="948"/>
                    <a:pt x="1943" y="947"/>
                  </a:cubicBezTo>
                  <a:cubicBezTo>
                    <a:pt x="1944" y="946"/>
                    <a:pt x="1944" y="944"/>
                    <a:pt x="1943" y="943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8" name="Freeform 47"/>
            <p:cNvSpPr>
              <a:spLocks/>
            </p:cNvSpPr>
            <p:nvPr/>
          </p:nvSpPr>
          <p:spPr bwMode="auto">
            <a:xfrm>
              <a:off x="3878263" y="4346575"/>
              <a:ext cx="679450" cy="577850"/>
            </a:xfrm>
            <a:custGeom>
              <a:avLst/>
              <a:gdLst>
                <a:gd name="T0" fmla="*/ 769 w 805"/>
                <a:gd name="T1" fmla="*/ 607 h 685"/>
                <a:gd name="T2" fmla="*/ 718 w 805"/>
                <a:gd name="T3" fmla="*/ 594 h 685"/>
                <a:gd name="T4" fmla="*/ 698 w 805"/>
                <a:gd name="T5" fmla="*/ 564 h 685"/>
                <a:gd name="T6" fmla="*/ 703 w 805"/>
                <a:gd name="T7" fmla="*/ 551 h 685"/>
                <a:gd name="T8" fmla="*/ 730 w 805"/>
                <a:gd name="T9" fmla="*/ 545 h 685"/>
                <a:gd name="T10" fmla="*/ 744 w 805"/>
                <a:gd name="T11" fmla="*/ 530 h 685"/>
                <a:gd name="T12" fmla="*/ 742 w 805"/>
                <a:gd name="T13" fmla="*/ 511 h 685"/>
                <a:gd name="T14" fmla="*/ 733 w 805"/>
                <a:gd name="T15" fmla="*/ 509 h 685"/>
                <a:gd name="T16" fmla="*/ 711 w 805"/>
                <a:gd name="T17" fmla="*/ 492 h 685"/>
                <a:gd name="T18" fmla="*/ 681 w 805"/>
                <a:gd name="T19" fmla="*/ 511 h 685"/>
                <a:gd name="T20" fmla="*/ 674 w 805"/>
                <a:gd name="T21" fmla="*/ 497 h 685"/>
                <a:gd name="T22" fmla="*/ 700 w 805"/>
                <a:gd name="T23" fmla="*/ 466 h 685"/>
                <a:gd name="T24" fmla="*/ 673 w 805"/>
                <a:gd name="T25" fmla="*/ 419 h 685"/>
                <a:gd name="T26" fmla="*/ 655 w 805"/>
                <a:gd name="T27" fmla="*/ 360 h 685"/>
                <a:gd name="T28" fmla="*/ 386 w 805"/>
                <a:gd name="T29" fmla="*/ 345 h 685"/>
                <a:gd name="T30" fmla="*/ 389 w 805"/>
                <a:gd name="T31" fmla="*/ 307 h 685"/>
                <a:gd name="T32" fmla="*/ 392 w 805"/>
                <a:gd name="T33" fmla="*/ 290 h 685"/>
                <a:gd name="T34" fmla="*/ 394 w 805"/>
                <a:gd name="T35" fmla="*/ 251 h 685"/>
                <a:gd name="T36" fmla="*/ 405 w 805"/>
                <a:gd name="T37" fmla="*/ 223 h 685"/>
                <a:gd name="T38" fmla="*/ 421 w 805"/>
                <a:gd name="T39" fmla="*/ 197 h 685"/>
                <a:gd name="T40" fmla="*/ 431 w 805"/>
                <a:gd name="T41" fmla="*/ 161 h 685"/>
                <a:gd name="T42" fmla="*/ 445 w 805"/>
                <a:gd name="T43" fmla="*/ 151 h 685"/>
                <a:gd name="T44" fmla="*/ 450 w 805"/>
                <a:gd name="T45" fmla="*/ 136 h 685"/>
                <a:gd name="T46" fmla="*/ 451 w 805"/>
                <a:gd name="T47" fmla="*/ 102 h 685"/>
                <a:gd name="T48" fmla="*/ 438 w 805"/>
                <a:gd name="T49" fmla="*/ 88 h 685"/>
                <a:gd name="T50" fmla="*/ 435 w 805"/>
                <a:gd name="T51" fmla="*/ 67 h 685"/>
                <a:gd name="T52" fmla="*/ 422 w 805"/>
                <a:gd name="T53" fmla="*/ 25 h 685"/>
                <a:gd name="T54" fmla="*/ 413 w 805"/>
                <a:gd name="T55" fmla="*/ 2 h 685"/>
                <a:gd name="T56" fmla="*/ 25 w 805"/>
                <a:gd name="T57" fmla="*/ 218 h 685"/>
                <a:gd name="T58" fmla="*/ 48 w 805"/>
                <a:gd name="T59" fmla="*/ 254 h 685"/>
                <a:gd name="T60" fmla="*/ 54 w 805"/>
                <a:gd name="T61" fmla="*/ 283 h 685"/>
                <a:gd name="T62" fmla="*/ 72 w 805"/>
                <a:gd name="T63" fmla="*/ 323 h 685"/>
                <a:gd name="T64" fmla="*/ 96 w 805"/>
                <a:gd name="T65" fmla="*/ 353 h 685"/>
                <a:gd name="T66" fmla="*/ 94 w 805"/>
                <a:gd name="T67" fmla="*/ 415 h 685"/>
                <a:gd name="T68" fmla="*/ 80 w 805"/>
                <a:gd name="T69" fmla="*/ 444 h 685"/>
                <a:gd name="T70" fmla="*/ 80 w 805"/>
                <a:gd name="T71" fmla="*/ 474 h 685"/>
                <a:gd name="T72" fmla="*/ 79 w 805"/>
                <a:gd name="T73" fmla="*/ 518 h 685"/>
                <a:gd name="T74" fmla="*/ 72 w 805"/>
                <a:gd name="T75" fmla="*/ 557 h 685"/>
                <a:gd name="T76" fmla="*/ 64 w 805"/>
                <a:gd name="T77" fmla="*/ 600 h 685"/>
                <a:gd name="T78" fmla="*/ 234 w 805"/>
                <a:gd name="T79" fmla="*/ 612 h 685"/>
                <a:gd name="T80" fmla="*/ 347 w 805"/>
                <a:gd name="T81" fmla="*/ 613 h 685"/>
                <a:gd name="T82" fmla="*/ 376 w 805"/>
                <a:gd name="T83" fmla="*/ 604 h 685"/>
                <a:gd name="T84" fmla="*/ 320 w 805"/>
                <a:gd name="T85" fmla="*/ 591 h 685"/>
                <a:gd name="T86" fmla="*/ 357 w 805"/>
                <a:gd name="T87" fmla="*/ 575 h 685"/>
                <a:gd name="T88" fmla="*/ 396 w 805"/>
                <a:gd name="T89" fmla="*/ 588 h 685"/>
                <a:gd name="T90" fmla="*/ 429 w 805"/>
                <a:gd name="T91" fmla="*/ 607 h 685"/>
                <a:gd name="T92" fmla="*/ 467 w 805"/>
                <a:gd name="T93" fmla="*/ 632 h 685"/>
                <a:gd name="T94" fmla="*/ 473 w 805"/>
                <a:gd name="T95" fmla="*/ 659 h 685"/>
                <a:gd name="T96" fmla="*/ 535 w 805"/>
                <a:gd name="T97" fmla="*/ 684 h 685"/>
                <a:gd name="T98" fmla="*/ 532 w 805"/>
                <a:gd name="T99" fmla="*/ 676 h 685"/>
                <a:gd name="T100" fmla="*/ 568 w 805"/>
                <a:gd name="T101" fmla="*/ 647 h 685"/>
                <a:gd name="T102" fmla="*/ 577 w 805"/>
                <a:gd name="T103" fmla="*/ 646 h 685"/>
                <a:gd name="T104" fmla="*/ 609 w 805"/>
                <a:gd name="T105" fmla="*/ 648 h 685"/>
                <a:gd name="T106" fmla="*/ 610 w 805"/>
                <a:gd name="T107" fmla="*/ 672 h 685"/>
                <a:gd name="T108" fmla="*/ 648 w 805"/>
                <a:gd name="T109" fmla="*/ 637 h 685"/>
                <a:gd name="T110" fmla="*/ 643 w 805"/>
                <a:gd name="T111" fmla="*/ 609 h 685"/>
                <a:gd name="T112" fmla="*/ 674 w 805"/>
                <a:gd name="T113" fmla="*/ 604 h 685"/>
                <a:gd name="T114" fmla="*/ 728 w 805"/>
                <a:gd name="T115" fmla="*/ 631 h 685"/>
                <a:gd name="T116" fmla="*/ 749 w 805"/>
                <a:gd name="T117" fmla="*/ 680 h 685"/>
                <a:gd name="T118" fmla="*/ 783 w 805"/>
                <a:gd name="T119" fmla="*/ 662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05" h="685">
                  <a:moveTo>
                    <a:pt x="805" y="629"/>
                  </a:moveTo>
                  <a:cubicBezTo>
                    <a:pt x="804" y="628"/>
                    <a:pt x="802" y="626"/>
                    <a:pt x="801" y="625"/>
                  </a:cubicBezTo>
                  <a:cubicBezTo>
                    <a:pt x="801" y="624"/>
                    <a:pt x="799" y="622"/>
                    <a:pt x="799" y="622"/>
                  </a:cubicBezTo>
                  <a:cubicBezTo>
                    <a:pt x="797" y="622"/>
                    <a:pt x="795" y="624"/>
                    <a:pt x="794" y="624"/>
                  </a:cubicBezTo>
                  <a:cubicBezTo>
                    <a:pt x="793" y="625"/>
                    <a:pt x="793" y="627"/>
                    <a:pt x="792" y="628"/>
                  </a:cubicBezTo>
                  <a:cubicBezTo>
                    <a:pt x="791" y="628"/>
                    <a:pt x="789" y="629"/>
                    <a:pt x="788" y="628"/>
                  </a:cubicBezTo>
                  <a:cubicBezTo>
                    <a:pt x="787" y="628"/>
                    <a:pt x="786" y="626"/>
                    <a:pt x="786" y="625"/>
                  </a:cubicBezTo>
                  <a:cubicBezTo>
                    <a:pt x="786" y="624"/>
                    <a:pt x="787" y="623"/>
                    <a:pt x="787" y="622"/>
                  </a:cubicBezTo>
                  <a:cubicBezTo>
                    <a:pt x="787" y="621"/>
                    <a:pt x="787" y="619"/>
                    <a:pt x="786" y="618"/>
                  </a:cubicBezTo>
                  <a:cubicBezTo>
                    <a:pt x="785" y="618"/>
                    <a:pt x="782" y="618"/>
                    <a:pt x="781" y="617"/>
                  </a:cubicBezTo>
                  <a:cubicBezTo>
                    <a:pt x="780" y="616"/>
                    <a:pt x="778" y="614"/>
                    <a:pt x="778" y="613"/>
                  </a:cubicBezTo>
                  <a:cubicBezTo>
                    <a:pt x="777" y="611"/>
                    <a:pt x="776" y="608"/>
                    <a:pt x="775" y="607"/>
                  </a:cubicBezTo>
                  <a:cubicBezTo>
                    <a:pt x="774" y="606"/>
                    <a:pt x="773" y="605"/>
                    <a:pt x="772" y="605"/>
                  </a:cubicBezTo>
                  <a:cubicBezTo>
                    <a:pt x="771" y="605"/>
                    <a:pt x="770" y="606"/>
                    <a:pt x="769" y="607"/>
                  </a:cubicBezTo>
                  <a:cubicBezTo>
                    <a:pt x="768" y="608"/>
                    <a:pt x="768" y="611"/>
                    <a:pt x="766" y="611"/>
                  </a:cubicBezTo>
                  <a:cubicBezTo>
                    <a:pt x="765" y="611"/>
                    <a:pt x="762" y="608"/>
                    <a:pt x="761" y="607"/>
                  </a:cubicBezTo>
                  <a:cubicBezTo>
                    <a:pt x="760" y="606"/>
                    <a:pt x="757" y="604"/>
                    <a:pt x="755" y="604"/>
                  </a:cubicBezTo>
                  <a:cubicBezTo>
                    <a:pt x="754" y="604"/>
                    <a:pt x="753" y="607"/>
                    <a:pt x="752" y="607"/>
                  </a:cubicBezTo>
                  <a:cubicBezTo>
                    <a:pt x="751" y="607"/>
                    <a:pt x="748" y="607"/>
                    <a:pt x="748" y="606"/>
                  </a:cubicBezTo>
                  <a:cubicBezTo>
                    <a:pt x="747" y="605"/>
                    <a:pt x="749" y="603"/>
                    <a:pt x="748" y="602"/>
                  </a:cubicBezTo>
                  <a:cubicBezTo>
                    <a:pt x="748" y="601"/>
                    <a:pt x="746" y="600"/>
                    <a:pt x="745" y="600"/>
                  </a:cubicBezTo>
                  <a:cubicBezTo>
                    <a:pt x="743" y="600"/>
                    <a:pt x="739" y="600"/>
                    <a:pt x="737" y="600"/>
                  </a:cubicBezTo>
                  <a:cubicBezTo>
                    <a:pt x="736" y="600"/>
                    <a:pt x="733" y="603"/>
                    <a:pt x="732" y="603"/>
                  </a:cubicBezTo>
                  <a:cubicBezTo>
                    <a:pt x="731" y="602"/>
                    <a:pt x="730" y="599"/>
                    <a:pt x="729" y="599"/>
                  </a:cubicBezTo>
                  <a:cubicBezTo>
                    <a:pt x="728" y="599"/>
                    <a:pt x="728" y="601"/>
                    <a:pt x="727" y="602"/>
                  </a:cubicBezTo>
                  <a:cubicBezTo>
                    <a:pt x="726" y="602"/>
                    <a:pt x="725" y="603"/>
                    <a:pt x="724" y="603"/>
                  </a:cubicBezTo>
                  <a:cubicBezTo>
                    <a:pt x="723" y="603"/>
                    <a:pt x="721" y="601"/>
                    <a:pt x="721" y="600"/>
                  </a:cubicBezTo>
                  <a:cubicBezTo>
                    <a:pt x="720" y="599"/>
                    <a:pt x="718" y="594"/>
                    <a:pt x="718" y="594"/>
                  </a:cubicBezTo>
                  <a:cubicBezTo>
                    <a:pt x="718" y="594"/>
                    <a:pt x="717" y="590"/>
                    <a:pt x="716" y="590"/>
                  </a:cubicBezTo>
                  <a:cubicBezTo>
                    <a:pt x="716" y="590"/>
                    <a:pt x="714" y="591"/>
                    <a:pt x="714" y="592"/>
                  </a:cubicBezTo>
                  <a:cubicBezTo>
                    <a:pt x="713" y="593"/>
                    <a:pt x="713" y="597"/>
                    <a:pt x="711" y="597"/>
                  </a:cubicBezTo>
                  <a:cubicBezTo>
                    <a:pt x="710" y="597"/>
                    <a:pt x="709" y="594"/>
                    <a:pt x="709" y="594"/>
                  </a:cubicBezTo>
                  <a:cubicBezTo>
                    <a:pt x="708" y="592"/>
                    <a:pt x="705" y="590"/>
                    <a:pt x="704" y="589"/>
                  </a:cubicBezTo>
                  <a:cubicBezTo>
                    <a:pt x="703" y="588"/>
                    <a:pt x="702" y="587"/>
                    <a:pt x="701" y="587"/>
                  </a:cubicBezTo>
                  <a:cubicBezTo>
                    <a:pt x="699" y="587"/>
                    <a:pt x="697" y="588"/>
                    <a:pt x="695" y="587"/>
                  </a:cubicBezTo>
                  <a:cubicBezTo>
                    <a:pt x="694" y="587"/>
                    <a:pt x="691" y="585"/>
                    <a:pt x="691" y="584"/>
                  </a:cubicBezTo>
                  <a:cubicBezTo>
                    <a:pt x="691" y="583"/>
                    <a:pt x="693" y="582"/>
                    <a:pt x="694" y="581"/>
                  </a:cubicBezTo>
                  <a:cubicBezTo>
                    <a:pt x="694" y="579"/>
                    <a:pt x="692" y="577"/>
                    <a:pt x="693" y="575"/>
                  </a:cubicBezTo>
                  <a:cubicBezTo>
                    <a:pt x="693" y="574"/>
                    <a:pt x="695" y="573"/>
                    <a:pt x="695" y="572"/>
                  </a:cubicBezTo>
                  <a:cubicBezTo>
                    <a:pt x="695" y="571"/>
                    <a:pt x="693" y="570"/>
                    <a:pt x="692" y="569"/>
                  </a:cubicBezTo>
                  <a:cubicBezTo>
                    <a:pt x="692" y="568"/>
                    <a:pt x="693" y="565"/>
                    <a:pt x="694" y="565"/>
                  </a:cubicBezTo>
                  <a:cubicBezTo>
                    <a:pt x="695" y="564"/>
                    <a:pt x="698" y="565"/>
                    <a:pt x="698" y="564"/>
                  </a:cubicBezTo>
                  <a:cubicBezTo>
                    <a:pt x="699" y="563"/>
                    <a:pt x="697" y="561"/>
                    <a:pt x="696" y="560"/>
                  </a:cubicBezTo>
                  <a:cubicBezTo>
                    <a:pt x="696" y="559"/>
                    <a:pt x="695" y="557"/>
                    <a:pt x="696" y="556"/>
                  </a:cubicBezTo>
                  <a:cubicBezTo>
                    <a:pt x="696" y="556"/>
                    <a:pt x="698" y="556"/>
                    <a:pt x="699" y="556"/>
                  </a:cubicBezTo>
                  <a:cubicBezTo>
                    <a:pt x="700" y="556"/>
                    <a:pt x="702" y="558"/>
                    <a:pt x="703" y="558"/>
                  </a:cubicBezTo>
                  <a:cubicBezTo>
                    <a:pt x="704" y="558"/>
                    <a:pt x="706" y="559"/>
                    <a:pt x="708" y="559"/>
                  </a:cubicBezTo>
                  <a:cubicBezTo>
                    <a:pt x="709" y="559"/>
                    <a:pt x="711" y="559"/>
                    <a:pt x="712" y="559"/>
                  </a:cubicBezTo>
                  <a:cubicBezTo>
                    <a:pt x="714" y="559"/>
                    <a:pt x="716" y="560"/>
                    <a:pt x="717" y="561"/>
                  </a:cubicBezTo>
                  <a:cubicBezTo>
                    <a:pt x="718" y="561"/>
                    <a:pt x="720" y="563"/>
                    <a:pt x="721" y="564"/>
                  </a:cubicBezTo>
                  <a:cubicBezTo>
                    <a:pt x="722" y="564"/>
                    <a:pt x="724" y="565"/>
                    <a:pt x="725" y="564"/>
                  </a:cubicBezTo>
                  <a:cubicBezTo>
                    <a:pt x="726" y="563"/>
                    <a:pt x="724" y="560"/>
                    <a:pt x="723" y="559"/>
                  </a:cubicBezTo>
                  <a:cubicBezTo>
                    <a:pt x="722" y="558"/>
                    <a:pt x="720" y="558"/>
                    <a:pt x="719" y="557"/>
                  </a:cubicBezTo>
                  <a:cubicBezTo>
                    <a:pt x="718" y="556"/>
                    <a:pt x="717" y="555"/>
                    <a:pt x="716" y="555"/>
                  </a:cubicBezTo>
                  <a:cubicBezTo>
                    <a:pt x="714" y="554"/>
                    <a:pt x="712" y="555"/>
                    <a:pt x="710" y="555"/>
                  </a:cubicBezTo>
                  <a:cubicBezTo>
                    <a:pt x="708" y="554"/>
                    <a:pt x="705" y="553"/>
                    <a:pt x="703" y="551"/>
                  </a:cubicBezTo>
                  <a:cubicBezTo>
                    <a:pt x="702" y="551"/>
                    <a:pt x="702" y="549"/>
                    <a:pt x="701" y="549"/>
                  </a:cubicBezTo>
                  <a:cubicBezTo>
                    <a:pt x="700" y="548"/>
                    <a:pt x="699" y="549"/>
                    <a:pt x="698" y="549"/>
                  </a:cubicBezTo>
                  <a:cubicBezTo>
                    <a:pt x="697" y="549"/>
                    <a:pt x="695" y="548"/>
                    <a:pt x="695" y="547"/>
                  </a:cubicBezTo>
                  <a:cubicBezTo>
                    <a:pt x="695" y="546"/>
                    <a:pt x="695" y="543"/>
                    <a:pt x="696" y="542"/>
                  </a:cubicBezTo>
                  <a:cubicBezTo>
                    <a:pt x="697" y="541"/>
                    <a:pt x="701" y="542"/>
                    <a:pt x="702" y="542"/>
                  </a:cubicBezTo>
                  <a:cubicBezTo>
                    <a:pt x="703" y="542"/>
                    <a:pt x="704" y="543"/>
                    <a:pt x="705" y="543"/>
                  </a:cubicBezTo>
                  <a:cubicBezTo>
                    <a:pt x="706" y="544"/>
                    <a:pt x="708" y="544"/>
                    <a:pt x="709" y="544"/>
                  </a:cubicBezTo>
                  <a:cubicBezTo>
                    <a:pt x="710" y="544"/>
                    <a:pt x="711" y="542"/>
                    <a:pt x="712" y="542"/>
                  </a:cubicBezTo>
                  <a:cubicBezTo>
                    <a:pt x="713" y="542"/>
                    <a:pt x="715" y="543"/>
                    <a:pt x="715" y="543"/>
                  </a:cubicBezTo>
                  <a:cubicBezTo>
                    <a:pt x="716" y="543"/>
                    <a:pt x="718" y="545"/>
                    <a:pt x="719" y="545"/>
                  </a:cubicBezTo>
                  <a:cubicBezTo>
                    <a:pt x="719" y="545"/>
                    <a:pt x="721" y="545"/>
                    <a:pt x="722" y="545"/>
                  </a:cubicBezTo>
                  <a:cubicBezTo>
                    <a:pt x="723" y="546"/>
                    <a:pt x="724" y="548"/>
                    <a:pt x="725" y="548"/>
                  </a:cubicBezTo>
                  <a:cubicBezTo>
                    <a:pt x="725" y="548"/>
                    <a:pt x="728" y="549"/>
                    <a:pt x="729" y="548"/>
                  </a:cubicBezTo>
                  <a:cubicBezTo>
                    <a:pt x="729" y="548"/>
                    <a:pt x="730" y="546"/>
                    <a:pt x="730" y="545"/>
                  </a:cubicBezTo>
                  <a:cubicBezTo>
                    <a:pt x="730" y="544"/>
                    <a:pt x="728" y="543"/>
                    <a:pt x="729" y="542"/>
                  </a:cubicBezTo>
                  <a:cubicBezTo>
                    <a:pt x="729" y="541"/>
                    <a:pt x="730" y="539"/>
                    <a:pt x="731" y="538"/>
                  </a:cubicBezTo>
                  <a:cubicBezTo>
                    <a:pt x="731" y="537"/>
                    <a:pt x="732" y="534"/>
                    <a:pt x="733" y="533"/>
                  </a:cubicBezTo>
                  <a:cubicBezTo>
                    <a:pt x="734" y="533"/>
                    <a:pt x="736" y="533"/>
                    <a:pt x="737" y="533"/>
                  </a:cubicBezTo>
                  <a:cubicBezTo>
                    <a:pt x="737" y="533"/>
                    <a:pt x="739" y="534"/>
                    <a:pt x="739" y="534"/>
                  </a:cubicBezTo>
                  <a:cubicBezTo>
                    <a:pt x="740" y="534"/>
                    <a:pt x="742" y="534"/>
                    <a:pt x="743" y="535"/>
                  </a:cubicBezTo>
                  <a:cubicBezTo>
                    <a:pt x="745" y="535"/>
                    <a:pt x="746" y="537"/>
                    <a:pt x="748" y="537"/>
                  </a:cubicBezTo>
                  <a:cubicBezTo>
                    <a:pt x="749" y="538"/>
                    <a:pt x="751" y="537"/>
                    <a:pt x="752" y="536"/>
                  </a:cubicBezTo>
                  <a:cubicBezTo>
                    <a:pt x="752" y="535"/>
                    <a:pt x="752" y="533"/>
                    <a:pt x="752" y="533"/>
                  </a:cubicBezTo>
                  <a:cubicBezTo>
                    <a:pt x="751" y="532"/>
                    <a:pt x="750" y="531"/>
                    <a:pt x="750" y="530"/>
                  </a:cubicBezTo>
                  <a:cubicBezTo>
                    <a:pt x="750" y="530"/>
                    <a:pt x="752" y="528"/>
                    <a:pt x="751" y="528"/>
                  </a:cubicBezTo>
                  <a:cubicBezTo>
                    <a:pt x="751" y="527"/>
                    <a:pt x="749" y="526"/>
                    <a:pt x="748" y="526"/>
                  </a:cubicBezTo>
                  <a:cubicBezTo>
                    <a:pt x="747" y="526"/>
                    <a:pt x="746" y="527"/>
                    <a:pt x="746" y="528"/>
                  </a:cubicBezTo>
                  <a:cubicBezTo>
                    <a:pt x="745" y="528"/>
                    <a:pt x="745" y="530"/>
                    <a:pt x="744" y="530"/>
                  </a:cubicBezTo>
                  <a:cubicBezTo>
                    <a:pt x="743" y="530"/>
                    <a:pt x="741" y="530"/>
                    <a:pt x="741" y="529"/>
                  </a:cubicBezTo>
                  <a:cubicBezTo>
                    <a:pt x="740" y="528"/>
                    <a:pt x="740" y="525"/>
                    <a:pt x="739" y="525"/>
                  </a:cubicBezTo>
                  <a:cubicBezTo>
                    <a:pt x="738" y="524"/>
                    <a:pt x="736" y="526"/>
                    <a:pt x="735" y="525"/>
                  </a:cubicBezTo>
                  <a:cubicBezTo>
                    <a:pt x="735" y="525"/>
                    <a:pt x="734" y="524"/>
                    <a:pt x="734" y="523"/>
                  </a:cubicBezTo>
                  <a:cubicBezTo>
                    <a:pt x="734" y="522"/>
                    <a:pt x="737" y="520"/>
                    <a:pt x="738" y="520"/>
                  </a:cubicBezTo>
                  <a:cubicBezTo>
                    <a:pt x="739" y="520"/>
                    <a:pt x="740" y="520"/>
                    <a:pt x="741" y="520"/>
                  </a:cubicBezTo>
                  <a:cubicBezTo>
                    <a:pt x="743" y="520"/>
                    <a:pt x="745" y="519"/>
                    <a:pt x="747" y="519"/>
                  </a:cubicBezTo>
                  <a:cubicBezTo>
                    <a:pt x="749" y="518"/>
                    <a:pt x="753" y="518"/>
                    <a:pt x="754" y="517"/>
                  </a:cubicBezTo>
                  <a:cubicBezTo>
                    <a:pt x="755" y="516"/>
                    <a:pt x="756" y="513"/>
                    <a:pt x="756" y="512"/>
                  </a:cubicBezTo>
                  <a:cubicBezTo>
                    <a:pt x="755" y="511"/>
                    <a:pt x="753" y="511"/>
                    <a:pt x="753" y="511"/>
                  </a:cubicBezTo>
                  <a:cubicBezTo>
                    <a:pt x="752" y="511"/>
                    <a:pt x="750" y="512"/>
                    <a:pt x="749" y="512"/>
                  </a:cubicBezTo>
                  <a:cubicBezTo>
                    <a:pt x="748" y="513"/>
                    <a:pt x="747" y="514"/>
                    <a:pt x="746" y="514"/>
                  </a:cubicBezTo>
                  <a:cubicBezTo>
                    <a:pt x="745" y="514"/>
                    <a:pt x="743" y="515"/>
                    <a:pt x="742" y="514"/>
                  </a:cubicBezTo>
                  <a:cubicBezTo>
                    <a:pt x="742" y="514"/>
                    <a:pt x="741" y="512"/>
                    <a:pt x="742" y="511"/>
                  </a:cubicBezTo>
                  <a:cubicBezTo>
                    <a:pt x="742" y="510"/>
                    <a:pt x="744" y="509"/>
                    <a:pt x="745" y="509"/>
                  </a:cubicBezTo>
                  <a:cubicBezTo>
                    <a:pt x="746" y="508"/>
                    <a:pt x="746" y="506"/>
                    <a:pt x="747" y="505"/>
                  </a:cubicBezTo>
                  <a:cubicBezTo>
                    <a:pt x="749" y="505"/>
                    <a:pt x="752" y="505"/>
                    <a:pt x="753" y="505"/>
                  </a:cubicBezTo>
                  <a:cubicBezTo>
                    <a:pt x="754" y="505"/>
                    <a:pt x="756" y="504"/>
                    <a:pt x="756" y="503"/>
                  </a:cubicBezTo>
                  <a:cubicBezTo>
                    <a:pt x="757" y="502"/>
                    <a:pt x="757" y="499"/>
                    <a:pt x="756" y="498"/>
                  </a:cubicBezTo>
                  <a:cubicBezTo>
                    <a:pt x="755" y="497"/>
                    <a:pt x="753" y="497"/>
                    <a:pt x="752" y="496"/>
                  </a:cubicBezTo>
                  <a:cubicBezTo>
                    <a:pt x="752" y="496"/>
                    <a:pt x="752" y="494"/>
                    <a:pt x="751" y="493"/>
                  </a:cubicBezTo>
                  <a:cubicBezTo>
                    <a:pt x="750" y="493"/>
                    <a:pt x="749" y="493"/>
                    <a:pt x="749" y="493"/>
                  </a:cubicBezTo>
                  <a:cubicBezTo>
                    <a:pt x="748" y="494"/>
                    <a:pt x="747" y="495"/>
                    <a:pt x="747" y="496"/>
                  </a:cubicBezTo>
                  <a:cubicBezTo>
                    <a:pt x="746" y="497"/>
                    <a:pt x="745" y="499"/>
                    <a:pt x="745" y="500"/>
                  </a:cubicBezTo>
                  <a:cubicBezTo>
                    <a:pt x="744" y="501"/>
                    <a:pt x="743" y="502"/>
                    <a:pt x="742" y="503"/>
                  </a:cubicBezTo>
                  <a:cubicBezTo>
                    <a:pt x="742" y="503"/>
                    <a:pt x="741" y="505"/>
                    <a:pt x="741" y="506"/>
                  </a:cubicBezTo>
                  <a:cubicBezTo>
                    <a:pt x="740" y="507"/>
                    <a:pt x="738" y="509"/>
                    <a:pt x="737" y="509"/>
                  </a:cubicBezTo>
                  <a:cubicBezTo>
                    <a:pt x="736" y="510"/>
                    <a:pt x="734" y="509"/>
                    <a:pt x="733" y="509"/>
                  </a:cubicBezTo>
                  <a:cubicBezTo>
                    <a:pt x="732" y="508"/>
                    <a:pt x="733" y="505"/>
                    <a:pt x="732" y="504"/>
                  </a:cubicBezTo>
                  <a:cubicBezTo>
                    <a:pt x="732" y="503"/>
                    <a:pt x="730" y="502"/>
                    <a:pt x="729" y="501"/>
                  </a:cubicBezTo>
                  <a:cubicBezTo>
                    <a:pt x="728" y="501"/>
                    <a:pt x="726" y="500"/>
                    <a:pt x="726" y="500"/>
                  </a:cubicBezTo>
                  <a:cubicBezTo>
                    <a:pt x="725" y="500"/>
                    <a:pt x="723" y="498"/>
                    <a:pt x="723" y="496"/>
                  </a:cubicBezTo>
                  <a:cubicBezTo>
                    <a:pt x="723" y="495"/>
                    <a:pt x="725" y="492"/>
                    <a:pt x="727" y="491"/>
                  </a:cubicBezTo>
                  <a:cubicBezTo>
                    <a:pt x="728" y="490"/>
                    <a:pt x="731" y="491"/>
                    <a:pt x="732" y="490"/>
                  </a:cubicBezTo>
                  <a:cubicBezTo>
                    <a:pt x="733" y="489"/>
                    <a:pt x="732" y="487"/>
                    <a:pt x="732" y="486"/>
                  </a:cubicBezTo>
                  <a:cubicBezTo>
                    <a:pt x="732" y="485"/>
                    <a:pt x="730" y="484"/>
                    <a:pt x="730" y="484"/>
                  </a:cubicBezTo>
                  <a:cubicBezTo>
                    <a:pt x="729" y="484"/>
                    <a:pt x="727" y="486"/>
                    <a:pt x="726" y="486"/>
                  </a:cubicBezTo>
                  <a:cubicBezTo>
                    <a:pt x="725" y="486"/>
                    <a:pt x="723" y="486"/>
                    <a:pt x="722" y="486"/>
                  </a:cubicBezTo>
                  <a:cubicBezTo>
                    <a:pt x="720" y="485"/>
                    <a:pt x="717" y="483"/>
                    <a:pt x="715" y="483"/>
                  </a:cubicBezTo>
                  <a:cubicBezTo>
                    <a:pt x="714" y="483"/>
                    <a:pt x="713" y="484"/>
                    <a:pt x="712" y="484"/>
                  </a:cubicBezTo>
                  <a:cubicBezTo>
                    <a:pt x="712" y="485"/>
                    <a:pt x="713" y="487"/>
                    <a:pt x="713" y="488"/>
                  </a:cubicBezTo>
                  <a:cubicBezTo>
                    <a:pt x="713" y="489"/>
                    <a:pt x="712" y="491"/>
                    <a:pt x="711" y="492"/>
                  </a:cubicBezTo>
                  <a:cubicBezTo>
                    <a:pt x="710" y="492"/>
                    <a:pt x="708" y="493"/>
                    <a:pt x="707" y="494"/>
                  </a:cubicBezTo>
                  <a:cubicBezTo>
                    <a:pt x="706" y="494"/>
                    <a:pt x="703" y="496"/>
                    <a:pt x="702" y="497"/>
                  </a:cubicBezTo>
                  <a:cubicBezTo>
                    <a:pt x="702" y="498"/>
                    <a:pt x="701" y="499"/>
                    <a:pt x="701" y="500"/>
                  </a:cubicBezTo>
                  <a:cubicBezTo>
                    <a:pt x="701" y="501"/>
                    <a:pt x="702" y="503"/>
                    <a:pt x="702" y="504"/>
                  </a:cubicBezTo>
                  <a:cubicBezTo>
                    <a:pt x="702" y="505"/>
                    <a:pt x="701" y="508"/>
                    <a:pt x="701" y="510"/>
                  </a:cubicBezTo>
                  <a:cubicBezTo>
                    <a:pt x="701" y="511"/>
                    <a:pt x="702" y="514"/>
                    <a:pt x="702" y="516"/>
                  </a:cubicBezTo>
                  <a:cubicBezTo>
                    <a:pt x="701" y="517"/>
                    <a:pt x="700" y="519"/>
                    <a:pt x="699" y="520"/>
                  </a:cubicBezTo>
                  <a:cubicBezTo>
                    <a:pt x="698" y="520"/>
                    <a:pt x="696" y="522"/>
                    <a:pt x="695" y="522"/>
                  </a:cubicBezTo>
                  <a:cubicBezTo>
                    <a:pt x="693" y="522"/>
                    <a:pt x="691" y="523"/>
                    <a:pt x="689" y="523"/>
                  </a:cubicBezTo>
                  <a:cubicBezTo>
                    <a:pt x="688" y="523"/>
                    <a:pt x="686" y="522"/>
                    <a:pt x="685" y="522"/>
                  </a:cubicBezTo>
                  <a:cubicBezTo>
                    <a:pt x="684" y="521"/>
                    <a:pt x="682" y="519"/>
                    <a:pt x="681" y="518"/>
                  </a:cubicBezTo>
                  <a:cubicBezTo>
                    <a:pt x="680" y="518"/>
                    <a:pt x="678" y="517"/>
                    <a:pt x="678" y="516"/>
                  </a:cubicBezTo>
                  <a:cubicBezTo>
                    <a:pt x="677" y="515"/>
                    <a:pt x="678" y="513"/>
                    <a:pt x="678" y="512"/>
                  </a:cubicBezTo>
                  <a:cubicBezTo>
                    <a:pt x="679" y="511"/>
                    <a:pt x="681" y="511"/>
                    <a:pt x="681" y="511"/>
                  </a:cubicBezTo>
                  <a:cubicBezTo>
                    <a:pt x="682" y="510"/>
                    <a:pt x="682" y="509"/>
                    <a:pt x="682" y="508"/>
                  </a:cubicBezTo>
                  <a:cubicBezTo>
                    <a:pt x="681" y="508"/>
                    <a:pt x="681" y="506"/>
                    <a:pt x="680" y="506"/>
                  </a:cubicBezTo>
                  <a:cubicBezTo>
                    <a:pt x="679" y="506"/>
                    <a:pt x="678" y="506"/>
                    <a:pt x="677" y="506"/>
                  </a:cubicBezTo>
                  <a:cubicBezTo>
                    <a:pt x="676" y="507"/>
                    <a:pt x="676" y="508"/>
                    <a:pt x="675" y="509"/>
                  </a:cubicBezTo>
                  <a:cubicBezTo>
                    <a:pt x="674" y="510"/>
                    <a:pt x="673" y="511"/>
                    <a:pt x="671" y="512"/>
                  </a:cubicBezTo>
                  <a:cubicBezTo>
                    <a:pt x="671" y="513"/>
                    <a:pt x="668" y="513"/>
                    <a:pt x="667" y="513"/>
                  </a:cubicBezTo>
                  <a:cubicBezTo>
                    <a:pt x="666" y="513"/>
                    <a:pt x="665" y="513"/>
                    <a:pt x="664" y="512"/>
                  </a:cubicBezTo>
                  <a:cubicBezTo>
                    <a:pt x="662" y="511"/>
                    <a:pt x="659" y="508"/>
                    <a:pt x="658" y="506"/>
                  </a:cubicBezTo>
                  <a:cubicBezTo>
                    <a:pt x="658" y="505"/>
                    <a:pt x="658" y="502"/>
                    <a:pt x="659" y="501"/>
                  </a:cubicBezTo>
                  <a:cubicBezTo>
                    <a:pt x="659" y="499"/>
                    <a:pt x="661" y="497"/>
                    <a:pt x="662" y="496"/>
                  </a:cubicBezTo>
                  <a:cubicBezTo>
                    <a:pt x="663" y="496"/>
                    <a:pt x="665" y="494"/>
                    <a:pt x="666" y="494"/>
                  </a:cubicBezTo>
                  <a:cubicBezTo>
                    <a:pt x="667" y="493"/>
                    <a:pt x="669" y="493"/>
                    <a:pt x="670" y="494"/>
                  </a:cubicBezTo>
                  <a:cubicBezTo>
                    <a:pt x="671" y="494"/>
                    <a:pt x="673" y="494"/>
                    <a:pt x="673" y="494"/>
                  </a:cubicBezTo>
                  <a:cubicBezTo>
                    <a:pt x="674" y="495"/>
                    <a:pt x="674" y="496"/>
                    <a:pt x="674" y="497"/>
                  </a:cubicBezTo>
                  <a:cubicBezTo>
                    <a:pt x="675" y="498"/>
                    <a:pt x="677" y="498"/>
                    <a:pt x="678" y="498"/>
                  </a:cubicBezTo>
                  <a:cubicBezTo>
                    <a:pt x="678" y="498"/>
                    <a:pt x="680" y="497"/>
                    <a:pt x="680" y="496"/>
                  </a:cubicBezTo>
                  <a:cubicBezTo>
                    <a:pt x="680" y="496"/>
                    <a:pt x="680" y="494"/>
                    <a:pt x="680" y="494"/>
                  </a:cubicBezTo>
                  <a:cubicBezTo>
                    <a:pt x="679" y="493"/>
                    <a:pt x="678" y="492"/>
                    <a:pt x="677" y="492"/>
                  </a:cubicBezTo>
                  <a:cubicBezTo>
                    <a:pt x="677" y="491"/>
                    <a:pt x="677" y="490"/>
                    <a:pt x="678" y="489"/>
                  </a:cubicBezTo>
                  <a:cubicBezTo>
                    <a:pt x="678" y="489"/>
                    <a:pt x="680" y="489"/>
                    <a:pt x="680" y="488"/>
                  </a:cubicBezTo>
                  <a:cubicBezTo>
                    <a:pt x="681" y="488"/>
                    <a:pt x="682" y="487"/>
                    <a:pt x="683" y="486"/>
                  </a:cubicBezTo>
                  <a:cubicBezTo>
                    <a:pt x="683" y="485"/>
                    <a:pt x="683" y="482"/>
                    <a:pt x="683" y="481"/>
                  </a:cubicBezTo>
                  <a:cubicBezTo>
                    <a:pt x="684" y="480"/>
                    <a:pt x="685" y="480"/>
                    <a:pt x="686" y="479"/>
                  </a:cubicBezTo>
                  <a:cubicBezTo>
                    <a:pt x="687" y="478"/>
                    <a:pt x="687" y="476"/>
                    <a:pt x="688" y="475"/>
                  </a:cubicBezTo>
                  <a:cubicBezTo>
                    <a:pt x="689" y="474"/>
                    <a:pt x="690" y="472"/>
                    <a:pt x="691" y="472"/>
                  </a:cubicBezTo>
                  <a:cubicBezTo>
                    <a:pt x="692" y="471"/>
                    <a:pt x="695" y="472"/>
                    <a:pt x="696" y="472"/>
                  </a:cubicBezTo>
                  <a:cubicBezTo>
                    <a:pt x="697" y="472"/>
                    <a:pt x="699" y="471"/>
                    <a:pt x="699" y="470"/>
                  </a:cubicBezTo>
                  <a:cubicBezTo>
                    <a:pt x="700" y="469"/>
                    <a:pt x="700" y="468"/>
                    <a:pt x="700" y="466"/>
                  </a:cubicBezTo>
                  <a:cubicBezTo>
                    <a:pt x="699" y="466"/>
                    <a:pt x="697" y="467"/>
                    <a:pt x="697" y="466"/>
                  </a:cubicBezTo>
                  <a:cubicBezTo>
                    <a:pt x="696" y="466"/>
                    <a:pt x="696" y="464"/>
                    <a:pt x="695" y="463"/>
                  </a:cubicBezTo>
                  <a:cubicBezTo>
                    <a:pt x="694" y="462"/>
                    <a:pt x="692" y="462"/>
                    <a:pt x="691" y="461"/>
                  </a:cubicBezTo>
                  <a:cubicBezTo>
                    <a:pt x="691" y="461"/>
                    <a:pt x="691" y="458"/>
                    <a:pt x="691" y="457"/>
                  </a:cubicBezTo>
                  <a:cubicBezTo>
                    <a:pt x="691" y="457"/>
                    <a:pt x="689" y="456"/>
                    <a:pt x="689" y="455"/>
                  </a:cubicBezTo>
                  <a:cubicBezTo>
                    <a:pt x="688" y="454"/>
                    <a:pt x="688" y="453"/>
                    <a:pt x="687" y="452"/>
                  </a:cubicBezTo>
                  <a:cubicBezTo>
                    <a:pt x="687" y="451"/>
                    <a:pt x="686" y="449"/>
                    <a:pt x="686" y="448"/>
                  </a:cubicBezTo>
                  <a:cubicBezTo>
                    <a:pt x="686" y="447"/>
                    <a:pt x="687" y="446"/>
                    <a:pt x="688" y="445"/>
                  </a:cubicBezTo>
                  <a:cubicBezTo>
                    <a:pt x="688" y="444"/>
                    <a:pt x="688" y="441"/>
                    <a:pt x="687" y="440"/>
                  </a:cubicBezTo>
                  <a:cubicBezTo>
                    <a:pt x="686" y="440"/>
                    <a:pt x="685" y="439"/>
                    <a:pt x="684" y="439"/>
                  </a:cubicBezTo>
                  <a:cubicBezTo>
                    <a:pt x="683" y="438"/>
                    <a:pt x="681" y="436"/>
                    <a:pt x="680" y="435"/>
                  </a:cubicBezTo>
                  <a:cubicBezTo>
                    <a:pt x="680" y="435"/>
                    <a:pt x="678" y="434"/>
                    <a:pt x="677" y="433"/>
                  </a:cubicBezTo>
                  <a:cubicBezTo>
                    <a:pt x="677" y="431"/>
                    <a:pt x="677" y="427"/>
                    <a:pt x="676" y="426"/>
                  </a:cubicBezTo>
                  <a:cubicBezTo>
                    <a:pt x="676" y="424"/>
                    <a:pt x="674" y="420"/>
                    <a:pt x="673" y="419"/>
                  </a:cubicBezTo>
                  <a:cubicBezTo>
                    <a:pt x="672" y="418"/>
                    <a:pt x="670" y="416"/>
                    <a:pt x="669" y="415"/>
                  </a:cubicBezTo>
                  <a:cubicBezTo>
                    <a:pt x="668" y="414"/>
                    <a:pt x="666" y="414"/>
                    <a:pt x="665" y="413"/>
                  </a:cubicBezTo>
                  <a:cubicBezTo>
                    <a:pt x="664" y="413"/>
                    <a:pt x="662" y="411"/>
                    <a:pt x="661" y="410"/>
                  </a:cubicBezTo>
                  <a:cubicBezTo>
                    <a:pt x="660" y="409"/>
                    <a:pt x="657" y="406"/>
                    <a:pt x="656" y="404"/>
                  </a:cubicBezTo>
                  <a:cubicBezTo>
                    <a:pt x="655" y="403"/>
                    <a:pt x="654" y="400"/>
                    <a:pt x="654" y="399"/>
                  </a:cubicBezTo>
                  <a:cubicBezTo>
                    <a:pt x="653" y="397"/>
                    <a:pt x="653" y="394"/>
                    <a:pt x="653" y="392"/>
                  </a:cubicBezTo>
                  <a:cubicBezTo>
                    <a:pt x="652" y="391"/>
                    <a:pt x="649" y="390"/>
                    <a:pt x="649" y="389"/>
                  </a:cubicBezTo>
                  <a:cubicBezTo>
                    <a:pt x="648" y="387"/>
                    <a:pt x="649" y="384"/>
                    <a:pt x="649" y="383"/>
                  </a:cubicBezTo>
                  <a:cubicBezTo>
                    <a:pt x="648" y="382"/>
                    <a:pt x="647" y="381"/>
                    <a:pt x="648" y="380"/>
                  </a:cubicBezTo>
                  <a:cubicBezTo>
                    <a:pt x="648" y="378"/>
                    <a:pt x="650" y="376"/>
                    <a:pt x="650" y="375"/>
                  </a:cubicBezTo>
                  <a:cubicBezTo>
                    <a:pt x="650" y="373"/>
                    <a:pt x="649" y="370"/>
                    <a:pt x="649" y="369"/>
                  </a:cubicBezTo>
                  <a:cubicBezTo>
                    <a:pt x="649" y="368"/>
                    <a:pt x="649" y="366"/>
                    <a:pt x="650" y="365"/>
                  </a:cubicBezTo>
                  <a:cubicBezTo>
                    <a:pt x="651" y="364"/>
                    <a:pt x="652" y="363"/>
                    <a:pt x="653" y="362"/>
                  </a:cubicBezTo>
                  <a:cubicBezTo>
                    <a:pt x="653" y="362"/>
                    <a:pt x="654" y="361"/>
                    <a:pt x="655" y="360"/>
                  </a:cubicBezTo>
                  <a:cubicBezTo>
                    <a:pt x="655" y="359"/>
                    <a:pt x="653" y="357"/>
                    <a:pt x="653" y="356"/>
                  </a:cubicBezTo>
                  <a:cubicBezTo>
                    <a:pt x="653" y="355"/>
                    <a:pt x="655" y="353"/>
                    <a:pt x="655" y="352"/>
                  </a:cubicBezTo>
                  <a:cubicBezTo>
                    <a:pt x="655" y="351"/>
                    <a:pt x="655" y="347"/>
                    <a:pt x="655" y="346"/>
                  </a:cubicBezTo>
                  <a:cubicBezTo>
                    <a:pt x="656" y="345"/>
                    <a:pt x="658" y="343"/>
                    <a:pt x="658" y="342"/>
                  </a:cubicBezTo>
                  <a:cubicBezTo>
                    <a:pt x="658" y="341"/>
                    <a:pt x="657" y="338"/>
                    <a:pt x="657" y="336"/>
                  </a:cubicBezTo>
                  <a:cubicBezTo>
                    <a:pt x="657" y="336"/>
                    <a:pt x="658" y="335"/>
                    <a:pt x="659" y="334"/>
                  </a:cubicBezTo>
                  <a:cubicBezTo>
                    <a:pt x="659" y="333"/>
                    <a:pt x="660" y="331"/>
                    <a:pt x="660" y="330"/>
                  </a:cubicBezTo>
                  <a:cubicBezTo>
                    <a:pt x="660" y="329"/>
                    <a:pt x="658" y="327"/>
                    <a:pt x="658" y="327"/>
                  </a:cubicBezTo>
                  <a:cubicBezTo>
                    <a:pt x="538" y="340"/>
                    <a:pt x="538" y="340"/>
                    <a:pt x="538" y="340"/>
                  </a:cubicBezTo>
                  <a:cubicBezTo>
                    <a:pt x="451" y="348"/>
                    <a:pt x="451" y="348"/>
                    <a:pt x="451" y="348"/>
                  </a:cubicBezTo>
                  <a:cubicBezTo>
                    <a:pt x="377" y="356"/>
                    <a:pt x="377" y="356"/>
                    <a:pt x="377" y="356"/>
                  </a:cubicBezTo>
                  <a:cubicBezTo>
                    <a:pt x="377" y="356"/>
                    <a:pt x="380" y="353"/>
                    <a:pt x="381" y="352"/>
                  </a:cubicBezTo>
                  <a:cubicBezTo>
                    <a:pt x="382" y="352"/>
                    <a:pt x="384" y="351"/>
                    <a:pt x="385" y="350"/>
                  </a:cubicBezTo>
                  <a:cubicBezTo>
                    <a:pt x="386" y="349"/>
                    <a:pt x="386" y="346"/>
                    <a:pt x="386" y="345"/>
                  </a:cubicBezTo>
                  <a:cubicBezTo>
                    <a:pt x="386" y="344"/>
                    <a:pt x="385" y="341"/>
                    <a:pt x="384" y="340"/>
                  </a:cubicBezTo>
                  <a:cubicBezTo>
                    <a:pt x="383" y="339"/>
                    <a:pt x="380" y="339"/>
                    <a:pt x="379" y="338"/>
                  </a:cubicBezTo>
                  <a:cubicBezTo>
                    <a:pt x="378" y="337"/>
                    <a:pt x="376" y="336"/>
                    <a:pt x="375" y="334"/>
                  </a:cubicBezTo>
                  <a:cubicBezTo>
                    <a:pt x="375" y="333"/>
                    <a:pt x="375" y="331"/>
                    <a:pt x="376" y="331"/>
                  </a:cubicBezTo>
                  <a:cubicBezTo>
                    <a:pt x="376" y="330"/>
                    <a:pt x="378" y="329"/>
                    <a:pt x="378" y="328"/>
                  </a:cubicBezTo>
                  <a:cubicBezTo>
                    <a:pt x="379" y="327"/>
                    <a:pt x="380" y="324"/>
                    <a:pt x="380" y="323"/>
                  </a:cubicBezTo>
                  <a:cubicBezTo>
                    <a:pt x="380" y="322"/>
                    <a:pt x="378" y="319"/>
                    <a:pt x="377" y="318"/>
                  </a:cubicBezTo>
                  <a:cubicBezTo>
                    <a:pt x="376" y="317"/>
                    <a:pt x="373" y="317"/>
                    <a:pt x="371" y="316"/>
                  </a:cubicBezTo>
                  <a:cubicBezTo>
                    <a:pt x="371" y="316"/>
                    <a:pt x="369" y="314"/>
                    <a:pt x="369" y="313"/>
                  </a:cubicBezTo>
                  <a:cubicBezTo>
                    <a:pt x="368" y="312"/>
                    <a:pt x="369" y="310"/>
                    <a:pt x="369" y="309"/>
                  </a:cubicBezTo>
                  <a:cubicBezTo>
                    <a:pt x="370" y="308"/>
                    <a:pt x="373" y="307"/>
                    <a:pt x="374" y="308"/>
                  </a:cubicBezTo>
                  <a:cubicBezTo>
                    <a:pt x="375" y="308"/>
                    <a:pt x="377" y="310"/>
                    <a:pt x="379" y="310"/>
                  </a:cubicBezTo>
                  <a:cubicBezTo>
                    <a:pt x="379" y="310"/>
                    <a:pt x="381" y="310"/>
                    <a:pt x="382" y="310"/>
                  </a:cubicBezTo>
                  <a:cubicBezTo>
                    <a:pt x="384" y="309"/>
                    <a:pt x="388" y="309"/>
                    <a:pt x="389" y="307"/>
                  </a:cubicBezTo>
                  <a:cubicBezTo>
                    <a:pt x="390" y="306"/>
                    <a:pt x="390" y="303"/>
                    <a:pt x="390" y="302"/>
                  </a:cubicBezTo>
                  <a:cubicBezTo>
                    <a:pt x="390" y="301"/>
                    <a:pt x="389" y="298"/>
                    <a:pt x="388" y="297"/>
                  </a:cubicBezTo>
                  <a:cubicBezTo>
                    <a:pt x="387" y="296"/>
                    <a:pt x="384" y="295"/>
                    <a:pt x="383" y="294"/>
                  </a:cubicBezTo>
                  <a:cubicBezTo>
                    <a:pt x="382" y="293"/>
                    <a:pt x="383" y="291"/>
                    <a:pt x="382" y="291"/>
                  </a:cubicBezTo>
                  <a:cubicBezTo>
                    <a:pt x="382" y="290"/>
                    <a:pt x="380" y="289"/>
                    <a:pt x="379" y="288"/>
                  </a:cubicBezTo>
                  <a:cubicBezTo>
                    <a:pt x="379" y="288"/>
                    <a:pt x="378" y="286"/>
                    <a:pt x="378" y="285"/>
                  </a:cubicBezTo>
                  <a:cubicBezTo>
                    <a:pt x="378" y="284"/>
                    <a:pt x="378" y="281"/>
                    <a:pt x="379" y="280"/>
                  </a:cubicBezTo>
                  <a:cubicBezTo>
                    <a:pt x="380" y="279"/>
                    <a:pt x="381" y="278"/>
                    <a:pt x="382" y="278"/>
                  </a:cubicBezTo>
                  <a:cubicBezTo>
                    <a:pt x="383" y="279"/>
                    <a:pt x="383" y="280"/>
                    <a:pt x="384" y="280"/>
                  </a:cubicBezTo>
                  <a:cubicBezTo>
                    <a:pt x="384" y="281"/>
                    <a:pt x="384" y="283"/>
                    <a:pt x="384" y="284"/>
                  </a:cubicBezTo>
                  <a:cubicBezTo>
                    <a:pt x="384" y="285"/>
                    <a:pt x="383" y="286"/>
                    <a:pt x="383" y="287"/>
                  </a:cubicBezTo>
                  <a:cubicBezTo>
                    <a:pt x="384" y="287"/>
                    <a:pt x="385" y="287"/>
                    <a:pt x="385" y="288"/>
                  </a:cubicBezTo>
                  <a:cubicBezTo>
                    <a:pt x="386" y="288"/>
                    <a:pt x="387" y="290"/>
                    <a:pt x="388" y="290"/>
                  </a:cubicBezTo>
                  <a:cubicBezTo>
                    <a:pt x="389" y="291"/>
                    <a:pt x="391" y="290"/>
                    <a:pt x="392" y="290"/>
                  </a:cubicBezTo>
                  <a:cubicBezTo>
                    <a:pt x="393" y="289"/>
                    <a:pt x="395" y="288"/>
                    <a:pt x="395" y="287"/>
                  </a:cubicBezTo>
                  <a:cubicBezTo>
                    <a:pt x="396" y="286"/>
                    <a:pt x="394" y="283"/>
                    <a:pt x="394" y="282"/>
                  </a:cubicBezTo>
                  <a:cubicBezTo>
                    <a:pt x="393" y="282"/>
                    <a:pt x="391" y="281"/>
                    <a:pt x="391" y="280"/>
                  </a:cubicBezTo>
                  <a:cubicBezTo>
                    <a:pt x="390" y="279"/>
                    <a:pt x="387" y="277"/>
                    <a:pt x="387" y="277"/>
                  </a:cubicBezTo>
                  <a:cubicBezTo>
                    <a:pt x="387" y="276"/>
                    <a:pt x="386" y="274"/>
                    <a:pt x="385" y="272"/>
                  </a:cubicBezTo>
                  <a:cubicBezTo>
                    <a:pt x="385" y="271"/>
                    <a:pt x="385" y="268"/>
                    <a:pt x="385" y="266"/>
                  </a:cubicBezTo>
                  <a:cubicBezTo>
                    <a:pt x="385" y="265"/>
                    <a:pt x="384" y="262"/>
                    <a:pt x="385" y="261"/>
                  </a:cubicBezTo>
                  <a:cubicBezTo>
                    <a:pt x="386" y="261"/>
                    <a:pt x="389" y="262"/>
                    <a:pt x="390" y="262"/>
                  </a:cubicBezTo>
                  <a:cubicBezTo>
                    <a:pt x="391" y="262"/>
                    <a:pt x="392" y="261"/>
                    <a:pt x="393" y="261"/>
                  </a:cubicBezTo>
                  <a:cubicBezTo>
                    <a:pt x="394" y="260"/>
                    <a:pt x="396" y="258"/>
                    <a:pt x="397" y="258"/>
                  </a:cubicBezTo>
                  <a:cubicBezTo>
                    <a:pt x="398" y="256"/>
                    <a:pt x="401" y="254"/>
                    <a:pt x="401" y="252"/>
                  </a:cubicBezTo>
                  <a:cubicBezTo>
                    <a:pt x="402" y="251"/>
                    <a:pt x="401" y="249"/>
                    <a:pt x="400" y="248"/>
                  </a:cubicBezTo>
                  <a:cubicBezTo>
                    <a:pt x="399" y="248"/>
                    <a:pt x="398" y="248"/>
                    <a:pt x="397" y="248"/>
                  </a:cubicBezTo>
                  <a:cubicBezTo>
                    <a:pt x="396" y="249"/>
                    <a:pt x="395" y="250"/>
                    <a:pt x="394" y="251"/>
                  </a:cubicBezTo>
                  <a:cubicBezTo>
                    <a:pt x="393" y="251"/>
                    <a:pt x="391" y="252"/>
                    <a:pt x="390" y="252"/>
                  </a:cubicBezTo>
                  <a:cubicBezTo>
                    <a:pt x="389" y="252"/>
                    <a:pt x="387" y="251"/>
                    <a:pt x="386" y="250"/>
                  </a:cubicBezTo>
                  <a:cubicBezTo>
                    <a:pt x="385" y="249"/>
                    <a:pt x="383" y="248"/>
                    <a:pt x="383" y="247"/>
                  </a:cubicBezTo>
                  <a:cubicBezTo>
                    <a:pt x="383" y="246"/>
                    <a:pt x="383" y="243"/>
                    <a:pt x="384" y="242"/>
                  </a:cubicBezTo>
                  <a:cubicBezTo>
                    <a:pt x="384" y="242"/>
                    <a:pt x="385" y="241"/>
                    <a:pt x="386" y="241"/>
                  </a:cubicBezTo>
                  <a:cubicBezTo>
                    <a:pt x="387" y="241"/>
                    <a:pt x="388" y="242"/>
                    <a:pt x="389" y="242"/>
                  </a:cubicBezTo>
                  <a:cubicBezTo>
                    <a:pt x="390" y="243"/>
                    <a:pt x="392" y="245"/>
                    <a:pt x="393" y="246"/>
                  </a:cubicBezTo>
                  <a:cubicBezTo>
                    <a:pt x="393" y="246"/>
                    <a:pt x="395" y="246"/>
                    <a:pt x="395" y="246"/>
                  </a:cubicBezTo>
                  <a:cubicBezTo>
                    <a:pt x="396" y="246"/>
                    <a:pt x="398" y="245"/>
                    <a:pt x="399" y="245"/>
                  </a:cubicBezTo>
                  <a:cubicBezTo>
                    <a:pt x="400" y="244"/>
                    <a:pt x="401" y="242"/>
                    <a:pt x="401" y="241"/>
                  </a:cubicBezTo>
                  <a:cubicBezTo>
                    <a:pt x="402" y="239"/>
                    <a:pt x="401" y="235"/>
                    <a:pt x="400" y="233"/>
                  </a:cubicBezTo>
                  <a:cubicBezTo>
                    <a:pt x="400" y="232"/>
                    <a:pt x="399" y="230"/>
                    <a:pt x="399" y="229"/>
                  </a:cubicBezTo>
                  <a:cubicBezTo>
                    <a:pt x="399" y="228"/>
                    <a:pt x="401" y="226"/>
                    <a:pt x="402" y="225"/>
                  </a:cubicBezTo>
                  <a:cubicBezTo>
                    <a:pt x="402" y="224"/>
                    <a:pt x="404" y="224"/>
                    <a:pt x="405" y="223"/>
                  </a:cubicBezTo>
                  <a:cubicBezTo>
                    <a:pt x="406" y="223"/>
                    <a:pt x="407" y="221"/>
                    <a:pt x="407" y="220"/>
                  </a:cubicBezTo>
                  <a:cubicBezTo>
                    <a:pt x="406" y="219"/>
                    <a:pt x="404" y="218"/>
                    <a:pt x="404" y="217"/>
                  </a:cubicBezTo>
                  <a:cubicBezTo>
                    <a:pt x="404" y="216"/>
                    <a:pt x="404" y="213"/>
                    <a:pt x="404" y="212"/>
                  </a:cubicBezTo>
                  <a:cubicBezTo>
                    <a:pt x="405" y="210"/>
                    <a:pt x="404" y="206"/>
                    <a:pt x="405" y="205"/>
                  </a:cubicBezTo>
                  <a:cubicBezTo>
                    <a:pt x="406" y="204"/>
                    <a:pt x="408" y="203"/>
                    <a:pt x="409" y="203"/>
                  </a:cubicBezTo>
                  <a:cubicBezTo>
                    <a:pt x="410" y="202"/>
                    <a:pt x="411" y="202"/>
                    <a:pt x="412" y="203"/>
                  </a:cubicBezTo>
                  <a:cubicBezTo>
                    <a:pt x="412" y="203"/>
                    <a:pt x="413" y="205"/>
                    <a:pt x="413" y="206"/>
                  </a:cubicBezTo>
                  <a:cubicBezTo>
                    <a:pt x="414" y="207"/>
                    <a:pt x="416" y="210"/>
                    <a:pt x="417" y="210"/>
                  </a:cubicBezTo>
                  <a:cubicBezTo>
                    <a:pt x="418" y="210"/>
                    <a:pt x="419" y="210"/>
                    <a:pt x="420" y="209"/>
                  </a:cubicBezTo>
                  <a:cubicBezTo>
                    <a:pt x="420" y="208"/>
                    <a:pt x="421" y="206"/>
                    <a:pt x="420" y="205"/>
                  </a:cubicBezTo>
                  <a:cubicBezTo>
                    <a:pt x="420" y="204"/>
                    <a:pt x="418" y="204"/>
                    <a:pt x="417" y="203"/>
                  </a:cubicBezTo>
                  <a:cubicBezTo>
                    <a:pt x="417" y="202"/>
                    <a:pt x="416" y="201"/>
                    <a:pt x="416" y="200"/>
                  </a:cubicBezTo>
                  <a:cubicBezTo>
                    <a:pt x="416" y="200"/>
                    <a:pt x="418" y="199"/>
                    <a:pt x="418" y="199"/>
                  </a:cubicBezTo>
                  <a:cubicBezTo>
                    <a:pt x="419" y="199"/>
                    <a:pt x="420" y="198"/>
                    <a:pt x="421" y="197"/>
                  </a:cubicBezTo>
                  <a:cubicBezTo>
                    <a:pt x="421" y="197"/>
                    <a:pt x="423" y="195"/>
                    <a:pt x="423" y="194"/>
                  </a:cubicBezTo>
                  <a:cubicBezTo>
                    <a:pt x="424" y="193"/>
                    <a:pt x="425" y="193"/>
                    <a:pt x="426" y="192"/>
                  </a:cubicBezTo>
                  <a:cubicBezTo>
                    <a:pt x="426" y="192"/>
                    <a:pt x="428" y="191"/>
                    <a:pt x="428" y="190"/>
                  </a:cubicBezTo>
                  <a:cubicBezTo>
                    <a:pt x="429" y="189"/>
                    <a:pt x="427" y="186"/>
                    <a:pt x="426" y="185"/>
                  </a:cubicBezTo>
                  <a:cubicBezTo>
                    <a:pt x="426" y="184"/>
                    <a:pt x="427" y="181"/>
                    <a:pt x="427" y="180"/>
                  </a:cubicBezTo>
                  <a:cubicBezTo>
                    <a:pt x="428" y="179"/>
                    <a:pt x="430" y="178"/>
                    <a:pt x="431" y="177"/>
                  </a:cubicBezTo>
                  <a:cubicBezTo>
                    <a:pt x="432" y="177"/>
                    <a:pt x="435" y="178"/>
                    <a:pt x="436" y="178"/>
                  </a:cubicBezTo>
                  <a:cubicBezTo>
                    <a:pt x="437" y="177"/>
                    <a:pt x="439" y="175"/>
                    <a:pt x="440" y="174"/>
                  </a:cubicBezTo>
                  <a:cubicBezTo>
                    <a:pt x="441" y="173"/>
                    <a:pt x="441" y="172"/>
                    <a:pt x="441" y="171"/>
                  </a:cubicBezTo>
                  <a:cubicBezTo>
                    <a:pt x="441" y="170"/>
                    <a:pt x="440" y="169"/>
                    <a:pt x="439" y="168"/>
                  </a:cubicBezTo>
                  <a:cubicBezTo>
                    <a:pt x="438" y="168"/>
                    <a:pt x="435" y="169"/>
                    <a:pt x="434" y="169"/>
                  </a:cubicBezTo>
                  <a:cubicBezTo>
                    <a:pt x="433" y="168"/>
                    <a:pt x="430" y="168"/>
                    <a:pt x="429" y="167"/>
                  </a:cubicBezTo>
                  <a:cubicBezTo>
                    <a:pt x="429" y="166"/>
                    <a:pt x="428" y="164"/>
                    <a:pt x="428" y="163"/>
                  </a:cubicBezTo>
                  <a:cubicBezTo>
                    <a:pt x="428" y="162"/>
                    <a:pt x="430" y="161"/>
                    <a:pt x="431" y="161"/>
                  </a:cubicBezTo>
                  <a:cubicBezTo>
                    <a:pt x="432" y="160"/>
                    <a:pt x="434" y="160"/>
                    <a:pt x="434" y="161"/>
                  </a:cubicBezTo>
                  <a:cubicBezTo>
                    <a:pt x="435" y="161"/>
                    <a:pt x="436" y="163"/>
                    <a:pt x="436" y="163"/>
                  </a:cubicBezTo>
                  <a:cubicBezTo>
                    <a:pt x="437" y="164"/>
                    <a:pt x="437" y="165"/>
                    <a:pt x="438" y="165"/>
                  </a:cubicBezTo>
                  <a:cubicBezTo>
                    <a:pt x="439" y="165"/>
                    <a:pt x="440" y="164"/>
                    <a:pt x="441" y="163"/>
                  </a:cubicBezTo>
                  <a:cubicBezTo>
                    <a:pt x="441" y="162"/>
                    <a:pt x="441" y="160"/>
                    <a:pt x="441" y="159"/>
                  </a:cubicBezTo>
                  <a:cubicBezTo>
                    <a:pt x="442" y="159"/>
                    <a:pt x="443" y="158"/>
                    <a:pt x="444" y="158"/>
                  </a:cubicBezTo>
                  <a:cubicBezTo>
                    <a:pt x="445" y="157"/>
                    <a:pt x="447" y="155"/>
                    <a:pt x="448" y="154"/>
                  </a:cubicBezTo>
                  <a:cubicBezTo>
                    <a:pt x="449" y="153"/>
                    <a:pt x="450" y="152"/>
                    <a:pt x="450" y="151"/>
                  </a:cubicBezTo>
                  <a:cubicBezTo>
                    <a:pt x="451" y="150"/>
                    <a:pt x="451" y="147"/>
                    <a:pt x="450" y="146"/>
                  </a:cubicBezTo>
                  <a:cubicBezTo>
                    <a:pt x="450" y="145"/>
                    <a:pt x="448" y="144"/>
                    <a:pt x="448" y="144"/>
                  </a:cubicBezTo>
                  <a:cubicBezTo>
                    <a:pt x="447" y="143"/>
                    <a:pt x="445" y="142"/>
                    <a:pt x="444" y="142"/>
                  </a:cubicBezTo>
                  <a:cubicBezTo>
                    <a:pt x="443" y="143"/>
                    <a:pt x="444" y="144"/>
                    <a:pt x="444" y="145"/>
                  </a:cubicBezTo>
                  <a:cubicBezTo>
                    <a:pt x="444" y="146"/>
                    <a:pt x="444" y="147"/>
                    <a:pt x="444" y="148"/>
                  </a:cubicBezTo>
                  <a:cubicBezTo>
                    <a:pt x="444" y="149"/>
                    <a:pt x="445" y="151"/>
                    <a:pt x="445" y="151"/>
                  </a:cubicBezTo>
                  <a:cubicBezTo>
                    <a:pt x="444" y="152"/>
                    <a:pt x="443" y="152"/>
                    <a:pt x="442" y="152"/>
                  </a:cubicBezTo>
                  <a:cubicBezTo>
                    <a:pt x="441" y="152"/>
                    <a:pt x="439" y="150"/>
                    <a:pt x="438" y="151"/>
                  </a:cubicBezTo>
                  <a:cubicBezTo>
                    <a:pt x="437" y="151"/>
                    <a:pt x="435" y="152"/>
                    <a:pt x="434" y="152"/>
                  </a:cubicBezTo>
                  <a:cubicBezTo>
                    <a:pt x="433" y="153"/>
                    <a:pt x="431" y="153"/>
                    <a:pt x="430" y="153"/>
                  </a:cubicBezTo>
                  <a:cubicBezTo>
                    <a:pt x="429" y="153"/>
                    <a:pt x="426" y="152"/>
                    <a:pt x="426" y="151"/>
                  </a:cubicBezTo>
                  <a:cubicBezTo>
                    <a:pt x="425" y="150"/>
                    <a:pt x="424" y="147"/>
                    <a:pt x="425" y="146"/>
                  </a:cubicBezTo>
                  <a:cubicBezTo>
                    <a:pt x="425" y="144"/>
                    <a:pt x="426" y="140"/>
                    <a:pt x="428" y="139"/>
                  </a:cubicBezTo>
                  <a:cubicBezTo>
                    <a:pt x="429" y="139"/>
                    <a:pt x="431" y="139"/>
                    <a:pt x="432" y="139"/>
                  </a:cubicBezTo>
                  <a:cubicBezTo>
                    <a:pt x="434" y="138"/>
                    <a:pt x="435" y="136"/>
                    <a:pt x="436" y="136"/>
                  </a:cubicBezTo>
                  <a:cubicBezTo>
                    <a:pt x="437" y="135"/>
                    <a:pt x="439" y="136"/>
                    <a:pt x="440" y="136"/>
                  </a:cubicBezTo>
                  <a:cubicBezTo>
                    <a:pt x="441" y="135"/>
                    <a:pt x="441" y="132"/>
                    <a:pt x="442" y="132"/>
                  </a:cubicBezTo>
                  <a:cubicBezTo>
                    <a:pt x="443" y="131"/>
                    <a:pt x="445" y="131"/>
                    <a:pt x="446" y="131"/>
                  </a:cubicBezTo>
                  <a:cubicBezTo>
                    <a:pt x="446" y="132"/>
                    <a:pt x="446" y="134"/>
                    <a:pt x="446" y="134"/>
                  </a:cubicBezTo>
                  <a:cubicBezTo>
                    <a:pt x="447" y="135"/>
                    <a:pt x="449" y="136"/>
                    <a:pt x="450" y="136"/>
                  </a:cubicBezTo>
                  <a:cubicBezTo>
                    <a:pt x="451" y="135"/>
                    <a:pt x="452" y="133"/>
                    <a:pt x="453" y="132"/>
                  </a:cubicBezTo>
                  <a:cubicBezTo>
                    <a:pt x="453" y="131"/>
                    <a:pt x="454" y="129"/>
                    <a:pt x="453" y="128"/>
                  </a:cubicBezTo>
                  <a:cubicBezTo>
                    <a:pt x="453" y="127"/>
                    <a:pt x="452" y="126"/>
                    <a:pt x="451" y="125"/>
                  </a:cubicBezTo>
                  <a:cubicBezTo>
                    <a:pt x="451" y="124"/>
                    <a:pt x="451" y="122"/>
                    <a:pt x="452" y="121"/>
                  </a:cubicBezTo>
                  <a:cubicBezTo>
                    <a:pt x="453" y="121"/>
                    <a:pt x="455" y="123"/>
                    <a:pt x="456" y="123"/>
                  </a:cubicBezTo>
                  <a:cubicBezTo>
                    <a:pt x="457" y="123"/>
                    <a:pt x="459" y="122"/>
                    <a:pt x="459" y="121"/>
                  </a:cubicBezTo>
                  <a:cubicBezTo>
                    <a:pt x="460" y="120"/>
                    <a:pt x="462" y="118"/>
                    <a:pt x="463" y="117"/>
                  </a:cubicBezTo>
                  <a:cubicBezTo>
                    <a:pt x="463" y="116"/>
                    <a:pt x="463" y="113"/>
                    <a:pt x="462" y="112"/>
                  </a:cubicBezTo>
                  <a:cubicBezTo>
                    <a:pt x="461" y="111"/>
                    <a:pt x="458" y="111"/>
                    <a:pt x="457" y="111"/>
                  </a:cubicBezTo>
                  <a:cubicBezTo>
                    <a:pt x="456" y="111"/>
                    <a:pt x="453" y="113"/>
                    <a:pt x="452" y="113"/>
                  </a:cubicBezTo>
                  <a:cubicBezTo>
                    <a:pt x="451" y="113"/>
                    <a:pt x="448" y="113"/>
                    <a:pt x="447" y="112"/>
                  </a:cubicBezTo>
                  <a:cubicBezTo>
                    <a:pt x="447" y="111"/>
                    <a:pt x="446" y="109"/>
                    <a:pt x="446" y="108"/>
                  </a:cubicBezTo>
                  <a:cubicBezTo>
                    <a:pt x="446" y="107"/>
                    <a:pt x="446" y="104"/>
                    <a:pt x="447" y="103"/>
                  </a:cubicBezTo>
                  <a:cubicBezTo>
                    <a:pt x="448" y="102"/>
                    <a:pt x="451" y="103"/>
                    <a:pt x="451" y="102"/>
                  </a:cubicBezTo>
                  <a:cubicBezTo>
                    <a:pt x="452" y="101"/>
                    <a:pt x="452" y="98"/>
                    <a:pt x="451" y="97"/>
                  </a:cubicBezTo>
                  <a:cubicBezTo>
                    <a:pt x="451" y="96"/>
                    <a:pt x="450" y="94"/>
                    <a:pt x="449" y="94"/>
                  </a:cubicBezTo>
                  <a:cubicBezTo>
                    <a:pt x="448" y="94"/>
                    <a:pt x="447" y="94"/>
                    <a:pt x="446" y="94"/>
                  </a:cubicBezTo>
                  <a:cubicBezTo>
                    <a:pt x="445" y="95"/>
                    <a:pt x="444" y="98"/>
                    <a:pt x="443" y="99"/>
                  </a:cubicBezTo>
                  <a:cubicBezTo>
                    <a:pt x="442" y="99"/>
                    <a:pt x="440" y="99"/>
                    <a:pt x="439" y="98"/>
                  </a:cubicBezTo>
                  <a:cubicBezTo>
                    <a:pt x="438" y="98"/>
                    <a:pt x="437" y="96"/>
                    <a:pt x="436" y="95"/>
                  </a:cubicBezTo>
                  <a:cubicBezTo>
                    <a:pt x="435" y="95"/>
                    <a:pt x="432" y="95"/>
                    <a:pt x="432" y="94"/>
                  </a:cubicBezTo>
                  <a:cubicBezTo>
                    <a:pt x="431" y="94"/>
                    <a:pt x="430" y="92"/>
                    <a:pt x="429" y="91"/>
                  </a:cubicBezTo>
                  <a:cubicBezTo>
                    <a:pt x="429" y="90"/>
                    <a:pt x="428" y="87"/>
                    <a:pt x="428" y="86"/>
                  </a:cubicBezTo>
                  <a:cubicBezTo>
                    <a:pt x="428" y="86"/>
                    <a:pt x="429" y="84"/>
                    <a:pt x="429" y="83"/>
                  </a:cubicBezTo>
                  <a:cubicBezTo>
                    <a:pt x="430" y="82"/>
                    <a:pt x="430" y="80"/>
                    <a:pt x="430" y="80"/>
                  </a:cubicBezTo>
                  <a:cubicBezTo>
                    <a:pt x="431" y="79"/>
                    <a:pt x="433" y="81"/>
                    <a:pt x="433" y="81"/>
                  </a:cubicBezTo>
                  <a:cubicBezTo>
                    <a:pt x="434" y="82"/>
                    <a:pt x="435" y="84"/>
                    <a:pt x="436" y="85"/>
                  </a:cubicBezTo>
                  <a:cubicBezTo>
                    <a:pt x="437" y="86"/>
                    <a:pt x="438" y="88"/>
                    <a:pt x="438" y="88"/>
                  </a:cubicBezTo>
                  <a:cubicBezTo>
                    <a:pt x="439" y="89"/>
                    <a:pt x="442" y="89"/>
                    <a:pt x="443" y="89"/>
                  </a:cubicBezTo>
                  <a:cubicBezTo>
                    <a:pt x="444" y="89"/>
                    <a:pt x="445" y="89"/>
                    <a:pt x="446" y="89"/>
                  </a:cubicBezTo>
                  <a:cubicBezTo>
                    <a:pt x="446" y="88"/>
                    <a:pt x="447" y="86"/>
                    <a:pt x="446" y="85"/>
                  </a:cubicBezTo>
                  <a:cubicBezTo>
                    <a:pt x="446" y="85"/>
                    <a:pt x="445" y="83"/>
                    <a:pt x="445" y="83"/>
                  </a:cubicBezTo>
                  <a:cubicBezTo>
                    <a:pt x="443" y="82"/>
                    <a:pt x="440" y="82"/>
                    <a:pt x="439" y="82"/>
                  </a:cubicBezTo>
                  <a:cubicBezTo>
                    <a:pt x="438" y="81"/>
                    <a:pt x="436" y="80"/>
                    <a:pt x="435" y="80"/>
                  </a:cubicBezTo>
                  <a:cubicBezTo>
                    <a:pt x="435" y="79"/>
                    <a:pt x="433" y="78"/>
                    <a:pt x="433" y="77"/>
                  </a:cubicBezTo>
                  <a:cubicBezTo>
                    <a:pt x="433" y="76"/>
                    <a:pt x="434" y="75"/>
                    <a:pt x="434" y="75"/>
                  </a:cubicBezTo>
                  <a:cubicBezTo>
                    <a:pt x="435" y="74"/>
                    <a:pt x="438" y="74"/>
                    <a:pt x="439" y="73"/>
                  </a:cubicBezTo>
                  <a:cubicBezTo>
                    <a:pt x="441" y="72"/>
                    <a:pt x="443" y="70"/>
                    <a:pt x="444" y="68"/>
                  </a:cubicBezTo>
                  <a:cubicBezTo>
                    <a:pt x="444" y="67"/>
                    <a:pt x="444" y="64"/>
                    <a:pt x="443" y="62"/>
                  </a:cubicBezTo>
                  <a:cubicBezTo>
                    <a:pt x="442" y="62"/>
                    <a:pt x="440" y="60"/>
                    <a:pt x="439" y="60"/>
                  </a:cubicBezTo>
                  <a:cubicBezTo>
                    <a:pt x="438" y="60"/>
                    <a:pt x="437" y="62"/>
                    <a:pt x="437" y="63"/>
                  </a:cubicBezTo>
                  <a:cubicBezTo>
                    <a:pt x="436" y="64"/>
                    <a:pt x="436" y="66"/>
                    <a:pt x="435" y="67"/>
                  </a:cubicBezTo>
                  <a:cubicBezTo>
                    <a:pt x="434" y="68"/>
                    <a:pt x="433" y="69"/>
                    <a:pt x="432" y="70"/>
                  </a:cubicBezTo>
                  <a:cubicBezTo>
                    <a:pt x="430" y="71"/>
                    <a:pt x="428" y="72"/>
                    <a:pt x="426" y="72"/>
                  </a:cubicBezTo>
                  <a:cubicBezTo>
                    <a:pt x="425" y="72"/>
                    <a:pt x="423" y="71"/>
                    <a:pt x="423" y="70"/>
                  </a:cubicBezTo>
                  <a:cubicBezTo>
                    <a:pt x="422" y="69"/>
                    <a:pt x="421" y="66"/>
                    <a:pt x="421" y="65"/>
                  </a:cubicBezTo>
                  <a:cubicBezTo>
                    <a:pt x="421" y="63"/>
                    <a:pt x="423" y="60"/>
                    <a:pt x="424" y="59"/>
                  </a:cubicBezTo>
                  <a:cubicBezTo>
                    <a:pt x="426" y="57"/>
                    <a:pt x="429" y="56"/>
                    <a:pt x="430" y="55"/>
                  </a:cubicBezTo>
                  <a:cubicBezTo>
                    <a:pt x="431" y="54"/>
                    <a:pt x="434" y="51"/>
                    <a:pt x="434" y="50"/>
                  </a:cubicBezTo>
                  <a:cubicBezTo>
                    <a:pt x="434" y="49"/>
                    <a:pt x="433" y="46"/>
                    <a:pt x="432" y="46"/>
                  </a:cubicBezTo>
                  <a:cubicBezTo>
                    <a:pt x="431" y="45"/>
                    <a:pt x="427" y="45"/>
                    <a:pt x="425" y="45"/>
                  </a:cubicBezTo>
                  <a:cubicBezTo>
                    <a:pt x="424" y="45"/>
                    <a:pt x="422" y="46"/>
                    <a:pt x="421" y="45"/>
                  </a:cubicBezTo>
                  <a:cubicBezTo>
                    <a:pt x="420" y="45"/>
                    <a:pt x="418" y="43"/>
                    <a:pt x="418" y="42"/>
                  </a:cubicBezTo>
                  <a:cubicBezTo>
                    <a:pt x="417" y="40"/>
                    <a:pt x="417" y="37"/>
                    <a:pt x="417" y="36"/>
                  </a:cubicBezTo>
                  <a:cubicBezTo>
                    <a:pt x="417" y="34"/>
                    <a:pt x="417" y="30"/>
                    <a:pt x="418" y="28"/>
                  </a:cubicBezTo>
                  <a:cubicBezTo>
                    <a:pt x="419" y="27"/>
                    <a:pt x="421" y="26"/>
                    <a:pt x="422" y="25"/>
                  </a:cubicBezTo>
                  <a:cubicBezTo>
                    <a:pt x="423" y="24"/>
                    <a:pt x="426" y="23"/>
                    <a:pt x="427" y="22"/>
                  </a:cubicBezTo>
                  <a:cubicBezTo>
                    <a:pt x="428" y="21"/>
                    <a:pt x="430" y="17"/>
                    <a:pt x="430" y="16"/>
                  </a:cubicBezTo>
                  <a:cubicBezTo>
                    <a:pt x="430" y="14"/>
                    <a:pt x="427" y="10"/>
                    <a:pt x="426" y="9"/>
                  </a:cubicBezTo>
                  <a:cubicBezTo>
                    <a:pt x="426" y="7"/>
                    <a:pt x="426" y="5"/>
                    <a:pt x="425" y="4"/>
                  </a:cubicBezTo>
                  <a:cubicBezTo>
                    <a:pt x="424" y="3"/>
                    <a:pt x="422" y="2"/>
                    <a:pt x="421" y="2"/>
                  </a:cubicBezTo>
                  <a:cubicBezTo>
                    <a:pt x="420" y="2"/>
                    <a:pt x="419" y="3"/>
                    <a:pt x="419" y="4"/>
                  </a:cubicBezTo>
                  <a:cubicBezTo>
                    <a:pt x="418" y="4"/>
                    <a:pt x="418" y="6"/>
                    <a:pt x="418" y="7"/>
                  </a:cubicBezTo>
                  <a:cubicBezTo>
                    <a:pt x="418" y="8"/>
                    <a:pt x="420" y="10"/>
                    <a:pt x="420" y="12"/>
                  </a:cubicBezTo>
                  <a:cubicBezTo>
                    <a:pt x="420" y="13"/>
                    <a:pt x="419" y="16"/>
                    <a:pt x="418" y="17"/>
                  </a:cubicBezTo>
                  <a:cubicBezTo>
                    <a:pt x="418" y="18"/>
                    <a:pt x="415" y="19"/>
                    <a:pt x="414" y="19"/>
                  </a:cubicBezTo>
                  <a:cubicBezTo>
                    <a:pt x="413" y="19"/>
                    <a:pt x="410" y="18"/>
                    <a:pt x="409" y="17"/>
                  </a:cubicBezTo>
                  <a:cubicBezTo>
                    <a:pt x="409" y="16"/>
                    <a:pt x="408" y="13"/>
                    <a:pt x="408" y="12"/>
                  </a:cubicBezTo>
                  <a:cubicBezTo>
                    <a:pt x="407" y="11"/>
                    <a:pt x="408" y="8"/>
                    <a:pt x="409" y="7"/>
                  </a:cubicBezTo>
                  <a:cubicBezTo>
                    <a:pt x="410" y="5"/>
                    <a:pt x="413" y="4"/>
                    <a:pt x="413" y="2"/>
                  </a:cubicBezTo>
                  <a:cubicBezTo>
                    <a:pt x="414" y="2"/>
                    <a:pt x="414" y="1"/>
                    <a:pt x="414" y="0"/>
                  </a:cubicBezTo>
                  <a:cubicBezTo>
                    <a:pt x="369" y="4"/>
                    <a:pt x="369" y="4"/>
                    <a:pt x="369" y="4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11" y="204"/>
                    <a:pt x="11" y="204"/>
                    <a:pt x="11" y="204"/>
                  </a:cubicBezTo>
                  <a:cubicBezTo>
                    <a:pt x="12" y="205"/>
                    <a:pt x="13" y="205"/>
                    <a:pt x="14" y="206"/>
                  </a:cubicBezTo>
                  <a:cubicBezTo>
                    <a:pt x="15" y="207"/>
                    <a:pt x="16" y="209"/>
                    <a:pt x="17" y="210"/>
                  </a:cubicBezTo>
                  <a:cubicBezTo>
                    <a:pt x="17" y="210"/>
                    <a:pt x="17" y="210"/>
                    <a:pt x="17" y="210"/>
                  </a:cubicBezTo>
                  <a:cubicBezTo>
                    <a:pt x="18" y="211"/>
                    <a:pt x="18" y="212"/>
                    <a:pt x="19" y="213"/>
                  </a:cubicBezTo>
                  <a:cubicBezTo>
                    <a:pt x="19" y="214"/>
                    <a:pt x="20" y="215"/>
                    <a:pt x="20" y="216"/>
                  </a:cubicBezTo>
                  <a:cubicBezTo>
                    <a:pt x="20" y="216"/>
                    <a:pt x="20" y="216"/>
                    <a:pt x="21" y="217"/>
                  </a:cubicBezTo>
                  <a:cubicBezTo>
                    <a:pt x="21" y="217"/>
                    <a:pt x="21" y="217"/>
                    <a:pt x="21" y="217"/>
                  </a:cubicBezTo>
                  <a:cubicBezTo>
                    <a:pt x="21" y="217"/>
                    <a:pt x="21" y="217"/>
                    <a:pt x="21" y="217"/>
                  </a:cubicBezTo>
                  <a:cubicBezTo>
                    <a:pt x="22" y="218"/>
                    <a:pt x="24" y="218"/>
                    <a:pt x="25" y="218"/>
                  </a:cubicBezTo>
                  <a:cubicBezTo>
                    <a:pt x="27" y="219"/>
                    <a:pt x="27" y="220"/>
                    <a:pt x="28" y="221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9" y="222"/>
                    <a:pt x="31" y="222"/>
                    <a:pt x="32" y="223"/>
                  </a:cubicBezTo>
                  <a:cubicBezTo>
                    <a:pt x="33" y="225"/>
                    <a:pt x="34" y="226"/>
                    <a:pt x="34" y="228"/>
                  </a:cubicBezTo>
                  <a:cubicBezTo>
                    <a:pt x="34" y="228"/>
                    <a:pt x="34" y="228"/>
                    <a:pt x="35" y="228"/>
                  </a:cubicBezTo>
                  <a:cubicBezTo>
                    <a:pt x="35" y="228"/>
                    <a:pt x="35" y="228"/>
                    <a:pt x="35" y="228"/>
                  </a:cubicBezTo>
                  <a:cubicBezTo>
                    <a:pt x="36" y="229"/>
                    <a:pt x="37" y="230"/>
                    <a:pt x="37" y="232"/>
                  </a:cubicBezTo>
                  <a:cubicBezTo>
                    <a:pt x="38" y="233"/>
                    <a:pt x="38" y="234"/>
                    <a:pt x="37" y="235"/>
                  </a:cubicBezTo>
                  <a:cubicBezTo>
                    <a:pt x="38" y="235"/>
                    <a:pt x="39" y="235"/>
                    <a:pt x="39" y="236"/>
                  </a:cubicBezTo>
                  <a:cubicBezTo>
                    <a:pt x="41" y="237"/>
                    <a:pt x="43" y="239"/>
                    <a:pt x="44" y="240"/>
                  </a:cubicBezTo>
                  <a:cubicBezTo>
                    <a:pt x="45" y="242"/>
                    <a:pt x="45" y="245"/>
                    <a:pt x="45" y="246"/>
                  </a:cubicBezTo>
                  <a:cubicBezTo>
                    <a:pt x="46" y="247"/>
                    <a:pt x="46" y="247"/>
                    <a:pt x="46" y="248"/>
                  </a:cubicBezTo>
                  <a:cubicBezTo>
                    <a:pt x="46" y="248"/>
                    <a:pt x="46" y="249"/>
                    <a:pt x="47" y="249"/>
                  </a:cubicBezTo>
                  <a:cubicBezTo>
                    <a:pt x="48" y="251"/>
                    <a:pt x="48" y="252"/>
                    <a:pt x="48" y="254"/>
                  </a:cubicBezTo>
                  <a:cubicBezTo>
                    <a:pt x="49" y="254"/>
                    <a:pt x="49" y="254"/>
                    <a:pt x="49" y="254"/>
                  </a:cubicBezTo>
                  <a:cubicBezTo>
                    <a:pt x="49" y="255"/>
                    <a:pt x="51" y="256"/>
                    <a:pt x="51" y="258"/>
                  </a:cubicBezTo>
                  <a:cubicBezTo>
                    <a:pt x="51" y="261"/>
                    <a:pt x="50" y="264"/>
                    <a:pt x="49" y="266"/>
                  </a:cubicBezTo>
                  <a:cubicBezTo>
                    <a:pt x="49" y="266"/>
                    <a:pt x="49" y="266"/>
                    <a:pt x="49" y="266"/>
                  </a:cubicBezTo>
                  <a:cubicBezTo>
                    <a:pt x="49" y="267"/>
                    <a:pt x="50" y="271"/>
                    <a:pt x="49" y="274"/>
                  </a:cubicBezTo>
                  <a:cubicBezTo>
                    <a:pt x="49" y="275"/>
                    <a:pt x="48" y="276"/>
                    <a:pt x="47" y="276"/>
                  </a:cubicBezTo>
                  <a:cubicBezTo>
                    <a:pt x="47" y="277"/>
                    <a:pt x="47" y="277"/>
                    <a:pt x="47" y="277"/>
                  </a:cubicBezTo>
                  <a:cubicBezTo>
                    <a:pt x="48" y="278"/>
                    <a:pt x="48" y="279"/>
                    <a:pt x="48" y="280"/>
                  </a:cubicBezTo>
                  <a:cubicBezTo>
                    <a:pt x="48" y="280"/>
                    <a:pt x="48" y="280"/>
                    <a:pt x="48" y="280"/>
                  </a:cubicBezTo>
                  <a:cubicBezTo>
                    <a:pt x="49" y="281"/>
                    <a:pt x="49" y="281"/>
                    <a:pt x="50" y="282"/>
                  </a:cubicBezTo>
                  <a:cubicBezTo>
                    <a:pt x="50" y="282"/>
                    <a:pt x="51" y="283"/>
                    <a:pt x="51" y="283"/>
                  </a:cubicBezTo>
                  <a:cubicBezTo>
                    <a:pt x="51" y="283"/>
                    <a:pt x="52" y="283"/>
                    <a:pt x="52" y="283"/>
                  </a:cubicBezTo>
                  <a:cubicBezTo>
                    <a:pt x="53" y="283"/>
                    <a:pt x="53" y="283"/>
                    <a:pt x="53" y="283"/>
                  </a:cubicBezTo>
                  <a:cubicBezTo>
                    <a:pt x="53" y="283"/>
                    <a:pt x="54" y="283"/>
                    <a:pt x="54" y="283"/>
                  </a:cubicBezTo>
                  <a:cubicBezTo>
                    <a:pt x="55" y="283"/>
                    <a:pt x="56" y="283"/>
                    <a:pt x="57" y="284"/>
                  </a:cubicBezTo>
                  <a:cubicBezTo>
                    <a:pt x="60" y="285"/>
                    <a:pt x="62" y="288"/>
                    <a:pt x="63" y="289"/>
                  </a:cubicBezTo>
                  <a:cubicBezTo>
                    <a:pt x="63" y="289"/>
                    <a:pt x="63" y="289"/>
                    <a:pt x="63" y="289"/>
                  </a:cubicBezTo>
                  <a:cubicBezTo>
                    <a:pt x="63" y="289"/>
                    <a:pt x="63" y="289"/>
                    <a:pt x="63" y="289"/>
                  </a:cubicBezTo>
                  <a:cubicBezTo>
                    <a:pt x="64" y="291"/>
                    <a:pt x="63" y="294"/>
                    <a:pt x="63" y="296"/>
                  </a:cubicBezTo>
                  <a:cubicBezTo>
                    <a:pt x="63" y="296"/>
                    <a:pt x="63" y="297"/>
                    <a:pt x="64" y="297"/>
                  </a:cubicBezTo>
                  <a:cubicBezTo>
                    <a:pt x="65" y="298"/>
                    <a:pt x="67" y="300"/>
                    <a:pt x="67" y="302"/>
                  </a:cubicBezTo>
                  <a:cubicBezTo>
                    <a:pt x="68" y="302"/>
                    <a:pt x="68" y="303"/>
                    <a:pt x="68" y="303"/>
                  </a:cubicBezTo>
                  <a:cubicBezTo>
                    <a:pt x="68" y="303"/>
                    <a:pt x="68" y="303"/>
                    <a:pt x="68" y="303"/>
                  </a:cubicBezTo>
                  <a:cubicBezTo>
                    <a:pt x="69" y="304"/>
                    <a:pt x="72" y="306"/>
                    <a:pt x="73" y="309"/>
                  </a:cubicBezTo>
                  <a:cubicBezTo>
                    <a:pt x="73" y="310"/>
                    <a:pt x="73" y="311"/>
                    <a:pt x="73" y="311"/>
                  </a:cubicBezTo>
                  <a:cubicBezTo>
                    <a:pt x="74" y="312"/>
                    <a:pt x="74" y="313"/>
                    <a:pt x="75" y="315"/>
                  </a:cubicBezTo>
                  <a:cubicBezTo>
                    <a:pt x="75" y="317"/>
                    <a:pt x="74" y="321"/>
                    <a:pt x="73" y="322"/>
                  </a:cubicBezTo>
                  <a:cubicBezTo>
                    <a:pt x="73" y="322"/>
                    <a:pt x="73" y="323"/>
                    <a:pt x="72" y="323"/>
                  </a:cubicBezTo>
                  <a:cubicBezTo>
                    <a:pt x="73" y="324"/>
                    <a:pt x="74" y="324"/>
                    <a:pt x="74" y="325"/>
                  </a:cubicBezTo>
                  <a:cubicBezTo>
                    <a:pt x="75" y="325"/>
                    <a:pt x="75" y="325"/>
                    <a:pt x="75" y="326"/>
                  </a:cubicBezTo>
                  <a:cubicBezTo>
                    <a:pt x="75" y="326"/>
                    <a:pt x="75" y="326"/>
                    <a:pt x="75" y="326"/>
                  </a:cubicBezTo>
                  <a:cubicBezTo>
                    <a:pt x="76" y="326"/>
                    <a:pt x="76" y="326"/>
                    <a:pt x="77" y="326"/>
                  </a:cubicBezTo>
                  <a:cubicBezTo>
                    <a:pt x="79" y="326"/>
                    <a:pt x="80" y="326"/>
                    <a:pt x="81" y="327"/>
                  </a:cubicBezTo>
                  <a:cubicBezTo>
                    <a:pt x="83" y="329"/>
                    <a:pt x="83" y="332"/>
                    <a:pt x="83" y="334"/>
                  </a:cubicBezTo>
                  <a:cubicBezTo>
                    <a:pt x="83" y="334"/>
                    <a:pt x="83" y="334"/>
                    <a:pt x="83" y="334"/>
                  </a:cubicBezTo>
                  <a:cubicBezTo>
                    <a:pt x="83" y="334"/>
                    <a:pt x="83" y="334"/>
                    <a:pt x="83" y="334"/>
                  </a:cubicBezTo>
                  <a:cubicBezTo>
                    <a:pt x="84" y="335"/>
                    <a:pt x="85" y="336"/>
                    <a:pt x="85" y="338"/>
                  </a:cubicBezTo>
                  <a:cubicBezTo>
                    <a:pt x="85" y="338"/>
                    <a:pt x="85" y="339"/>
                    <a:pt x="86" y="340"/>
                  </a:cubicBezTo>
                  <a:cubicBezTo>
                    <a:pt x="87" y="339"/>
                    <a:pt x="88" y="338"/>
                    <a:pt x="90" y="338"/>
                  </a:cubicBezTo>
                  <a:cubicBezTo>
                    <a:pt x="91" y="338"/>
                    <a:pt x="92" y="339"/>
                    <a:pt x="93" y="339"/>
                  </a:cubicBezTo>
                  <a:cubicBezTo>
                    <a:pt x="98" y="343"/>
                    <a:pt x="97" y="350"/>
                    <a:pt x="97" y="350"/>
                  </a:cubicBezTo>
                  <a:cubicBezTo>
                    <a:pt x="97" y="351"/>
                    <a:pt x="96" y="352"/>
                    <a:pt x="96" y="353"/>
                  </a:cubicBezTo>
                  <a:cubicBezTo>
                    <a:pt x="96" y="354"/>
                    <a:pt x="97" y="355"/>
                    <a:pt x="97" y="356"/>
                  </a:cubicBezTo>
                  <a:cubicBezTo>
                    <a:pt x="97" y="358"/>
                    <a:pt x="96" y="360"/>
                    <a:pt x="95" y="361"/>
                  </a:cubicBezTo>
                  <a:cubicBezTo>
                    <a:pt x="95" y="361"/>
                    <a:pt x="96" y="362"/>
                    <a:pt x="96" y="362"/>
                  </a:cubicBezTo>
                  <a:cubicBezTo>
                    <a:pt x="96" y="362"/>
                    <a:pt x="99" y="365"/>
                    <a:pt x="99" y="368"/>
                  </a:cubicBezTo>
                  <a:cubicBezTo>
                    <a:pt x="100" y="369"/>
                    <a:pt x="101" y="372"/>
                    <a:pt x="99" y="375"/>
                  </a:cubicBezTo>
                  <a:cubicBezTo>
                    <a:pt x="98" y="377"/>
                    <a:pt x="97" y="379"/>
                    <a:pt x="95" y="380"/>
                  </a:cubicBezTo>
                  <a:cubicBezTo>
                    <a:pt x="97" y="381"/>
                    <a:pt x="99" y="383"/>
                    <a:pt x="100" y="385"/>
                  </a:cubicBezTo>
                  <a:cubicBezTo>
                    <a:pt x="101" y="387"/>
                    <a:pt x="102" y="391"/>
                    <a:pt x="99" y="394"/>
                  </a:cubicBezTo>
                  <a:cubicBezTo>
                    <a:pt x="98" y="396"/>
                    <a:pt x="96" y="397"/>
                    <a:pt x="94" y="397"/>
                  </a:cubicBezTo>
                  <a:cubicBezTo>
                    <a:pt x="94" y="397"/>
                    <a:pt x="95" y="398"/>
                    <a:pt x="95" y="399"/>
                  </a:cubicBezTo>
                  <a:cubicBezTo>
                    <a:pt x="95" y="399"/>
                    <a:pt x="95" y="400"/>
                    <a:pt x="95" y="400"/>
                  </a:cubicBezTo>
                  <a:cubicBezTo>
                    <a:pt x="96" y="401"/>
                    <a:pt x="96" y="402"/>
                    <a:pt x="96" y="403"/>
                  </a:cubicBezTo>
                  <a:cubicBezTo>
                    <a:pt x="96" y="405"/>
                    <a:pt x="96" y="407"/>
                    <a:pt x="96" y="409"/>
                  </a:cubicBezTo>
                  <a:cubicBezTo>
                    <a:pt x="96" y="411"/>
                    <a:pt x="95" y="413"/>
                    <a:pt x="94" y="415"/>
                  </a:cubicBezTo>
                  <a:cubicBezTo>
                    <a:pt x="93" y="415"/>
                    <a:pt x="93" y="416"/>
                    <a:pt x="92" y="416"/>
                  </a:cubicBezTo>
                  <a:cubicBezTo>
                    <a:pt x="92" y="417"/>
                    <a:pt x="92" y="419"/>
                    <a:pt x="92" y="420"/>
                  </a:cubicBezTo>
                  <a:cubicBezTo>
                    <a:pt x="91" y="421"/>
                    <a:pt x="90" y="422"/>
                    <a:pt x="89" y="423"/>
                  </a:cubicBezTo>
                  <a:cubicBezTo>
                    <a:pt x="89" y="423"/>
                    <a:pt x="89" y="423"/>
                    <a:pt x="89" y="423"/>
                  </a:cubicBezTo>
                  <a:cubicBezTo>
                    <a:pt x="89" y="424"/>
                    <a:pt x="89" y="424"/>
                    <a:pt x="89" y="424"/>
                  </a:cubicBezTo>
                  <a:cubicBezTo>
                    <a:pt x="89" y="424"/>
                    <a:pt x="89" y="424"/>
                    <a:pt x="89" y="425"/>
                  </a:cubicBezTo>
                  <a:cubicBezTo>
                    <a:pt x="89" y="426"/>
                    <a:pt x="90" y="428"/>
                    <a:pt x="90" y="429"/>
                  </a:cubicBezTo>
                  <a:cubicBezTo>
                    <a:pt x="90" y="430"/>
                    <a:pt x="89" y="433"/>
                    <a:pt x="88" y="435"/>
                  </a:cubicBezTo>
                  <a:cubicBezTo>
                    <a:pt x="87" y="437"/>
                    <a:pt x="85" y="439"/>
                    <a:pt x="84" y="440"/>
                  </a:cubicBezTo>
                  <a:cubicBezTo>
                    <a:pt x="83" y="441"/>
                    <a:pt x="82" y="441"/>
                    <a:pt x="81" y="441"/>
                  </a:cubicBezTo>
                  <a:cubicBezTo>
                    <a:pt x="81" y="442"/>
                    <a:pt x="81" y="442"/>
                    <a:pt x="80" y="442"/>
                  </a:cubicBezTo>
                  <a:cubicBezTo>
                    <a:pt x="80" y="442"/>
                    <a:pt x="80" y="442"/>
                    <a:pt x="80" y="442"/>
                  </a:cubicBezTo>
                  <a:cubicBezTo>
                    <a:pt x="80" y="442"/>
                    <a:pt x="80" y="443"/>
                    <a:pt x="80" y="443"/>
                  </a:cubicBezTo>
                  <a:cubicBezTo>
                    <a:pt x="80" y="443"/>
                    <a:pt x="80" y="444"/>
                    <a:pt x="80" y="444"/>
                  </a:cubicBezTo>
                  <a:cubicBezTo>
                    <a:pt x="80" y="444"/>
                    <a:pt x="80" y="444"/>
                    <a:pt x="80" y="445"/>
                  </a:cubicBezTo>
                  <a:cubicBezTo>
                    <a:pt x="81" y="446"/>
                    <a:pt x="81" y="448"/>
                    <a:pt x="80" y="451"/>
                  </a:cubicBezTo>
                  <a:cubicBezTo>
                    <a:pt x="79" y="453"/>
                    <a:pt x="77" y="454"/>
                    <a:pt x="75" y="455"/>
                  </a:cubicBezTo>
                  <a:cubicBezTo>
                    <a:pt x="75" y="455"/>
                    <a:pt x="75" y="455"/>
                    <a:pt x="75" y="455"/>
                  </a:cubicBezTo>
                  <a:cubicBezTo>
                    <a:pt x="75" y="455"/>
                    <a:pt x="74" y="455"/>
                    <a:pt x="74" y="455"/>
                  </a:cubicBezTo>
                  <a:cubicBezTo>
                    <a:pt x="74" y="456"/>
                    <a:pt x="74" y="456"/>
                    <a:pt x="74" y="457"/>
                  </a:cubicBezTo>
                  <a:cubicBezTo>
                    <a:pt x="74" y="458"/>
                    <a:pt x="74" y="458"/>
                    <a:pt x="74" y="458"/>
                  </a:cubicBezTo>
                  <a:cubicBezTo>
                    <a:pt x="74" y="459"/>
                    <a:pt x="75" y="460"/>
                    <a:pt x="76" y="461"/>
                  </a:cubicBezTo>
                  <a:cubicBezTo>
                    <a:pt x="77" y="463"/>
                    <a:pt x="77" y="465"/>
                    <a:pt x="77" y="467"/>
                  </a:cubicBezTo>
                  <a:cubicBezTo>
                    <a:pt x="77" y="467"/>
                    <a:pt x="77" y="468"/>
                    <a:pt x="76" y="468"/>
                  </a:cubicBezTo>
                  <a:cubicBezTo>
                    <a:pt x="77" y="468"/>
                    <a:pt x="77" y="469"/>
                    <a:pt x="77" y="469"/>
                  </a:cubicBezTo>
                  <a:cubicBezTo>
                    <a:pt x="78" y="470"/>
                    <a:pt x="78" y="470"/>
                    <a:pt x="78" y="470"/>
                  </a:cubicBezTo>
                  <a:cubicBezTo>
                    <a:pt x="78" y="471"/>
                    <a:pt x="78" y="471"/>
                    <a:pt x="78" y="471"/>
                  </a:cubicBezTo>
                  <a:cubicBezTo>
                    <a:pt x="79" y="472"/>
                    <a:pt x="80" y="473"/>
                    <a:pt x="80" y="474"/>
                  </a:cubicBezTo>
                  <a:cubicBezTo>
                    <a:pt x="80" y="476"/>
                    <a:pt x="81" y="479"/>
                    <a:pt x="80" y="481"/>
                  </a:cubicBezTo>
                  <a:cubicBezTo>
                    <a:pt x="78" y="483"/>
                    <a:pt x="77" y="484"/>
                    <a:pt x="75" y="485"/>
                  </a:cubicBezTo>
                  <a:cubicBezTo>
                    <a:pt x="75" y="485"/>
                    <a:pt x="75" y="485"/>
                    <a:pt x="75" y="485"/>
                  </a:cubicBezTo>
                  <a:cubicBezTo>
                    <a:pt x="74" y="486"/>
                    <a:pt x="72" y="487"/>
                    <a:pt x="72" y="488"/>
                  </a:cubicBezTo>
                  <a:cubicBezTo>
                    <a:pt x="72" y="489"/>
                    <a:pt x="72" y="489"/>
                    <a:pt x="72" y="489"/>
                  </a:cubicBezTo>
                  <a:cubicBezTo>
                    <a:pt x="72" y="490"/>
                    <a:pt x="72" y="491"/>
                    <a:pt x="72" y="492"/>
                  </a:cubicBezTo>
                  <a:cubicBezTo>
                    <a:pt x="72" y="493"/>
                    <a:pt x="72" y="494"/>
                    <a:pt x="72" y="494"/>
                  </a:cubicBezTo>
                  <a:cubicBezTo>
                    <a:pt x="72" y="495"/>
                    <a:pt x="72" y="495"/>
                    <a:pt x="73" y="495"/>
                  </a:cubicBezTo>
                  <a:cubicBezTo>
                    <a:pt x="73" y="496"/>
                    <a:pt x="73" y="496"/>
                    <a:pt x="73" y="496"/>
                  </a:cubicBezTo>
                  <a:cubicBezTo>
                    <a:pt x="75" y="497"/>
                    <a:pt x="76" y="498"/>
                    <a:pt x="77" y="500"/>
                  </a:cubicBezTo>
                  <a:cubicBezTo>
                    <a:pt x="78" y="501"/>
                    <a:pt x="79" y="503"/>
                    <a:pt x="79" y="505"/>
                  </a:cubicBezTo>
                  <a:cubicBezTo>
                    <a:pt x="79" y="505"/>
                    <a:pt x="80" y="505"/>
                    <a:pt x="80" y="506"/>
                  </a:cubicBezTo>
                  <a:cubicBezTo>
                    <a:pt x="81" y="508"/>
                    <a:pt x="82" y="510"/>
                    <a:pt x="81" y="512"/>
                  </a:cubicBezTo>
                  <a:cubicBezTo>
                    <a:pt x="81" y="514"/>
                    <a:pt x="80" y="516"/>
                    <a:pt x="79" y="518"/>
                  </a:cubicBezTo>
                  <a:cubicBezTo>
                    <a:pt x="79" y="518"/>
                    <a:pt x="79" y="518"/>
                    <a:pt x="79" y="518"/>
                  </a:cubicBezTo>
                  <a:cubicBezTo>
                    <a:pt x="80" y="518"/>
                    <a:pt x="80" y="519"/>
                    <a:pt x="80" y="519"/>
                  </a:cubicBezTo>
                  <a:cubicBezTo>
                    <a:pt x="80" y="519"/>
                    <a:pt x="81" y="519"/>
                    <a:pt x="81" y="520"/>
                  </a:cubicBezTo>
                  <a:cubicBezTo>
                    <a:pt x="82" y="521"/>
                    <a:pt x="84" y="523"/>
                    <a:pt x="84" y="525"/>
                  </a:cubicBezTo>
                  <a:cubicBezTo>
                    <a:pt x="85" y="528"/>
                    <a:pt x="85" y="533"/>
                    <a:pt x="83" y="536"/>
                  </a:cubicBezTo>
                  <a:cubicBezTo>
                    <a:pt x="83" y="537"/>
                    <a:pt x="82" y="537"/>
                    <a:pt x="82" y="538"/>
                  </a:cubicBezTo>
                  <a:cubicBezTo>
                    <a:pt x="82" y="538"/>
                    <a:pt x="82" y="538"/>
                    <a:pt x="82" y="539"/>
                  </a:cubicBezTo>
                  <a:cubicBezTo>
                    <a:pt x="83" y="541"/>
                    <a:pt x="83" y="544"/>
                    <a:pt x="82" y="545"/>
                  </a:cubicBezTo>
                  <a:cubicBezTo>
                    <a:pt x="81" y="547"/>
                    <a:pt x="80" y="548"/>
                    <a:pt x="79" y="549"/>
                  </a:cubicBezTo>
                  <a:cubicBezTo>
                    <a:pt x="79" y="549"/>
                    <a:pt x="78" y="549"/>
                    <a:pt x="78" y="550"/>
                  </a:cubicBezTo>
                  <a:cubicBezTo>
                    <a:pt x="78" y="550"/>
                    <a:pt x="77" y="551"/>
                    <a:pt x="77" y="552"/>
                  </a:cubicBezTo>
                  <a:cubicBezTo>
                    <a:pt x="76" y="552"/>
                    <a:pt x="76" y="553"/>
                    <a:pt x="75" y="554"/>
                  </a:cubicBezTo>
                  <a:cubicBezTo>
                    <a:pt x="75" y="554"/>
                    <a:pt x="74" y="555"/>
                    <a:pt x="73" y="556"/>
                  </a:cubicBezTo>
                  <a:cubicBezTo>
                    <a:pt x="73" y="556"/>
                    <a:pt x="72" y="557"/>
                    <a:pt x="72" y="557"/>
                  </a:cubicBezTo>
                  <a:cubicBezTo>
                    <a:pt x="71" y="559"/>
                    <a:pt x="69" y="561"/>
                    <a:pt x="69" y="562"/>
                  </a:cubicBezTo>
                  <a:cubicBezTo>
                    <a:pt x="69" y="563"/>
                    <a:pt x="69" y="564"/>
                    <a:pt x="69" y="565"/>
                  </a:cubicBezTo>
                  <a:cubicBezTo>
                    <a:pt x="69" y="566"/>
                    <a:pt x="69" y="567"/>
                    <a:pt x="69" y="569"/>
                  </a:cubicBezTo>
                  <a:cubicBezTo>
                    <a:pt x="68" y="574"/>
                    <a:pt x="67" y="576"/>
                    <a:pt x="66" y="577"/>
                  </a:cubicBezTo>
                  <a:cubicBezTo>
                    <a:pt x="65" y="579"/>
                    <a:pt x="63" y="580"/>
                    <a:pt x="61" y="582"/>
                  </a:cubicBezTo>
                  <a:cubicBezTo>
                    <a:pt x="60" y="582"/>
                    <a:pt x="60" y="583"/>
                    <a:pt x="59" y="583"/>
                  </a:cubicBezTo>
                  <a:cubicBezTo>
                    <a:pt x="59" y="584"/>
                    <a:pt x="59" y="584"/>
                    <a:pt x="58" y="585"/>
                  </a:cubicBezTo>
                  <a:cubicBezTo>
                    <a:pt x="57" y="586"/>
                    <a:pt x="56" y="587"/>
                    <a:pt x="56" y="588"/>
                  </a:cubicBezTo>
                  <a:cubicBezTo>
                    <a:pt x="55" y="588"/>
                    <a:pt x="54" y="589"/>
                    <a:pt x="53" y="589"/>
                  </a:cubicBezTo>
                  <a:cubicBezTo>
                    <a:pt x="54" y="589"/>
                    <a:pt x="54" y="590"/>
                    <a:pt x="55" y="590"/>
                  </a:cubicBezTo>
                  <a:cubicBezTo>
                    <a:pt x="56" y="591"/>
                    <a:pt x="57" y="592"/>
                    <a:pt x="58" y="593"/>
                  </a:cubicBezTo>
                  <a:cubicBezTo>
                    <a:pt x="58" y="594"/>
                    <a:pt x="58" y="594"/>
                    <a:pt x="58" y="594"/>
                  </a:cubicBezTo>
                  <a:cubicBezTo>
                    <a:pt x="59" y="594"/>
                    <a:pt x="59" y="595"/>
                    <a:pt x="60" y="596"/>
                  </a:cubicBezTo>
                  <a:cubicBezTo>
                    <a:pt x="62" y="597"/>
                    <a:pt x="63" y="598"/>
                    <a:pt x="64" y="600"/>
                  </a:cubicBezTo>
                  <a:cubicBezTo>
                    <a:pt x="65" y="600"/>
                    <a:pt x="65" y="601"/>
                    <a:pt x="67" y="603"/>
                  </a:cubicBezTo>
                  <a:cubicBezTo>
                    <a:pt x="69" y="602"/>
                    <a:pt x="71" y="600"/>
                    <a:pt x="73" y="599"/>
                  </a:cubicBezTo>
                  <a:cubicBezTo>
                    <a:pt x="77" y="597"/>
                    <a:pt x="86" y="596"/>
                    <a:pt x="91" y="595"/>
                  </a:cubicBezTo>
                  <a:cubicBezTo>
                    <a:pt x="95" y="594"/>
                    <a:pt x="103" y="592"/>
                    <a:pt x="107" y="592"/>
                  </a:cubicBezTo>
                  <a:cubicBezTo>
                    <a:pt x="111" y="591"/>
                    <a:pt x="119" y="591"/>
                    <a:pt x="123" y="590"/>
                  </a:cubicBezTo>
                  <a:cubicBezTo>
                    <a:pt x="126" y="590"/>
                    <a:pt x="133" y="591"/>
                    <a:pt x="136" y="590"/>
                  </a:cubicBezTo>
                  <a:cubicBezTo>
                    <a:pt x="138" y="590"/>
                    <a:pt x="142" y="588"/>
                    <a:pt x="143" y="588"/>
                  </a:cubicBezTo>
                  <a:cubicBezTo>
                    <a:pt x="147" y="587"/>
                    <a:pt x="154" y="587"/>
                    <a:pt x="157" y="587"/>
                  </a:cubicBezTo>
                  <a:cubicBezTo>
                    <a:pt x="160" y="587"/>
                    <a:pt x="165" y="587"/>
                    <a:pt x="167" y="587"/>
                  </a:cubicBezTo>
                  <a:cubicBezTo>
                    <a:pt x="169" y="588"/>
                    <a:pt x="173" y="589"/>
                    <a:pt x="175" y="589"/>
                  </a:cubicBezTo>
                  <a:cubicBezTo>
                    <a:pt x="177" y="590"/>
                    <a:pt x="182" y="592"/>
                    <a:pt x="185" y="593"/>
                  </a:cubicBezTo>
                  <a:cubicBezTo>
                    <a:pt x="191" y="594"/>
                    <a:pt x="202" y="598"/>
                    <a:pt x="207" y="600"/>
                  </a:cubicBezTo>
                  <a:cubicBezTo>
                    <a:pt x="211" y="602"/>
                    <a:pt x="219" y="606"/>
                    <a:pt x="223" y="607"/>
                  </a:cubicBezTo>
                  <a:cubicBezTo>
                    <a:pt x="226" y="608"/>
                    <a:pt x="231" y="611"/>
                    <a:pt x="234" y="612"/>
                  </a:cubicBezTo>
                  <a:cubicBezTo>
                    <a:pt x="238" y="613"/>
                    <a:pt x="246" y="615"/>
                    <a:pt x="250" y="615"/>
                  </a:cubicBezTo>
                  <a:cubicBezTo>
                    <a:pt x="253" y="616"/>
                    <a:pt x="259" y="615"/>
                    <a:pt x="262" y="615"/>
                  </a:cubicBezTo>
                  <a:cubicBezTo>
                    <a:pt x="265" y="616"/>
                    <a:pt x="272" y="616"/>
                    <a:pt x="275" y="616"/>
                  </a:cubicBezTo>
                  <a:cubicBezTo>
                    <a:pt x="278" y="616"/>
                    <a:pt x="283" y="616"/>
                    <a:pt x="286" y="617"/>
                  </a:cubicBezTo>
                  <a:cubicBezTo>
                    <a:pt x="288" y="617"/>
                    <a:pt x="293" y="619"/>
                    <a:pt x="295" y="619"/>
                  </a:cubicBezTo>
                  <a:cubicBezTo>
                    <a:pt x="297" y="619"/>
                    <a:pt x="301" y="618"/>
                    <a:pt x="303" y="617"/>
                  </a:cubicBezTo>
                  <a:cubicBezTo>
                    <a:pt x="305" y="617"/>
                    <a:pt x="307" y="615"/>
                    <a:pt x="308" y="614"/>
                  </a:cubicBezTo>
                  <a:cubicBezTo>
                    <a:pt x="310" y="613"/>
                    <a:pt x="313" y="611"/>
                    <a:pt x="314" y="610"/>
                  </a:cubicBezTo>
                  <a:cubicBezTo>
                    <a:pt x="316" y="609"/>
                    <a:pt x="318" y="608"/>
                    <a:pt x="320" y="607"/>
                  </a:cubicBezTo>
                  <a:cubicBezTo>
                    <a:pt x="321" y="607"/>
                    <a:pt x="324" y="606"/>
                    <a:pt x="326" y="606"/>
                  </a:cubicBezTo>
                  <a:cubicBezTo>
                    <a:pt x="327" y="606"/>
                    <a:pt x="331" y="607"/>
                    <a:pt x="333" y="607"/>
                  </a:cubicBezTo>
                  <a:cubicBezTo>
                    <a:pt x="334" y="607"/>
                    <a:pt x="337" y="607"/>
                    <a:pt x="338" y="607"/>
                  </a:cubicBezTo>
                  <a:cubicBezTo>
                    <a:pt x="340" y="608"/>
                    <a:pt x="342" y="610"/>
                    <a:pt x="343" y="611"/>
                  </a:cubicBezTo>
                  <a:cubicBezTo>
                    <a:pt x="344" y="611"/>
                    <a:pt x="346" y="613"/>
                    <a:pt x="347" y="613"/>
                  </a:cubicBezTo>
                  <a:cubicBezTo>
                    <a:pt x="348" y="613"/>
                    <a:pt x="350" y="613"/>
                    <a:pt x="351" y="614"/>
                  </a:cubicBezTo>
                  <a:cubicBezTo>
                    <a:pt x="353" y="615"/>
                    <a:pt x="357" y="617"/>
                    <a:pt x="359" y="618"/>
                  </a:cubicBezTo>
                  <a:cubicBezTo>
                    <a:pt x="360" y="618"/>
                    <a:pt x="362" y="618"/>
                    <a:pt x="363" y="618"/>
                  </a:cubicBezTo>
                  <a:cubicBezTo>
                    <a:pt x="364" y="619"/>
                    <a:pt x="365" y="620"/>
                    <a:pt x="366" y="621"/>
                  </a:cubicBezTo>
                  <a:cubicBezTo>
                    <a:pt x="367" y="622"/>
                    <a:pt x="369" y="623"/>
                    <a:pt x="370" y="623"/>
                  </a:cubicBezTo>
                  <a:cubicBezTo>
                    <a:pt x="371" y="623"/>
                    <a:pt x="372" y="621"/>
                    <a:pt x="373" y="621"/>
                  </a:cubicBezTo>
                  <a:cubicBezTo>
                    <a:pt x="374" y="620"/>
                    <a:pt x="376" y="620"/>
                    <a:pt x="377" y="619"/>
                  </a:cubicBezTo>
                  <a:cubicBezTo>
                    <a:pt x="378" y="619"/>
                    <a:pt x="377" y="616"/>
                    <a:pt x="378" y="615"/>
                  </a:cubicBezTo>
                  <a:cubicBezTo>
                    <a:pt x="378" y="614"/>
                    <a:pt x="380" y="613"/>
                    <a:pt x="380" y="612"/>
                  </a:cubicBezTo>
                  <a:cubicBezTo>
                    <a:pt x="381" y="612"/>
                    <a:pt x="384" y="611"/>
                    <a:pt x="385" y="610"/>
                  </a:cubicBezTo>
                  <a:cubicBezTo>
                    <a:pt x="385" y="610"/>
                    <a:pt x="386" y="608"/>
                    <a:pt x="386" y="608"/>
                  </a:cubicBezTo>
                  <a:cubicBezTo>
                    <a:pt x="386" y="607"/>
                    <a:pt x="386" y="606"/>
                    <a:pt x="386" y="605"/>
                  </a:cubicBezTo>
                  <a:cubicBezTo>
                    <a:pt x="385" y="604"/>
                    <a:pt x="382" y="604"/>
                    <a:pt x="381" y="604"/>
                  </a:cubicBezTo>
                  <a:cubicBezTo>
                    <a:pt x="380" y="604"/>
                    <a:pt x="377" y="605"/>
                    <a:pt x="376" y="604"/>
                  </a:cubicBezTo>
                  <a:cubicBezTo>
                    <a:pt x="375" y="604"/>
                    <a:pt x="374" y="602"/>
                    <a:pt x="373" y="601"/>
                  </a:cubicBezTo>
                  <a:cubicBezTo>
                    <a:pt x="372" y="601"/>
                    <a:pt x="369" y="600"/>
                    <a:pt x="368" y="600"/>
                  </a:cubicBezTo>
                  <a:cubicBezTo>
                    <a:pt x="367" y="599"/>
                    <a:pt x="366" y="597"/>
                    <a:pt x="366" y="596"/>
                  </a:cubicBezTo>
                  <a:cubicBezTo>
                    <a:pt x="364" y="596"/>
                    <a:pt x="361" y="596"/>
                    <a:pt x="359" y="596"/>
                  </a:cubicBezTo>
                  <a:cubicBezTo>
                    <a:pt x="358" y="596"/>
                    <a:pt x="355" y="596"/>
                    <a:pt x="354" y="596"/>
                  </a:cubicBezTo>
                  <a:cubicBezTo>
                    <a:pt x="353" y="597"/>
                    <a:pt x="352" y="599"/>
                    <a:pt x="351" y="600"/>
                  </a:cubicBezTo>
                  <a:cubicBezTo>
                    <a:pt x="351" y="601"/>
                    <a:pt x="348" y="601"/>
                    <a:pt x="347" y="601"/>
                  </a:cubicBezTo>
                  <a:cubicBezTo>
                    <a:pt x="346" y="602"/>
                    <a:pt x="343" y="602"/>
                    <a:pt x="342" y="601"/>
                  </a:cubicBezTo>
                  <a:cubicBezTo>
                    <a:pt x="341" y="601"/>
                    <a:pt x="339" y="599"/>
                    <a:pt x="338" y="599"/>
                  </a:cubicBezTo>
                  <a:cubicBezTo>
                    <a:pt x="337" y="599"/>
                    <a:pt x="335" y="599"/>
                    <a:pt x="334" y="599"/>
                  </a:cubicBezTo>
                  <a:cubicBezTo>
                    <a:pt x="333" y="599"/>
                    <a:pt x="331" y="600"/>
                    <a:pt x="330" y="600"/>
                  </a:cubicBezTo>
                  <a:cubicBezTo>
                    <a:pt x="329" y="600"/>
                    <a:pt x="326" y="601"/>
                    <a:pt x="325" y="601"/>
                  </a:cubicBezTo>
                  <a:cubicBezTo>
                    <a:pt x="323" y="600"/>
                    <a:pt x="322" y="597"/>
                    <a:pt x="321" y="595"/>
                  </a:cubicBezTo>
                  <a:cubicBezTo>
                    <a:pt x="321" y="594"/>
                    <a:pt x="321" y="592"/>
                    <a:pt x="320" y="591"/>
                  </a:cubicBezTo>
                  <a:cubicBezTo>
                    <a:pt x="320" y="590"/>
                    <a:pt x="318" y="588"/>
                    <a:pt x="318" y="587"/>
                  </a:cubicBezTo>
                  <a:cubicBezTo>
                    <a:pt x="317" y="586"/>
                    <a:pt x="319" y="583"/>
                    <a:pt x="320" y="582"/>
                  </a:cubicBezTo>
                  <a:cubicBezTo>
                    <a:pt x="320" y="581"/>
                    <a:pt x="322" y="580"/>
                    <a:pt x="323" y="579"/>
                  </a:cubicBezTo>
                  <a:cubicBezTo>
                    <a:pt x="325" y="578"/>
                    <a:pt x="327" y="576"/>
                    <a:pt x="328" y="575"/>
                  </a:cubicBezTo>
                  <a:cubicBezTo>
                    <a:pt x="330" y="574"/>
                    <a:pt x="333" y="572"/>
                    <a:pt x="334" y="572"/>
                  </a:cubicBezTo>
                  <a:cubicBezTo>
                    <a:pt x="336" y="571"/>
                    <a:pt x="340" y="570"/>
                    <a:pt x="341" y="569"/>
                  </a:cubicBezTo>
                  <a:cubicBezTo>
                    <a:pt x="342" y="568"/>
                    <a:pt x="344" y="566"/>
                    <a:pt x="345" y="565"/>
                  </a:cubicBezTo>
                  <a:cubicBezTo>
                    <a:pt x="346" y="565"/>
                    <a:pt x="350" y="566"/>
                    <a:pt x="351" y="565"/>
                  </a:cubicBezTo>
                  <a:cubicBezTo>
                    <a:pt x="352" y="565"/>
                    <a:pt x="352" y="562"/>
                    <a:pt x="353" y="562"/>
                  </a:cubicBezTo>
                  <a:cubicBezTo>
                    <a:pt x="354" y="561"/>
                    <a:pt x="356" y="562"/>
                    <a:pt x="357" y="562"/>
                  </a:cubicBezTo>
                  <a:cubicBezTo>
                    <a:pt x="358" y="562"/>
                    <a:pt x="360" y="564"/>
                    <a:pt x="360" y="565"/>
                  </a:cubicBezTo>
                  <a:cubicBezTo>
                    <a:pt x="361" y="566"/>
                    <a:pt x="361" y="568"/>
                    <a:pt x="360" y="569"/>
                  </a:cubicBezTo>
                  <a:cubicBezTo>
                    <a:pt x="360" y="570"/>
                    <a:pt x="359" y="571"/>
                    <a:pt x="358" y="571"/>
                  </a:cubicBezTo>
                  <a:cubicBezTo>
                    <a:pt x="358" y="572"/>
                    <a:pt x="357" y="574"/>
                    <a:pt x="357" y="575"/>
                  </a:cubicBezTo>
                  <a:cubicBezTo>
                    <a:pt x="357" y="576"/>
                    <a:pt x="357" y="579"/>
                    <a:pt x="358" y="580"/>
                  </a:cubicBezTo>
                  <a:cubicBezTo>
                    <a:pt x="358" y="581"/>
                    <a:pt x="359" y="583"/>
                    <a:pt x="360" y="583"/>
                  </a:cubicBezTo>
                  <a:cubicBezTo>
                    <a:pt x="361" y="584"/>
                    <a:pt x="363" y="583"/>
                    <a:pt x="364" y="582"/>
                  </a:cubicBezTo>
                  <a:cubicBezTo>
                    <a:pt x="365" y="582"/>
                    <a:pt x="366" y="579"/>
                    <a:pt x="368" y="578"/>
                  </a:cubicBezTo>
                  <a:cubicBezTo>
                    <a:pt x="369" y="577"/>
                    <a:pt x="371" y="577"/>
                    <a:pt x="372" y="576"/>
                  </a:cubicBezTo>
                  <a:cubicBezTo>
                    <a:pt x="372" y="576"/>
                    <a:pt x="373" y="574"/>
                    <a:pt x="374" y="574"/>
                  </a:cubicBezTo>
                  <a:cubicBezTo>
                    <a:pt x="375" y="574"/>
                    <a:pt x="376" y="574"/>
                    <a:pt x="377" y="574"/>
                  </a:cubicBezTo>
                  <a:cubicBezTo>
                    <a:pt x="378" y="574"/>
                    <a:pt x="381" y="574"/>
                    <a:pt x="382" y="574"/>
                  </a:cubicBezTo>
                  <a:cubicBezTo>
                    <a:pt x="382" y="574"/>
                    <a:pt x="384" y="574"/>
                    <a:pt x="385" y="574"/>
                  </a:cubicBezTo>
                  <a:cubicBezTo>
                    <a:pt x="387" y="573"/>
                    <a:pt x="390" y="573"/>
                    <a:pt x="392" y="573"/>
                  </a:cubicBezTo>
                  <a:cubicBezTo>
                    <a:pt x="393" y="573"/>
                    <a:pt x="396" y="573"/>
                    <a:pt x="397" y="574"/>
                  </a:cubicBezTo>
                  <a:cubicBezTo>
                    <a:pt x="398" y="575"/>
                    <a:pt x="398" y="577"/>
                    <a:pt x="398" y="578"/>
                  </a:cubicBezTo>
                  <a:cubicBezTo>
                    <a:pt x="399" y="580"/>
                    <a:pt x="398" y="583"/>
                    <a:pt x="397" y="584"/>
                  </a:cubicBezTo>
                  <a:cubicBezTo>
                    <a:pt x="397" y="585"/>
                    <a:pt x="397" y="588"/>
                    <a:pt x="396" y="588"/>
                  </a:cubicBezTo>
                  <a:cubicBezTo>
                    <a:pt x="396" y="589"/>
                    <a:pt x="394" y="589"/>
                    <a:pt x="393" y="590"/>
                  </a:cubicBezTo>
                  <a:cubicBezTo>
                    <a:pt x="393" y="591"/>
                    <a:pt x="393" y="593"/>
                    <a:pt x="394" y="594"/>
                  </a:cubicBezTo>
                  <a:cubicBezTo>
                    <a:pt x="395" y="595"/>
                    <a:pt x="398" y="595"/>
                    <a:pt x="399" y="594"/>
                  </a:cubicBezTo>
                  <a:cubicBezTo>
                    <a:pt x="400" y="594"/>
                    <a:pt x="402" y="592"/>
                    <a:pt x="403" y="592"/>
                  </a:cubicBezTo>
                  <a:cubicBezTo>
                    <a:pt x="404" y="591"/>
                    <a:pt x="406" y="591"/>
                    <a:pt x="407" y="591"/>
                  </a:cubicBezTo>
                  <a:cubicBezTo>
                    <a:pt x="407" y="591"/>
                    <a:pt x="409" y="592"/>
                    <a:pt x="409" y="592"/>
                  </a:cubicBezTo>
                  <a:cubicBezTo>
                    <a:pt x="410" y="594"/>
                    <a:pt x="411" y="597"/>
                    <a:pt x="411" y="598"/>
                  </a:cubicBezTo>
                  <a:cubicBezTo>
                    <a:pt x="412" y="600"/>
                    <a:pt x="412" y="603"/>
                    <a:pt x="412" y="605"/>
                  </a:cubicBezTo>
                  <a:cubicBezTo>
                    <a:pt x="413" y="606"/>
                    <a:pt x="414" y="608"/>
                    <a:pt x="415" y="608"/>
                  </a:cubicBezTo>
                  <a:cubicBezTo>
                    <a:pt x="415" y="609"/>
                    <a:pt x="418" y="609"/>
                    <a:pt x="419" y="608"/>
                  </a:cubicBezTo>
                  <a:cubicBezTo>
                    <a:pt x="419" y="608"/>
                    <a:pt x="420" y="607"/>
                    <a:pt x="421" y="606"/>
                  </a:cubicBezTo>
                  <a:cubicBezTo>
                    <a:pt x="422" y="606"/>
                    <a:pt x="423" y="605"/>
                    <a:pt x="423" y="605"/>
                  </a:cubicBezTo>
                  <a:cubicBezTo>
                    <a:pt x="424" y="604"/>
                    <a:pt x="425" y="605"/>
                    <a:pt x="426" y="605"/>
                  </a:cubicBezTo>
                  <a:cubicBezTo>
                    <a:pt x="427" y="605"/>
                    <a:pt x="428" y="607"/>
                    <a:pt x="429" y="607"/>
                  </a:cubicBezTo>
                  <a:cubicBezTo>
                    <a:pt x="430" y="608"/>
                    <a:pt x="431" y="611"/>
                    <a:pt x="433" y="611"/>
                  </a:cubicBezTo>
                  <a:cubicBezTo>
                    <a:pt x="434" y="612"/>
                    <a:pt x="436" y="611"/>
                    <a:pt x="437" y="611"/>
                  </a:cubicBezTo>
                  <a:cubicBezTo>
                    <a:pt x="437" y="610"/>
                    <a:pt x="438" y="609"/>
                    <a:pt x="438" y="609"/>
                  </a:cubicBezTo>
                  <a:cubicBezTo>
                    <a:pt x="439" y="609"/>
                    <a:pt x="441" y="609"/>
                    <a:pt x="442" y="609"/>
                  </a:cubicBezTo>
                  <a:cubicBezTo>
                    <a:pt x="442" y="610"/>
                    <a:pt x="443" y="612"/>
                    <a:pt x="443" y="613"/>
                  </a:cubicBezTo>
                  <a:cubicBezTo>
                    <a:pt x="444" y="613"/>
                    <a:pt x="445" y="614"/>
                    <a:pt x="446" y="614"/>
                  </a:cubicBezTo>
                  <a:cubicBezTo>
                    <a:pt x="447" y="614"/>
                    <a:pt x="450" y="614"/>
                    <a:pt x="451" y="614"/>
                  </a:cubicBezTo>
                  <a:cubicBezTo>
                    <a:pt x="451" y="614"/>
                    <a:pt x="453" y="615"/>
                    <a:pt x="453" y="615"/>
                  </a:cubicBezTo>
                  <a:cubicBezTo>
                    <a:pt x="454" y="615"/>
                    <a:pt x="454" y="617"/>
                    <a:pt x="455" y="618"/>
                  </a:cubicBezTo>
                  <a:cubicBezTo>
                    <a:pt x="455" y="619"/>
                    <a:pt x="456" y="620"/>
                    <a:pt x="457" y="620"/>
                  </a:cubicBezTo>
                  <a:cubicBezTo>
                    <a:pt x="458" y="621"/>
                    <a:pt x="460" y="620"/>
                    <a:pt x="461" y="620"/>
                  </a:cubicBezTo>
                  <a:cubicBezTo>
                    <a:pt x="462" y="621"/>
                    <a:pt x="462" y="623"/>
                    <a:pt x="463" y="624"/>
                  </a:cubicBezTo>
                  <a:cubicBezTo>
                    <a:pt x="463" y="625"/>
                    <a:pt x="466" y="626"/>
                    <a:pt x="466" y="628"/>
                  </a:cubicBezTo>
                  <a:cubicBezTo>
                    <a:pt x="467" y="629"/>
                    <a:pt x="467" y="631"/>
                    <a:pt x="467" y="632"/>
                  </a:cubicBezTo>
                  <a:cubicBezTo>
                    <a:pt x="467" y="632"/>
                    <a:pt x="467" y="634"/>
                    <a:pt x="466" y="634"/>
                  </a:cubicBezTo>
                  <a:cubicBezTo>
                    <a:pt x="466" y="634"/>
                    <a:pt x="464" y="635"/>
                    <a:pt x="463" y="635"/>
                  </a:cubicBezTo>
                  <a:cubicBezTo>
                    <a:pt x="462" y="634"/>
                    <a:pt x="461" y="632"/>
                    <a:pt x="460" y="632"/>
                  </a:cubicBezTo>
                  <a:cubicBezTo>
                    <a:pt x="459" y="632"/>
                    <a:pt x="457" y="633"/>
                    <a:pt x="457" y="633"/>
                  </a:cubicBezTo>
                  <a:cubicBezTo>
                    <a:pt x="456" y="634"/>
                    <a:pt x="455" y="635"/>
                    <a:pt x="455" y="636"/>
                  </a:cubicBezTo>
                  <a:cubicBezTo>
                    <a:pt x="455" y="637"/>
                    <a:pt x="456" y="641"/>
                    <a:pt x="455" y="642"/>
                  </a:cubicBezTo>
                  <a:cubicBezTo>
                    <a:pt x="454" y="643"/>
                    <a:pt x="453" y="643"/>
                    <a:pt x="452" y="643"/>
                  </a:cubicBezTo>
                  <a:cubicBezTo>
                    <a:pt x="451" y="644"/>
                    <a:pt x="448" y="643"/>
                    <a:pt x="447" y="644"/>
                  </a:cubicBezTo>
                  <a:cubicBezTo>
                    <a:pt x="446" y="645"/>
                    <a:pt x="447" y="647"/>
                    <a:pt x="447" y="648"/>
                  </a:cubicBezTo>
                  <a:cubicBezTo>
                    <a:pt x="448" y="649"/>
                    <a:pt x="452" y="652"/>
                    <a:pt x="453" y="652"/>
                  </a:cubicBezTo>
                  <a:cubicBezTo>
                    <a:pt x="454" y="653"/>
                    <a:pt x="456" y="654"/>
                    <a:pt x="457" y="654"/>
                  </a:cubicBezTo>
                  <a:cubicBezTo>
                    <a:pt x="459" y="654"/>
                    <a:pt x="461" y="655"/>
                    <a:pt x="463" y="656"/>
                  </a:cubicBezTo>
                  <a:cubicBezTo>
                    <a:pt x="464" y="656"/>
                    <a:pt x="466" y="658"/>
                    <a:pt x="467" y="659"/>
                  </a:cubicBezTo>
                  <a:cubicBezTo>
                    <a:pt x="468" y="659"/>
                    <a:pt x="471" y="659"/>
                    <a:pt x="473" y="659"/>
                  </a:cubicBezTo>
                  <a:cubicBezTo>
                    <a:pt x="475" y="659"/>
                    <a:pt x="479" y="659"/>
                    <a:pt x="480" y="660"/>
                  </a:cubicBezTo>
                  <a:cubicBezTo>
                    <a:pt x="482" y="660"/>
                    <a:pt x="483" y="662"/>
                    <a:pt x="485" y="663"/>
                  </a:cubicBezTo>
                  <a:cubicBezTo>
                    <a:pt x="486" y="663"/>
                    <a:pt x="490" y="663"/>
                    <a:pt x="491" y="663"/>
                  </a:cubicBezTo>
                  <a:cubicBezTo>
                    <a:pt x="492" y="663"/>
                    <a:pt x="494" y="663"/>
                    <a:pt x="495" y="663"/>
                  </a:cubicBezTo>
                  <a:cubicBezTo>
                    <a:pt x="496" y="663"/>
                    <a:pt x="498" y="664"/>
                    <a:pt x="499" y="664"/>
                  </a:cubicBezTo>
                  <a:cubicBezTo>
                    <a:pt x="500" y="664"/>
                    <a:pt x="502" y="664"/>
                    <a:pt x="503" y="663"/>
                  </a:cubicBezTo>
                  <a:cubicBezTo>
                    <a:pt x="504" y="663"/>
                    <a:pt x="505" y="662"/>
                    <a:pt x="506" y="662"/>
                  </a:cubicBezTo>
                  <a:cubicBezTo>
                    <a:pt x="507" y="662"/>
                    <a:pt x="508" y="663"/>
                    <a:pt x="509" y="663"/>
                  </a:cubicBezTo>
                  <a:cubicBezTo>
                    <a:pt x="510" y="665"/>
                    <a:pt x="513" y="667"/>
                    <a:pt x="514" y="668"/>
                  </a:cubicBezTo>
                  <a:cubicBezTo>
                    <a:pt x="516" y="669"/>
                    <a:pt x="519" y="671"/>
                    <a:pt x="520" y="673"/>
                  </a:cubicBezTo>
                  <a:cubicBezTo>
                    <a:pt x="521" y="674"/>
                    <a:pt x="524" y="676"/>
                    <a:pt x="525" y="677"/>
                  </a:cubicBezTo>
                  <a:cubicBezTo>
                    <a:pt x="525" y="679"/>
                    <a:pt x="525" y="682"/>
                    <a:pt x="525" y="683"/>
                  </a:cubicBezTo>
                  <a:cubicBezTo>
                    <a:pt x="526" y="683"/>
                    <a:pt x="528" y="684"/>
                    <a:pt x="529" y="684"/>
                  </a:cubicBezTo>
                  <a:cubicBezTo>
                    <a:pt x="531" y="685"/>
                    <a:pt x="533" y="684"/>
                    <a:pt x="535" y="684"/>
                  </a:cubicBezTo>
                  <a:cubicBezTo>
                    <a:pt x="536" y="684"/>
                    <a:pt x="540" y="684"/>
                    <a:pt x="541" y="684"/>
                  </a:cubicBezTo>
                  <a:cubicBezTo>
                    <a:pt x="543" y="683"/>
                    <a:pt x="545" y="682"/>
                    <a:pt x="547" y="681"/>
                  </a:cubicBezTo>
                  <a:cubicBezTo>
                    <a:pt x="548" y="681"/>
                    <a:pt x="551" y="680"/>
                    <a:pt x="552" y="679"/>
                  </a:cubicBezTo>
                  <a:cubicBezTo>
                    <a:pt x="553" y="679"/>
                    <a:pt x="556" y="679"/>
                    <a:pt x="557" y="678"/>
                  </a:cubicBezTo>
                  <a:cubicBezTo>
                    <a:pt x="557" y="678"/>
                    <a:pt x="559" y="677"/>
                    <a:pt x="559" y="677"/>
                  </a:cubicBezTo>
                  <a:cubicBezTo>
                    <a:pt x="559" y="676"/>
                    <a:pt x="558" y="675"/>
                    <a:pt x="557" y="674"/>
                  </a:cubicBezTo>
                  <a:cubicBezTo>
                    <a:pt x="556" y="674"/>
                    <a:pt x="554" y="674"/>
                    <a:pt x="553" y="675"/>
                  </a:cubicBezTo>
                  <a:cubicBezTo>
                    <a:pt x="552" y="675"/>
                    <a:pt x="551" y="676"/>
                    <a:pt x="551" y="676"/>
                  </a:cubicBezTo>
                  <a:cubicBezTo>
                    <a:pt x="550" y="677"/>
                    <a:pt x="548" y="677"/>
                    <a:pt x="547" y="677"/>
                  </a:cubicBezTo>
                  <a:cubicBezTo>
                    <a:pt x="546" y="677"/>
                    <a:pt x="544" y="676"/>
                    <a:pt x="543" y="677"/>
                  </a:cubicBezTo>
                  <a:cubicBezTo>
                    <a:pt x="543" y="677"/>
                    <a:pt x="542" y="678"/>
                    <a:pt x="541" y="679"/>
                  </a:cubicBezTo>
                  <a:cubicBezTo>
                    <a:pt x="540" y="679"/>
                    <a:pt x="539" y="680"/>
                    <a:pt x="538" y="681"/>
                  </a:cubicBezTo>
                  <a:cubicBezTo>
                    <a:pt x="537" y="681"/>
                    <a:pt x="534" y="680"/>
                    <a:pt x="533" y="680"/>
                  </a:cubicBezTo>
                  <a:cubicBezTo>
                    <a:pt x="533" y="679"/>
                    <a:pt x="532" y="677"/>
                    <a:pt x="532" y="676"/>
                  </a:cubicBezTo>
                  <a:cubicBezTo>
                    <a:pt x="533" y="675"/>
                    <a:pt x="535" y="674"/>
                    <a:pt x="536" y="674"/>
                  </a:cubicBezTo>
                  <a:cubicBezTo>
                    <a:pt x="537" y="673"/>
                    <a:pt x="538" y="671"/>
                    <a:pt x="539" y="670"/>
                  </a:cubicBezTo>
                  <a:cubicBezTo>
                    <a:pt x="539" y="669"/>
                    <a:pt x="541" y="669"/>
                    <a:pt x="541" y="669"/>
                  </a:cubicBezTo>
                  <a:cubicBezTo>
                    <a:pt x="542" y="668"/>
                    <a:pt x="545" y="669"/>
                    <a:pt x="546" y="669"/>
                  </a:cubicBezTo>
                  <a:cubicBezTo>
                    <a:pt x="547" y="669"/>
                    <a:pt x="550" y="668"/>
                    <a:pt x="551" y="668"/>
                  </a:cubicBezTo>
                  <a:cubicBezTo>
                    <a:pt x="552" y="667"/>
                    <a:pt x="555" y="666"/>
                    <a:pt x="556" y="664"/>
                  </a:cubicBezTo>
                  <a:cubicBezTo>
                    <a:pt x="556" y="663"/>
                    <a:pt x="556" y="660"/>
                    <a:pt x="555" y="658"/>
                  </a:cubicBezTo>
                  <a:cubicBezTo>
                    <a:pt x="555" y="658"/>
                    <a:pt x="554" y="656"/>
                    <a:pt x="554" y="656"/>
                  </a:cubicBezTo>
                  <a:cubicBezTo>
                    <a:pt x="554" y="655"/>
                    <a:pt x="555" y="653"/>
                    <a:pt x="556" y="652"/>
                  </a:cubicBezTo>
                  <a:cubicBezTo>
                    <a:pt x="556" y="652"/>
                    <a:pt x="557" y="652"/>
                    <a:pt x="558" y="652"/>
                  </a:cubicBezTo>
                  <a:cubicBezTo>
                    <a:pt x="559" y="652"/>
                    <a:pt x="560" y="651"/>
                    <a:pt x="561" y="651"/>
                  </a:cubicBezTo>
                  <a:cubicBezTo>
                    <a:pt x="562" y="651"/>
                    <a:pt x="564" y="652"/>
                    <a:pt x="565" y="652"/>
                  </a:cubicBezTo>
                  <a:cubicBezTo>
                    <a:pt x="566" y="651"/>
                    <a:pt x="566" y="649"/>
                    <a:pt x="566" y="649"/>
                  </a:cubicBezTo>
                  <a:cubicBezTo>
                    <a:pt x="566" y="648"/>
                    <a:pt x="568" y="648"/>
                    <a:pt x="568" y="647"/>
                  </a:cubicBezTo>
                  <a:cubicBezTo>
                    <a:pt x="568" y="646"/>
                    <a:pt x="567" y="645"/>
                    <a:pt x="567" y="645"/>
                  </a:cubicBezTo>
                  <a:cubicBezTo>
                    <a:pt x="566" y="644"/>
                    <a:pt x="564" y="644"/>
                    <a:pt x="563" y="644"/>
                  </a:cubicBezTo>
                  <a:cubicBezTo>
                    <a:pt x="563" y="644"/>
                    <a:pt x="562" y="644"/>
                    <a:pt x="561" y="644"/>
                  </a:cubicBezTo>
                  <a:cubicBezTo>
                    <a:pt x="561" y="644"/>
                    <a:pt x="560" y="643"/>
                    <a:pt x="560" y="642"/>
                  </a:cubicBezTo>
                  <a:cubicBezTo>
                    <a:pt x="560" y="641"/>
                    <a:pt x="561" y="640"/>
                    <a:pt x="561" y="639"/>
                  </a:cubicBezTo>
                  <a:cubicBezTo>
                    <a:pt x="562" y="638"/>
                    <a:pt x="564" y="638"/>
                    <a:pt x="565" y="638"/>
                  </a:cubicBezTo>
                  <a:cubicBezTo>
                    <a:pt x="566" y="638"/>
                    <a:pt x="568" y="639"/>
                    <a:pt x="568" y="639"/>
                  </a:cubicBezTo>
                  <a:cubicBezTo>
                    <a:pt x="569" y="639"/>
                    <a:pt x="569" y="637"/>
                    <a:pt x="570" y="637"/>
                  </a:cubicBezTo>
                  <a:cubicBezTo>
                    <a:pt x="571" y="636"/>
                    <a:pt x="573" y="636"/>
                    <a:pt x="574" y="636"/>
                  </a:cubicBezTo>
                  <a:cubicBezTo>
                    <a:pt x="574" y="636"/>
                    <a:pt x="576" y="637"/>
                    <a:pt x="577" y="637"/>
                  </a:cubicBezTo>
                  <a:cubicBezTo>
                    <a:pt x="578" y="637"/>
                    <a:pt x="580" y="637"/>
                    <a:pt x="581" y="638"/>
                  </a:cubicBezTo>
                  <a:cubicBezTo>
                    <a:pt x="581" y="638"/>
                    <a:pt x="581" y="640"/>
                    <a:pt x="581" y="641"/>
                  </a:cubicBezTo>
                  <a:cubicBezTo>
                    <a:pt x="581" y="641"/>
                    <a:pt x="580" y="643"/>
                    <a:pt x="580" y="644"/>
                  </a:cubicBezTo>
                  <a:cubicBezTo>
                    <a:pt x="579" y="645"/>
                    <a:pt x="577" y="645"/>
                    <a:pt x="577" y="646"/>
                  </a:cubicBezTo>
                  <a:cubicBezTo>
                    <a:pt x="577" y="647"/>
                    <a:pt x="577" y="650"/>
                    <a:pt x="578" y="650"/>
                  </a:cubicBezTo>
                  <a:cubicBezTo>
                    <a:pt x="578" y="651"/>
                    <a:pt x="580" y="653"/>
                    <a:pt x="581" y="653"/>
                  </a:cubicBezTo>
                  <a:cubicBezTo>
                    <a:pt x="582" y="653"/>
                    <a:pt x="585" y="653"/>
                    <a:pt x="586" y="653"/>
                  </a:cubicBezTo>
                  <a:cubicBezTo>
                    <a:pt x="587" y="653"/>
                    <a:pt x="589" y="652"/>
                    <a:pt x="590" y="651"/>
                  </a:cubicBezTo>
                  <a:cubicBezTo>
                    <a:pt x="591" y="650"/>
                    <a:pt x="592" y="648"/>
                    <a:pt x="592" y="647"/>
                  </a:cubicBezTo>
                  <a:cubicBezTo>
                    <a:pt x="593" y="645"/>
                    <a:pt x="591" y="642"/>
                    <a:pt x="592" y="640"/>
                  </a:cubicBezTo>
                  <a:cubicBezTo>
                    <a:pt x="593" y="639"/>
                    <a:pt x="594" y="638"/>
                    <a:pt x="595" y="638"/>
                  </a:cubicBezTo>
                  <a:cubicBezTo>
                    <a:pt x="596" y="637"/>
                    <a:pt x="598" y="635"/>
                    <a:pt x="599" y="635"/>
                  </a:cubicBezTo>
                  <a:cubicBezTo>
                    <a:pt x="600" y="635"/>
                    <a:pt x="602" y="635"/>
                    <a:pt x="602" y="636"/>
                  </a:cubicBezTo>
                  <a:cubicBezTo>
                    <a:pt x="603" y="636"/>
                    <a:pt x="603" y="639"/>
                    <a:pt x="603" y="640"/>
                  </a:cubicBezTo>
                  <a:cubicBezTo>
                    <a:pt x="603" y="640"/>
                    <a:pt x="604" y="642"/>
                    <a:pt x="605" y="642"/>
                  </a:cubicBezTo>
                  <a:cubicBezTo>
                    <a:pt x="606" y="643"/>
                    <a:pt x="608" y="642"/>
                    <a:pt x="609" y="643"/>
                  </a:cubicBezTo>
                  <a:cubicBezTo>
                    <a:pt x="609" y="643"/>
                    <a:pt x="609" y="645"/>
                    <a:pt x="610" y="645"/>
                  </a:cubicBezTo>
                  <a:cubicBezTo>
                    <a:pt x="610" y="646"/>
                    <a:pt x="609" y="648"/>
                    <a:pt x="609" y="648"/>
                  </a:cubicBezTo>
                  <a:cubicBezTo>
                    <a:pt x="609" y="649"/>
                    <a:pt x="607" y="649"/>
                    <a:pt x="607" y="649"/>
                  </a:cubicBezTo>
                  <a:cubicBezTo>
                    <a:pt x="607" y="650"/>
                    <a:pt x="607" y="652"/>
                    <a:pt x="607" y="653"/>
                  </a:cubicBezTo>
                  <a:cubicBezTo>
                    <a:pt x="607" y="654"/>
                    <a:pt x="608" y="655"/>
                    <a:pt x="608" y="656"/>
                  </a:cubicBezTo>
                  <a:cubicBezTo>
                    <a:pt x="609" y="657"/>
                    <a:pt x="610" y="658"/>
                    <a:pt x="611" y="658"/>
                  </a:cubicBezTo>
                  <a:cubicBezTo>
                    <a:pt x="612" y="659"/>
                    <a:pt x="614" y="657"/>
                    <a:pt x="615" y="657"/>
                  </a:cubicBezTo>
                  <a:cubicBezTo>
                    <a:pt x="616" y="658"/>
                    <a:pt x="617" y="659"/>
                    <a:pt x="617" y="660"/>
                  </a:cubicBezTo>
                  <a:cubicBezTo>
                    <a:pt x="618" y="661"/>
                    <a:pt x="616" y="663"/>
                    <a:pt x="616" y="663"/>
                  </a:cubicBezTo>
                  <a:cubicBezTo>
                    <a:pt x="615" y="664"/>
                    <a:pt x="613" y="666"/>
                    <a:pt x="612" y="666"/>
                  </a:cubicBezTo>
                  <a:cubicBezTo>
                    <a:pt x="610" y="667"/>
                    <a:pt x="608" y="667"/>
                    <a:pt x="606" y="668"/>
                  </a:cubicBezTo>
                  <a:cubicBezTo>
                    <a:pt x="605" y="668"/>
                    <a:pt x="603" y="669"/>
                    <a:pt x="603" y="669"/>
                  </a:cubicBezTo>
                  <a:cubicBezTo>
                    <a:pt x="602" y="670"/>
                    <a:pt x="601" y="671"/>
                    <a:pt x="600" y="672"/>
                  </a:cubicBezTo>
                  <a:cubicBezTo>
                    <a:pt x="600" y="672"/>
                    <a:pt x="600" y="674"/>
                    <a:pt x="601" y="675"/>
                  </a:cubicBezTo>
                  <a:cubicBezTo>
                    <a:pt x="601" y="676"/>
                    <a:pt x="603" y="675"/>
                    <a:pt x="604" y="675"/>
                  </a:cubicBezTo>
                  <a:cubicBezTo>
                    <a:pt x="605" y="675"/>
                    <a:pt x="608" y="673"/>
                    <a:pt x="610" y="672"/>
                  </a:cubicBezTo>
                  <a:cubicBezTo>
                    <a:pt x="611" y="671"/>
                    <a:pt x="614" y="669"/>
                    <a:pt x="615" y="668"/>
                  </a:cubicBezTo>
                  <a:cubicBezTo>
                    <a:pt x="616" y="668"/>
                    <a:pt x="619" y="667"/>
                    <a:pt x="621" y="666"/>
                  </a:cubicBezTo>
                  <a:cubicBezTo>
                    <a:pt x="623" y="666"/>
                    <a:pt x="626" y="664"/>
                    <a:pt x="628" y="662"/>
                  </a:cubicBezTo>
                  <a:cubicBezTo>
                    <a:pt x="629" y="661"/>
                    <a:pt x="632" y="660"/>
                    <a:pt x="633" y="659"/>
                  </a:cubicBezTo>
                  <a:cubicBezTo>
                    <a:pt x="634" y="657"/>
                    <a:pt x="637" y="654"/>
                    <a:pt x="638" y="653"/>
                  </a:cubicBezTo>
                  <a:cubicBezTo>
                    <a:pt x="640" y="652"/>
                    <a:pt x="642" y="649"/>
                    <a:pt x="643" y="648"/>
                  </a:cubicBezTo>
                  <a:cubicBezTo>
                    <a:pt x="644" y="647"/>
                    <a:pt x="647" y="644"/>
                    <a:pt x="649" y="642"/>
                  </a:cubicBezTo>
                  <a:cubicBezTo>
                    <a:pt x="650" y="641"/>
                    <a:pt x="652" y="640"/>
                    <a:pt x="653" y="639"/>
                  </a:cubicBezTo>
                  <a:cubicBezTo>
                    <a:pt x="654" y="638"/>
                    <a:pt x="656" y="636"/>
                    <a:pt x="657" y="635"/>
                  </a:cubicBezTo>
                  <a:cubicBezTo>
                    <a:pt x="658" y="635"/>
                    <a:pt x="659" y="633"/>
                    <a:pt x="659" y="632"/>
                  </a:cubicBezTo>
                  <a:cubicBezTo>
                    <a:pt x="659" y="632"/>
                    <a:pt x="658" y="631"/>
                    <a:pt x="657" y="631"/>
                  </a:cubicBezTo>
                  <a:cubicBezTo>
                    <a:pt x="656" y="630"/>
                    <a:pt x="655" y="631"/>
                    <a:pt x="654" y="632"/>
                  </a:cubicBezTo>
                  <a:cubicBezTo>
                    <a:pt x="654" y="632"/>
                    <a:pt x="652" y="634"/>
                    <a:pt x="651" y="634"/>
                  </a:cubicBezTo>
                  <a:cubicBezTo>
                    <a:pt x="650" y="635"/>
                    <a:pt x="648" y="636"/>
                    <a:pt x="648" y="637"/>
                  </a:cubicBezTo>
                  <a:cubicBezTo>
                    <a:pt x="647" y="637"/>
                    <a:pt x="646" y="640"/>
                    <a:pt x="645" y="640"/>
                  </a:cubicBezTo>
                  <a:cubicBezTo>
                    <a:pt x="644" y="641"/>
                    <a:pt x="643" y="642"/>
                    <a:pt x="642" y="642"/>
                  </a:cubicBezTo>
                  <a:cubicBezTo>
                    <a:pt x="641" y="642"/>
                    <a:pt x="640" y="640"/>
                    <a:pt x="640" y="639"/>
                  </a:cubicBezTo>
                  <a:cubicBezTo>
                    <a:pt x="639" y="639"/>
                    <a:pt x="637" y="638"/>
                    <a:pt x="637" y="638"/>
                  </a:cubicBezTo>
                  <a:cubicBezTo>
                    <a:pt x="637" y="637"/>
                    <a:pt x="636" y="635"/>
                    <a:pt x="637" y="634"/>
                  </a:cubicBezTo>
                  <a:cubicBezTo>
                    <a:pt x="637" y="634"/>
                    <a:pt x="639" y="634"/>
                    <a:pt x="640" y="634"/>
                  </a:cubicBezTo>
                  <a:cubicBezTo>
                    <a:pt x="641" y="633"/>
                    <a:pt x="641" y="631"/>
                    <a:pt x="641" y="631"/>
                  </a:cubicBezTo>
                  <a:cubicBezTo>
                    <a:pt x="642" y="630"/>
                    <a:pt x="644" y="630"/>
                    <a:pt x="644" y="630"/>
                  </a:cubicBezTo>
                  <a:cubicBezTo>
                    <a:pt x="645" y="629"/>
                    <a:pt x="646" y="629"/>
                    <a:pt x="647" y="629"/>
                  </a:cubicBezTo>
                  <a:cubicBezTo>
                    <a:pt x="647" y="628"/>
                    <a:pt x="649" y="626"/>
                    <a:pt x="648" y="626"/>
                  </a:cubicBezTo>
                  <a:cubicBezTo>
                    <a:pt x="648" y="625"/>
                    <a:pt x="645" y="625"/>
                    <a:pt x="645" y="624"/>
                  </a:cubicBezTo>
                  <a:cubicBezTo>
                    <a:pt x="644" y="623"/>
                    <a:pt x="643" y="621"/>
                    <a:pt x="643" y="619"/>
                  </a:cubicBezTo>
                  <a:cubicBezTo>
                    <a:pt x="643" y="618"/>
                    <a:pt x="644" y="616"/>
                    <a:pt x="644" y="615"/>
                  </a:cubicBezTo>
                  <a:cubicBezTo>
                    <a:pt x="644" y="614"/>
                    <a:pt x="644" y="611"/>
                    <a:pt x="643" y="609"/>
                  </a:cubicBezTo>
                  <a:cubicBezTo>
                    <a:pt x="643" y="608"/>
                    <a:pt x="642" y="606"/>
                    <a:pt x="642" y="604"/>
                  </a:cubicBezTo>
                  <a:cubicBezTo>
                    <a:pt x="642" y="603"/>
                    <a:pt x="642" y="600"/>
                    <a:pt x="643" y="599"/>
                  </a:cubicBezTo>
                  <a:cubicBezTo>
                    <a:pt x="644" y="599"/>
                    <a:pt x="647" y="599"/>
                    <a:pt x="648" y="599"/>
                  </a:cubicBezTo>
                  <a:cubicBezTo>
                    <a:pt x="649" y="599"/>
                    <a:pt x="651" y="599"/>
                    <a:pt x="652" y="600"/>
                  </a:cubicBezTo>
                  <a:cubicBezTo>
                    <a:pt x="652" y="601"/>
                    <a:pt x="653" y="603"/>
                    <a:pt x="653" y="603"/>
                  </a:cubicBezTo>
                  <a:cubicBezTo>
                    <a:pt x="654" y="603"/>
                    <a:pt x="656" y="604"/>
                    <a:pt x="657" y="603"/>
                  </a:cubicBezTo>
                  <a:cubicBezTo>
                    <a:pt x="658" y="603"/>
                    <a:pt x="660" y="600"/>
                    <a:pt x="661" y="599"/>
                  </a:cubicBezTo>
                  <a:cubicBezTo>
                    <a:pt x="662" y="598"/>
                    <a:pt x="663" y="596"/>
                    <a:pt x="663" y="596"/>
                  </a:cubicBezTo>
                  <a:cubicBezTo>
                    <a:pt x="664" y="595"/>
                    <a:pt x="666" y="594"/>
                    <a:pt x="667" y="594"/>
                  </a:cubicBezTo>
                  <a:cubicBezTo>
                    <a:pt x="667" y="593"/>
                    <a:pt x="669" y="593"/>
                    <a:pt x="670" y="593"/>
                  </a:cubicBezTo>
                  <a:cubicBezTo>
                    <a:pt x="671" y="594"/>
                    <a:pt x="672" y="595"/>
                    <a:pt x="672" y="596"/>
                  </a:cubicBezTo>
                  <a:cubicBezTo>
                    <a:pt x="672" y="596"/>
                    <a:pt x="671" y="597"/>
                    <a:pt x="671" y="598"/>
                  </a:cubicBezTo>
                  <a:cubicBezTo>
                    <a:pt x="670" y="599"/>
                    <a:pt x="670" y="601"/>
                    <a:pt x="671" y="602"/>
                  </a:cubicBezTo>
                  <a:cubicBezTo>
                    <a:pt x="671" y="602"/>
                    <a:pt x="673" y="603"/>
                    <a:pt x="674" y="604"/>
                  </a:cubicBezTo>
                  <a:cubicBezTo>
                    <a:pt x="675" y="604"/>
                    <a:pt x="675" y="606"/>
                    <a:pt x="675" y="606"/>
                  </a:cubicBezTo>
                  <a:cubicBezTo>
                    <a:pt x="675" y="607"/>
                    <a:pt x="674" y="610"/>
                    <a:pt x="673" y="611"/>
                  </a:cubicBezTo>
                  <a:cubicBezTo>
                    <a:pt x="673" y="612"/>
                    <a:pt x="672" y="613"/>
                    <a:pt x="671" y="614"/>
                  </a:cubicBezTo>
                  <a:cubicBezTo>
                    <a:pt x="671" y="615"/>
                    <a:pt x="671" y="617"/>
                    <a:pt x="671" y="618"/>
                  </a:cubicBezTo>
                  <a:cubicBezTo>
                    <a:pt x="672" y="618"/>
                    <a:pt x="672" y="620"/>
                    <a:pt x="673" y="621"/>
                  </a:cubicBezTo>
                  <a:cubicBezTo>
                    <a:pt x="674" y="622"/>
                    <a:pt x="676" y="622"/>
                    <a:pt x="678" y="622"/>
                  </a:cubicBezTo>
                  <a:cubicBezTo>
                    <a:pt x="679" y="622"/>
                    <a:pt x="682" y="621"/>
                    <a:pt x="683" y="621"/>
                  </a:cubicBezTo>
                  <a:cubicBezTo>
                    <a:pt x="684" y="621"/>
                    <a:pt x="685" y="622"/>
                    <a:pt x="686" y="622"/>
                  </a:cubicBezTo>
                  <a:cubicBezTo>
                    <a:pt x="688" y="622"/>
                    <a:pt x="692" y="621"/>
                    <a:pt x="694" y="621"/>
                  </a:cubicBezTo>
                  <a:cubicBezTo>
                    <a:pt x="696" y="622"/>
                    <a:pt x="700" y="622"/>
                    <a:pt x="702" y="623"/>
                  </a:cubicBezTo>
                  <a:cubicBezTo>
                    <a:pt x="703" y="623"/>
                    <a:pt x="706" y="626"/>
                    <a:pt x="708" y="627"/>
                  </a:cubicBezTo>
                  <a:cubicBezTo>
                    <a:pt x="709" y="628"/>
                    <a:pt x="712" y="629"/>
                    <a:pt x="713" y="630"/>
                  </a:cubicBezTo>
                  <a:cubicBezTo>
                    <a:pt x="715" y="630"/>
                    <a:pt x="718" y="630"/>
                    <a:pt x="720" y="630"/>
                  </a:cubicBezTo>
                  <a:cubicBezTo>
                    <a:pt x="722" y="630"/>
                    <a:pt x="726" y="630"/>
                    <a:pt x="728" y="631"/>
                  </a:cubicBezTo>
                  <a:cubicBezTo>
                    <a:pt x="730" y="631"/>
                    <a:pt x="734" y="635"/>
                    <a:pt x="736" y="636"/>
                  </a:cubicBezTo>
                  <a:cubicBezTo>
                    <a:pt x="737" y="638"/>
                    <a:pt x="741" y="641"/>
                    <a:pt x="742" y="644"/>
                  </a:cubicBezTo>
                  <a:cubicBezTo>
                    <a:pt x="743" y="645"/>
                    <a:pt x="743" y="648"/>
                    <a:pt x="744" y="649"/>
                  </a:cubicBezTo>
                  <a:cubicBezTo>
                    <a:pt x="744" y="650"/>
                    <a:pt x="745" y="652"/>
                    <a:pt x="746" y="653"/>
                  </a:cubicBezTo>
                  <a:cubicBezTo>
                    <a:pt x="746" y="653"/>
                    <a:pt x="748" y="654"/>
                    <a:pt x="749" y="654"/>
                  </a:cubicBezTo>
                  <a:cubicBezTo>
                    <a:pt x="750" y="655"/>
                    <a:pt x="754" y="656"/>
                    <a:pt x="755" y="657"/>
                  </a:cubicBezTo>
                  <a:cubicBezTo>
                    <a:pt x="755" y="658"/>
                    <a:pt x="756" y="660"/>
                    <a:pt x="755" y="661"/>
                  </a:cubicBezTo>
                  <a:cubicBezTo>
                    <a:pt x="755" y="662"/>
                    <a:pt x="753" y="664"/>
                    <a:pt x="753" y="664"/>
                  </a:cubicBezTo>
                  <a:cubicBezTo>
                    <a:pt x="752" y="666"/>
                    <a:pt x="750" y="669"/>
                    <a:pt x="749" y="670"/>
                  </a:cubicBezTo>
                  <a:cubicBezTo>
                    <a:pt x="748" y="671"/>
                    <a:pt x="747" y="672"/>
                    <a:pt x="746" y="672"/>
                  </a:cubicBezTo>
                  <a:cubicBezTo>
                    <a:pt x="746" y="673"/>
                    <a:pt x="745" y="674"/>
                    <a:pt x="745" y="674"/>
                  </a:cubicBezTo>
                  <a:cubicBezTo>
                    <a:pt x="745" y="676"/>
                    <a:pt x="744" y="678"/>
                    <a:pt x="745" y="679"/>
                  </a:cubicBezTo>
                  <a:cubicBezTo>
                    <a:pt x="745" y="680"/>
                    <a:pt x="746" y="683"/>
                    <a:pt x="747" y="683"/>
                  </a:cubicBezTo>
                  <a:cubicBezTo>
                    <a:pt x="748" y="683"/>
                    <a:pt x="749" y="680"/>
                    <a:pt x="749" y="680"/>
                  </a:cubicBezTo>
                  <a:cubicBezTo>
                    <a:pt x="750" y="678"/>
                    <a:pt x="752" y="676"/>
                    <a:pt x="753" y="675"/>
                  </a:cubicBezTo>
                  <a:cubicBezTo>
                    <a:pt x="753" y="674"/>
                    <a:pt x="755" y="672"/>
                    <a:pt x="755" y="670"/>
                  </a:cubicBezTo>
                  <a:cubicBezTo>
                    <a:pt x="756" y="669"/>
                    <a:pt x="757" y="666"/>
                    <a:pt x="758" y="665"/>
                  </a:cubicBezTo>
                  <a:cubicBezTo>
                    <a:pt x="758" y="665"/>
                    <a:pt x="760" y="664"/>
                    <a:pt x="760" y="663"/>
                  </a:cubicBezTo>
                  <a:cubicBezTo>
                    <a:pt x="761" y="662"/>
                    <a:pt x="761" y="659"/>
                    <a:pt x="762" y="659"/>
                  </a:cubicBezTo>
                  <a:cubicBezTo>
                    <a:pt x="763" y="658"/>
                    <a:pt x="765" y="658"/>
                    <a:pt x="766" y="657"/>
                  </a:cubicBezTo>
                  <a:cubicBezTo>
                    <a:pt x="766" y="656"/>
                    <a:pt x="766" y="654"/>
                    <a:pt x="766" y="653"/>
                  </a:cubicBezTo>
                  <a:cubicBezTo>
                    <a:pt x="767" y="652"/>
                    <a:pt x="768" y="651"/>
                    <a:pt x="769" y="650"/>
                  </a:cubicBezTo>
                  <a:cubicBezTo>
                    <a:pt x="770" y="650"/>
                    <a:pt x="771" y="651"/>
                    <a:pt x="771" y="651"/>
                  </a:cubicBezTo>
                  <a:cubicBezTo>
                    <a:pt x="772" y="652"/>
                    <a:pt x="772" y="654"/>
                    <a:pt x="772" y="655"/>
                  </a:cubicBezTo>
                  <a:cubicBezTo>
                    <a:pt x="773" y="656"/>
                    <a:pt x="774" y="658"/>
                    <a:pt x="775" y="659"/>
                  </a:cubicBezTo>
                  <a:cubicBezTo>
                    <a:pt x="776" y="659"/>
                    <a:pt x="778" y="661"/>
                    <a:pt x="779" y="662"/>
                  </a:cubicBezTo>
                  <a:cubicBezTo>
                    <a:pt x="780" y="663"/>
                    <a:pt x="779" y="666"/>
                    <a:pt x="781" y="666"/>
                  </a:cubicBezTo>
                  <a:cubicBezTo>
                    <a:pt x="782" y="666"/>
                    <a:pt x="783" y="663"/>
                    <a:pt x="783" y="662"/>
                  </a:cubicBezTo>
                  <a:cubicBezTo>
                    <a:pt x="784" y="661"/>
                    <a:pt x="785" y="658"/>
                    <a:pt x="786" y="657"/>
                  </a:cubicBezTo>
                  <a:cubicBezTo>
                    <a:pt x="786" y="655"/>
                    <a:pt x="786" y="652"/>
                    <a:pt x="787" y="651"/>
                  </a:cubicBezTo>
                  <a:cubicBezTo>
                    <a:pt x="788" y="651"/>
                    <a:pt x="792" y="653"/>
                    <a:pt x="793" y="652"/>
                  </a:cubicBezTo>
                  <a:cubicBezTo>
                    <a:pt x="795" y="652"/>
                    <a:pt x="798" y="650"/>
                    <a:pt x="798" y="649"/>
                  </a:cubicBezTo>
                  <a:cubicBezTo>
                    <a:pt x="799" y="648"/>
                    <a:pt x="798" y="646"/>
                    <a:pt x="799" y="645"/>
                  </a:cubicBezTo>
                  <a:cubicBezTo>
                    <a:pt x="799" y="644"/>
                    <a:pt x="800" y="643"/>
                    <a:pt x="800" y="642"/>
                  </a:cubicBezTo>
                  <a:cubicBezTo>
                    <a:pt x="801" y="641"/>
                    <a:pt x="801" y="639"/>
                    <a:pt x="800" y="638"/>
                  </a:cubicBezTo>
                  <a:cubicBezTo>
                    <a:pt x="800" y="637"/>
                    <a:pt x="798" y="637"/>
                    <a:pt x="798" y="636"/>
                  </a:cubicBezTo>
                  <a:cubicBezTo>
                    <a:pt x="797" y="635"/>
                    <a:pt x="798" y="633"/>
                    <a:pt x="798" y="633"/>
                  </a:cubicBezTo>
                  <a:cubicBezTo>
                    <a:pt x="799" y="632"/>
                    <a:pt x="803" y="634"/>
                    <a:pt x="804" y="633"/>
                  </a:cubicBezTo>
                  <a:cubicBezTo>
                    <a:pt x="805" y="632"/>
                    <a:pt x="805" y="630"/>
                    <a:pt x="805" y="629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4237038" y="4397375"/>
              <a:ext cx="6350" cy="6350"/>
            </a:xfrm>
            <a:custGeom>
              <a:avLst/>
              <a:gdLst>
                <a:gd name="T0" fmla="*/ 7 w 7"/>
                <a:gd name="T1" fmla="*/ 0 h 8"/>
                <a:gd name="T2" fmla="*/ 4 w 7"/>
                <a:gd name="T3" fmla="*/ 2 h 8"/>
                <a:gd name="T4" fmla="*/ 2 w 7"/>
                <a:gd name="T5" fmla="*/ 3 h 8"/>
                <a:gd name="T6" fmla="*/ 0 w 7"/>
                <a:gd name="T7" fmla="*/ 6 h 8"/>
                <a:gd name="T8" fmla="*/ 1 w 7"/>
                <a:gd name="T9" fmla="*/ 8 h 8"/>
                <a:gd name="T10" fmla="*/ 1 w 7"/>
                <a:gd name="T11" fmla="*/ 8 h 8"/>
                <a:gd name="T12" fmla="*/ 3 w 7"/>
                <a:gd name="T13" fmla="*/ 6 h 8"/>
                <a:gd name="T14" fmla="*/ 5 w 7"/>
                <a:gd name="T15" fmla="*/ 5 h 8"/>
                <a:gd name="T16" fmla="*/ 5 w 7"/>
                <a:gd name="T17" fmla="*/ 4 h 8"/>
                <a:gd name="T18" fmla="*/ 6 w 7"/>
                <a:gd name="T19" fmla="*/ 1 h 8"/>
                <a:gd name="T20" fmla="*/ 7 w 7"/>
                <a:gd name="T2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1"/>
                    <a:pt x="5" y="1"/>
                    <a:pt x="4" y="2"/>
                  </a:cubicBezTo>
                  <a:cubicBezTo>
                    <a:pt x="4" y="2"/>
                    <a:pt x="3" y="3"/>
                    <a:pt x="2" y="3"/>
                  </a:cubicBezTo>
                  <a:cubicBezTo>
                    <a:pt x="2" y="4"/>
                    <a:pt x="1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2" y="7"/>
                    <a:pt x="3" y="6"/>
                  </a:cubicBezTo>
                  <a:cubicBezTo>
                    <a:pt x="4" y="6"/>
                    <a:pt x="4" y="5"/>
                    <a:pt x="5" y="5"/>
                  </a:cubicBezTo>
                  <a:cubicBezTo>
                    <a:pt x="5" y="5"/>
                    <a:pt x="5" y="5"/>
                    <a:pt x="5" y="4"/>
                  </a:cubicBezTo>
                  <a:cubicBezTo>
                    <a:pt x="5" y="3"/>
                    <a:pt x="6" y="2"/>
                    <a:pt x="6" y="1"/>
                  </a:cubicBezTo>
                  <a:cubicBezTo>
                    <a:pt x="7" y="1"/>
                    <a:pt x="7" y="0"/>
                    <a:pt x="7" y="0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4225925" y="4356100"/>
              <a:ext cx="1587" cy="3175"/>
            </a:xfrm>
            <a:custGeom>
              <a:avLst/>
              <a:gdLst>
                <a:gd name="T0" fmla="*/ 0 w 2"/>
                <a:gd name="T1" fmla="*/ 0 h 4"/>
                <a:gd name="T2" fmla="*/ 0 w 2"/>
                <a:gd name="T3" fmla="*/ 2 h 4"/>
                <a:gd name="T4" fmla="*/ 0 w 2"/>
                <a:gd name="T5" fmla="*/ 3 h 4"/>
                <a:gd name="T6" fmla="*/ 2 w 2"/>
                <a:gd name="T7" fmla="*/ 4 h 4"/>
                <a:gd name="T8" fmla="*/ 2 w 2"/>
                <a:gd name="T9" fmla="*/ 4 h 4"/>
                <a:gd name="T10" fmla="*/ 2 w 2"/>
                <a:gd name="T11" fmla="*/ 3 h 4"/>
                <a:gd name="T12" fmla="*/ 2 w 2"/>
                <a:gd name="T13" fmla="*/ 2 h 4"/>
                <a:gd name="T14" fmla="*/ 0 w 2"/>
                <a:gd name="T1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4">
                  <a:moveTo>
                    <a:pt x="0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1"/>
                    <a:pt x="0" y="0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3625850" y="3228975"/>
              <a:ext cx="788987" cy="663575"/>
            </a:xfrm>
            <a:custGeom>
              <a:avLst/>
              <a:gdLst>
                <a:gd name="T0" fmla="*/ 932 w 936"/>
                <a:gd name="T1" fmla="*/ 619 h 785"/>
                <a:gd name="T2" fmla="*/ 921 w 936"/>
                <a:gd name="T3" fmla="*/ 605 h 785"/>
                <a:gd name="T4" fmla="*/ 906 w 936"/>
                <a:gd name="T5" fmla="*/ 588 h 785"/>
                <a:gd name="T6" fmla="*/ 905 w 936"/>
                <a:gd name="T7" fmla="*/ 602 h 785"/>
                <a:gd name="T8" fmla="*/ 887 w 936"/>
                <a:gd name="T9" fmla="*/ 581 h 785"/>
                <a:gd name="T10" fmla="*/ 871 w 936"/>
                <a:gd name="T11" fmla="*/ 556 h 785"/>
                <a:gd name="T12" fmla="*/ 879 w 936"/>
                <a:gd name="T13" fmla="*/ 527 h 785"/>
                <a:gd name="T14" fmla="*/ 869 w 936"/>
                <a:gd name="T15" fmla="*/ 498 h 785"/>
                <a:gd name="T16" fmla="*/ 851 w 936"/>
                <a:gd name="T17" fmla="*/ 476 h 785"/>
                <a:gd name="T18" fmla="*/ 830 w 936"/>
                <a:gd name="T19" fmla="*/ 460 h 785"/>
                <a:gd name="T20" fmla="*/ 810 w 936"/>
                <a:gd name="T21" fmla="*/ 452 h 785"/>
                <a:gd name="T22" fmla="*/ 802 w 936"/>
                <a:gd name="T23" fmla="*/ 444 h 785"/>
                <a:gd name="T24" fmla="*/ 778 w 936"/>
                <a:gd name="T25" fmla="*/ 434 h 785"/>
                <a:gd name="T26" fmla="*/ 752 w 936"/>
                <a:gd name="T27" fmla="*/ 413 h 785"/>
                <a:gd name="T28" fmla="*/ 734 w 936"/>
                <a:gd name="T29" fmla="*/ 379 h 785"/>
                <a:gd name="T30" fmla="*/ 750 w 936"/>
                <a:gd name="T31" fmla="*/ 336 h 785"/>
                <a:gd name="T32" fmla="*/ 753 w 936"/>
                <a:gd name="T33" fmla="*/ 303 h 785"/>
                <a:gd name="T34" fmla="*/ 737 w 936"/>
                <a:gd name="T35" fmla="*/ 277 h 785"/>
                <a:gd name="T36" fmla="*/ 704 w 936"/>
                <a:gd name="T37" fmla="*/ 287 h 785"/>
                <a:gd name="T38" fmla="*/ 679 w 936"/>
                <a:gd name="T39" fmla="*/ 268 h 785"/>
                <a:gd name="T40" fmla="*/ 671 w 936"/>
                <a:gd name="T41" fmla="*/ 239 h 785"/>
                <a:gd name="T42" fmla="*/ 630 w 936"/>
                <a:gd name="T43" fmla="*/ 200 h 785"/>
                <a:gd name="T44" fmla="*/ 604 w 936"/>
                <a:gd name="T45" fmla="*/ 173 h 785"/>
                <a:gd name="T46" fmla="*/ 576 w 936"/>
                <a:gd name="T47" fmla="*/ 145 h 785"/>
                <a:gd name="T48" fmla="*/ 566 w 936"/>
                <a:gd name="T49" fmla="*/ 119 h 785"/>
                <a:gd name="T50" fmla="*/ 550 w 936"/>
                <a:gd name="T51" fmla="*/ 79 h 785"/>
                <a:gd name="T52" fmla="*/ 548 w 936"/>
                <a:gd name="T53" fmla="*/ 35 h 785"/>
                <a:gd name="T54" fmla="*/ 532 w 936"/>
                <a:gd name="T55" fmla="*/ 19 h 785"/>
                <a:gd name="T56" fmla="*/ 457 w 936"/>
                <a:gd name="T57" fmla="*/ 7 h 785"/>
                <a:gd name="T58" fmla="*/ 3 w 936"/>
                <a:gd name="T59" fmla="*/ 42 h 785"/>
                <a:gd name="T60" fmla="*/ 6 w 936"/>
                <a:gd name="T61" fmla="*/ 70 h 785"/>
                <a:gd name="T62" fmla="*/ 11 w 936"/>
                <a:gd name="T63" fmla="*/ 80 h 785"/>
                <a:gd name="T64" fmla="*/ 23 w 936"/>
                <a:gd name="T65" fmla="*/ 92 h 785"/>
                <a:gd name="T66" fmla="*/ 37 w 936"/>
                <a:gd name="T67" fmla="*/ 113 h 785"/>
                <a:gd name="T68" fmla="*/ 51 w 936"/>
                <a:gd name="T69" fmla="*/ 133 h 785"/>
                <a:gd name="T70" fmla="*/ 61 w 936"/>
                <a:gd name="T71" fmla="*/ 144 h 785"/>
                <a:gd name="T72" fmla="*/ 79 w 936"/>
                <a:gd name="T73" fmla="*/ 157 h 785"/>
                <a:gd name="T74" fmla="*/ 91 w 936"/>
                <a:gd name="T75" fmla="*/ 151 h 785"/>
                <a:gd name="T76" fmla="*/ 112 w 936"/>
                <a:gd name="T77" fmla="*/ 163 h 785"/>
                <a:gd name="T78" fmla="*/ 103 w 936"/>
                <a:gd name="T79" fmla="*/ 192 h 785"/>
                <a:gd name="T80" fmla="*/ 92 w 936"/>
                <a:gd name="T81" fmla="*/ 203 h 785"/>
                <a:gd name="T82" fmla="*/ 88 w 936"/>
                <a:gd name="T83" fmla="*/ 219 h 785"/>
                <a:gd name="T84" fmla="*/ 100 w 936"/>
                <a:gd name="T85" fmla="*/ 230 h 785"/>
                <a:gd name="T86" fmla="*/ 117 w 936"/>
                <a:gd name="T87" fmla="*/ 241 h 785"/>
                <a:gd name="T88" fmla="*/ 125 w 936"/>
                <a:gd name="T89" fmla="*/ 263 h 785"/>
                <a:gd name="T90" fmla="*/ 135 w 936"/>
                <a:gd name="T91" fmla="*/ 278 h 785"/>
                <a:gd name="T92" fmla="*/ 149 w 936"/>
                <a:gd name="T93" fmla="*/ 278 h 785"/>
                <a:gd name="T94" fmla="*/ 182 w 936"/>
                <a:gd name="T95" fmla="*/ 745 h 785"/>
                <a:gd name="T96" fmla="*/ 794 w 936"/>
                <a:gd name="T97" fmla="*/ 695 h 785"/>
                <a:gd name="T98" fmla="*/ 817 w 936"/>
                <a:gd name="T99" fmla="*/ 723 h 785"/>
                <a:gd name="T100" fmla="*/ 811 w 936"/>
                <a:gd name="T101" fmla="*/ 745 h 785"/>
                <a:gd name="T102" fmla="*/ 797 w 936"/>
                <a:gd name="T103" fmla="*/ 759 h 785"/>
                <a:gd name="T104" fmla="*/ 785 w 936"/>
                <a:gd name="T105" fmla="*/ 778 h 785"/>
                <a:gd name="T106" fmla="*/ 873 w 936"/>
                <a:gd name="T107" fmla="*/ 764 h 785"/>
                <a:gd name="T108" fmla="*/ 863 w 936"/>
                <a:gd name="T109" fmla="*/ 738 h 785"/>
                <a:gd name="T110" fmla="*/ 882 w 936"/>
                <a:gd name="T111" fmla="*/ 728 h 785"/>
                <a:gd name="T112" fmla="*/ 888 w 936"/>
                <a:gd name="T113" fmla="*/ 712 h 785"/>
                <a:gd name="T114" fmla="*/ 876 w 936"/>
                <a:gd name="T115" fmla="*/ 686 h 785"/>
                <a:gd name="T116" fmla="*/ 891 w 936"/>
                <a:gd name="T117" fmla="*/ 686 h 785"/>
                <a:gd name="T118" fmla="*/ 899 w 936"/>
                <a:gd name="T119" fmla="*/ 691 h 785"/>
                <a:gd name="T120" fmla="*/ 912 w 936"/>
                <a:gd name="T121" fmla="*/ 667 h 785"/>
                <a:gd name="T122" fmla="*/ 928 w 936"/>
                <a:gd name="T123" fmla="*/ 652 h 7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36" h="785">
                  <a:moveTo>
                    <a:pt x="936" y="638"/>
                  </a:moveTo>
                  <a:cubicBezTo>
                    <a:pt x="935" y="637"/>
                    <a:pt x="932" y="634"/>
                    <a:pt x="930" y="633"/>
                  </a:cubicBezTo>
                  <a:cubicBezTo>
                    <a:pt x="930" y="633"/>
                    <a:pt x="927" y="634"/>
                    <a:pt x="926" y="634"/>
                  </a:cubicBezTo>
                  <a:cubicBezTo>
                    <a:pt x="925" y="633"/>
                    <a:pt x="924" y="630"/>
                    <a:pt x="924" y="629"/>
                  </a:cubicBezTo>
                  <a:cubicBezTo>
                    <a:pt x="924" y="628"/>
                    <a:pt x="926" y="625"/>
                    <a:pt x="926" y="624"/>
                  </a:cubicBezTo>
                  <a:cubicBezTo>
                    <a:pt x="927" y="624"/>
                    <a:pt x="929" y="623"/>
                    <a:pt x="929" y="623"/>
                  </a:cubicBezTo>
                  <a:cubicBezTo>
                    <a:pt x="930" y="622"/>
                    <a:pt x="931" y="620"/>
                    <a:pt x="932" y="619"/>
                  </a:cubicBezTo>
                  <a:cubicBezTo>
                    <a:pt x="932" y="618"/>
                    <a:pt x="933" y="615"/>
                    <a:pt x="933" y="614"/>
                  </a:cubicBezTo>
                  <a:cubicBezTo>
                    <a:pt x="933" y="612"/>
                    <a:pt x="934" y="608"/>
                    <a:pt x="934" y="607"/>
                  </a:cubicBezTo>
                  <a:cubicBezTo>
                    <a:pt x="933" y="605"/>
                    <a:pt x="932" y="603"/>
                    <a:pt x="931" y="602"/>
                  </a:cubicBezTo>
                  <a:cubicBezTo>
                    <a:pt x="931" y="601"/>
                    <a:pt x="929" y="600"/>
                    <a:pt x="928" y="600"/>
                  </a:cubicBezTo>
                  <a:cubicBezTo>
                    <a:pt x="927" y="600"/>
                    <a:pt x="926" y="601"/>
                    <a:pt x="925" y="601"/>
                  </a:cubicBezTo>
                  <a:cubicBezTo>
                    <a:pt x="925" y="602"/>
                    <a:pt x="925" y="603"/>
                    <a:pt x="925" y="604"/>
                  </a:cubicBezTo>
                  <a:cubicBezTo>
                    <a:pt x="924" y="604"/>
                    <a:pt x="922" y="605"/>
                    <a:pt x="921" y="605"/>
                  </a:cubicBezTo>
                  <a:cubicBezTo>
                    <a:pt x="920" y="605"/>
                    <a:pt x="920" y="602"/>
                    <a:pt x="919" y="602"/>
                  </a:cubicBezTo>
                  <a:cubicBezTo>
                    <a:pt x="919" y="601"/>
                    <a:pt x="919" y="599"/>
                    <a:pt x="919" y="598"/>
                  </a:cubicBezTo>
                  <a:cubicBezTo>
                    <a:pt x="919" y="597"/>
                    <a:pt x="918" y="597"/>
                    <a:pt x="918" y="596"/>
                  </a:cubicBezTo>
                  <a:cubicBezTo>
                    <a:pt x="917" y="595"/>
                    <a:pt x="917" y="594"/>
                    <a:pt x="916" y="594"/>
                  </a:cubicBezTo>
                  <a:cubicBezTo>
                    <a:pt x="915" y="593"/>
                    <a:pt x="914" y="592"/>
                    <a:pt x="913" y="592"/>
                  </a:cubicBezTo>
                  <a:cubicBezTo>
                    <a:pt x="913" y="591"/>
                    <a:pt x="912" y="589"/>
                    <a:pt x="911" y="589"/>
                  </a:cubicBezTo>
                  <a:cubicBezTo>
                    <a:pt x="910" y="588"/>
                    <a:pt x="908" y="588"/>
                    <a:pt x="906" y="588"/>
                  </a:cubicBezTo>
                  <a:cubicBezTo>
                    <a:pt x="906" y="588"/>
                    <a:pt x="904" y="588"/>
                    <a:pt x="903" y="588"/>
                  </a:cubicBezTo>
                  <a:cubicBezTo>
                    <a:pt x="903" y="589"/>
                    <a:pt x="902" y="591"/>
                    <a:pt x="902" y="591"/>
                  </a:cubicBezTo>
                  <a:cubicBezTo>
                    <a:pt x="903" y="592"/>
                    <a:pt x="905" y="592"/>
                    <a:pt x="906" y="592"/>
                  </a:cubicBezTo>
                  <a:cubicBezTo>
                    <a:pt x="907" y="593"/>
                    <a:pt x="909" y="593"/>
                    <a:pt x="909" y="593"/>
                  </a:cubicBezTo>
                  <a:cubicBezTo>
                    <a:pt x="910" y="594"/>
                    <a:pt x="910" y="596"/>
                    <a:pt x="910" y="597"/>
                  </a:cubicBezTo>
                  <a:cubicBezTo>
                    <a:pt x="910" y="598"/>
                    <a:pt x="910" y="600"/>
                    <a:pt x="909" y="601"/>
                  </a:cubicBezTo>
                  <a:cubicBezTo>
                    <a:pt x="908" y="601"/>
                    <a:pt x="906" y="602"/>
                    <a:pt x="905" y="602"/>
                  </a:cubicBezTo>
                  <a:cubicBezTo>
                    <a:pt x="904" y="601"/>
                    <a:pt x="903" y="598"/>
                    <a:pt x="902" y="598"/>
                  </a:cubicBezTo>
                  <a:cubicBezTo>
                    <a:pt x="901" y="597"/>
                    <a:pt x="899" y="596"/>
                    <a:pt x="898" y="596"/>
                  </a:cubicBezTo>
                  <a:cubicBezTo>
                    <a:pt x="897" y="596"/>
                    <a:pt x="894" y="596"/>
                    <a:pt x="893" y="595"/>
                  </a:cubicBezTo>
                  <a:cubicBezTo>
                    <a:pt x="892" y="595"/>
                    <a:pt x="891" y="592"/>
                    <a:pt x="891" y="591"/>
                  </a:cubicBezTo>
                  <a:cubicBezTo>
                    <a:pt x="891" y="590"/>
                    <a:pt x="892" y="588"/>
                    <a:pt x="892" y="587"/>
                  </a:cubicBezTo>
                  <a:cubicBezTo>
                    <a:pt x="892" y="586"/>
                    <a:pt x="891" y="584"/>
                    <a:pt x="890" y="583"/>
                  </a:cubicBezTo>
                  <a:cubicBezTo>
                    <a:pt x="889" y="583"/>
                    <a:pt x="887" y="582"/>
                    <a:pt x="887" y="581"/>
                  </a:cubicBezTo>
                  <a:cubicBezTo>
                    <a:pt x="885" y="580"/>
                    <a:pt x="884" y="576"/>
                    <a:pt x="882" y="574"/>
                  </a:cubicBezTo>
                  <a:cubicBezTo>
                    <a:pt x="882" y="573"/>
                    <a:pt x="880" y="571"/>
                    <a:pt x="879" y="569"/>
                  </a:cubicBezTo>
                  <a:cubicBezTo>
                    <a:pt x="878" y="568"/>
                    <a:pt x="878" y="566"/>
                    <a:pt x="878" y="565"/>
                  </a:cubicBezTo>
                  <a:cubicBezTo>
                    <a:pt x="878" y="564"/>
                    <a:pt x="878" y="561"/>
                    <a:pt x="878" y="560"/>
                  </a:cubicBezTo>
                  <a:cubicBezTo>
                    <a:pt x="878" y="560"/>
                    <a:pt x="876" y="559"/>
                    <a:pt x="876" y="558"/>
                  </a:cubicBezTo>
                  <a:cubicBezTo>
                    <a:pt x="875" y="558"/>
                    <a:pt x="873" y="559"/>
                    <a:pt x="873" y="559"/>
                  </a:cubicBezTo>
                  <a:cubicBezTo>
                    <a:pt x="872" y="558"/>
                    <a:pt x="872" y="557"/>
                    <a:pt x="871" y="556"/>
                  </a:cubicBezTo>
                  <a:cubicBezTo>
                    <a:pt x="871" y="556"/>
                    <a:pt x="870" y="554"/>
                    <a:pt x="869" y="553"/>
                  </a:cubicBezTo>
                  <a:cubicBezTo>
                    <a:pt x="869" y="552"/>
                    <a:pt x="869" y="549"/>
                    <a:pt x="870" y="548"/>
                  </a:cubicBezTo>
                  <a:cubicBezTo>
                    <a:pt x="870" y="547"/>
                    <a:pt x="872" y="544"/>
                    <a:pt x="873" y="544"/>
                  </a:cubicBezTo>
                  <a:cubicBezTo>
                    <a:pt x="874" y="543"/>
                    <a:pt x="877" y="544"/>
                    <a:pt x="878" y="543"/>
                  </a:cubicBezTo>
                  <a:cubicBezTo>
                    <a:pt x="879" y="543"/>
                    <a:pt x="879" y="541"/>
                    <a:pt x="880" y="541"/>
                  </a:cubicBezTo>
                  <a:cubicBezTo>
                    <a:pt x="880" y="540"/>
                    <a:pt x="881" y="538"/>
                    <a:pt x="882" y="537"/>
                  </a:cubicBezTo>
                  <a:cubicBezTo>
                    <a:pt x="882" y="534"/>
                    <a:pt x="880" y="530"/>
                    <a:pt x="879" y="527"/>
                  </a:cubicBezTo>
                  <a:cubicBezTo>
                    <a:pt x="878" y="526"/>
                    <a:pt x="874" y="523"/>
                    <a:pt x="873" y="522"/>
                  </a:cubicBezTo>
                  <a:cubicBezTo>
                    <a:pt x="872" y="520"/>
                    <a:pt x="869" y="517"/>
                    <a:pt x="868" y="516"/>
                  </a:cubicBezTo>
                  <a:cubicBezTo>
                    <a:pt x="867" y="514"/>
                    <a:pt x="864" y="510"/>
                    <a:pt x="863" y="508"/>
                  </a:cubicBezTo>
                  <a:cubicBezTo>
                    <a:pt x="863" y="507"/>
                    <a:pt x="862" y="504"/>
                    <a:pt x="862" y="503"/>
                  </a:cubicBezTo>
                  <a:cubicBezTo>
                    <a:pt x="863" y="502"/>
                    <a:pt x="864" y="501"/>
                    <a:pt x="864" y="501"/>
                  </a:cubicBezTo>
                  <a:cubicBezTo>
                    <a:pt x="865" y="501"/>
                    <a:pt x="867" y="502"/>
                    <a:pt x="868" y="502"/>
                  </a:cubicBezTo>
                  <a:cubicBezTo>
                    <a:pt x="869" y="502"/>
                    <a:pt x="869" y="499"/>
                    <a:pt x="869" y="498"/>
                  </a:cubicBezTo>
                  <a:cubicBezTo>
                    <a:pt x="869" y="497"/>
                    <a:pt x="867" y="495"/>
                    <a:pt x="867" y="494"/>
                  </a:cubicBezTo>
                  <a:cubicBezTo>
                    <a:pt x="866" y="493"/>
                    <a:pt x="864" y="493"/>
                    <a:pt x="864" y="492"/>
                  </a:cubicBezTo>
                  <a:cubicBezTo>
                    <a:pt x="863" y="491"/>
                    <a:pt x="862" y="488"/>
                    <a:pt x="862" y="488"/>
                  </a:cubicBezTo>
                  <a:cubicBezTo>
                    <a:pt x="862" y="488"/>
                    <a:pt x="862" y="485"/>
                    <a:pt x="862" y="484"/>
                  </a:cubicBezTo>
                  <a:cubicBezTo>
                    <a:pt x="861" y="482"/>
                    <a:pt x="859" y="481"/>
                    <a:pt x="857" y="480"/>
                  </a:cubicBezTo>
                  <a:cubicBezTo>
                    <a:pt x="857" y="480"/>
                    <a:pt x="854" y="480"/>
                    <a:pt x="854" y="480"/>
                  </a:cubicBezTo>
                  <a:cubicBezTo>
                    <a:pt x="853" y="479"/>
                    <a:pt x="852" y="477"/>
                    <a:pt x="851" y="476"/>
                  </a:cubicBezTo>
                  <a:cubicBezTo>
                    <a:pt x="850" y="476"/>
                    <a:pt x="848" y="475"/>
                    <a:pt x="847" y="475"/>
                  </a:cubicBezTo>
                  <a:cubicBezTo>
                    <a:pt x="846" y="475"/>
                    <a:pt x="843" y="476"/>
                    <a:pt x="842" y="475"/>
                  </a:cubicBezTo>
                  <a:cubicBezTo>
                    <a:pt x="841" y="475"/>
                    <a:pt x="841" y="473"/>
                    <a:pt x="840" y="472"/>
                  </a:cubicBezTo>
                  <a:cubicBezTo>
                    <a:pt x="840" y="471"/>
                    <a:pt x="840" y="468"/>
                    <a:pt x="839" y="467"/>
                  </a:cubicBezTo>
                  <a:cubicBezTo>
                    <a:pt x="839" y="466"/>
                    <a:pt x="838" y="465"/>
                    <a:pt x="837" y="465"/>
                  </a:cubicBezTo>
                  <a:cubicBezTo>
                    <a:pt x="836" y="464"/>
                    <a:pt x="833" y="464"/>
                    <a:pt x="832" y="463"/>
                  </a:cubicBezTo>
                  <a:cubicBezTo>
                    <a:pt x="832" y="463"/>
                    <a:pt x="831" y="460"/>
                    <a:pt x="830" y="460"/>
                  </a:cubicBezTo>
                  <a:cubicBezTo>
                    <a:pt x="829" y="459"/>
                    <a:pt x="827" y="458"/>
                    <a:pt x="826" y="458"/>
                  </a:cubicBezTo>
                  <a:cubicBezTo>
                    <a:pt x="825" y="458"/>
                    <a:pt x="824" y="459"/>
                    <a:pt x="823" y="459"/>
                  </a:cubicBezTo>
                  <a:cubicBezTo>
                    <a:pt x="822" y="459"/>
                    <a:pt x="821" y="458"/>
                    <a:pt x="821" y="458"/>
                  </a:cubicBezTo>
                  <a:cubicBezTo>
                    <a:pt x="820" y="457"/>
                    <a:pt x="821" y="454"/>
                    <a:pt x="820" y="453"/>
                  </a:cubicBezTo>
                  <a:cubicBezTo>
                    <a:pt x="820" y="452"/>
                    <a:pt x="818" y="452"/>
                    <a:pt x="817" y="451"/>
                  </a:cubicBezTo>
                  <a:cubicBezTo>
                    <a:pt x="816" y="451"/>
                    <a:pt x="813" y="449"/>
                    <a:pt x="812" y="449"/>
                  </a:cubicBezTo>
                  <a:cubicBezTo>
                    <a:pt x="811" y="449"/>
                    <a:pt x="811" y="451"/>
                    <a:pt x="810" y="452"/>
                  </a:cubicBezTo>
                  <a:cubicBezTo>
                    <a:pt x="810" y="453"/>
                    <a:pt x="810" y="455"/>
                    <a:pt x="809" y="455"/>
                  </a:cubicBezTo>
                  <a:cubicBezTo>
                    <a:pt x="808" y="456"/>
                    <a:pt x="806" y="458"/>
                    <a:pt x="804" y="458"/>
                  </a:cubicBezTo>
                  <a:cubicBezTo>
                    <a:pt x="803" y="459"/>
                    <a:pt x="800" y="457"/>
                    <a:pt x="799" y="456"/>
                  </a:cubicBezTo>
                  <a:cubicBezTo>
                    <a:pt x="798" y="455"/>
                    <a:pt x="796" y="453"/>
                    <a:pt x="796" y="452"/>
                  </a:cubicBezTo>
                  <a:cubicBezTo>
                    <a:pt x="796" y="451"/>
                    <a:pt x="795" y="448"/>
                    <a:pt x="796" y="448"/>
                  </a:cubicBezTo>
                  <a:cubicBezTo>
                    <a:pt x="796" y="447"/>
                    <a:pt x="799" y="447"/>
                    <a:pt x="799" y="447"/>
                  </a:cubicBezTo>
                  <a:cubicBezTo>
                    <a:pt x="799" y="446"/>
                    <a:pt x="802" y="445"/>
                    <a:pt x="802" y="444"/>
                  </a:cubicBezTo>
                  <a:cubicBezTo>
                    <a:pt x="802" y="443"/>
                    <a:pt x="800" y="441"/>
                    <a:pt x="799" y="440"/>
                  </a:cubicBezTo>
                  <a:cubicBezTo>
                    <a:pt x="798" y="440"/>
                    <a:pt x="796" y="440"/>
                    <a:pt x="795" y="440"/>
                  </a:cubicBezTo>
                  <a:cubicBezTo>
                    <a:pt x="794" y="441"/>
                    <a:pt x="793" y="443"/>
                    <a:pt x="793" y="443"/>
                  </a:cubicBezTo>
                  <a:cubicBezTo>
                    <a:pt x="792" y="443"/>
                    <a:pt x="790" y="441"/>
                    <a:pt x="789" y="441"/>
                  </a:cubicBezTo>
                  <a:cubicBezTo>
                    <a:pt x="788" y="440"/>
                    <a:pt x="786" y="438"/>
                    <a:pt x="785" y="437"/>
                  </a:cubicBezTo>
                  <a:cubicBezTo>
                    <a:pt x="784" y="436"/>
                    <a:pt x="782" y="433"/>
                    <a:pt x="781" y="433"/>
                  </a:cubicBezTo>
                  <a:cubicBezTo>
                    <a:pt x="780" y="433"/>
                    <a:pt x="779" y="434"/>
                    <a:pt x="778" y="434"/>
                  </a:cubicBezTo>
                  <a:cubicBezTo>
                    <a:pt x="777" y="434"/>
                    <a:pt x="774" y="434"/>
                    <a:pt x="774" y="433"/>
                  </a:cubicBezTo>
                  <a:cubicBezTo>
                    <a:pt x="773" y="432"/>
                    <a:pt x="774" y="429"/>
                    <a:pt x="773" y="428"/>
                  </a:cubicBezTo>
                  <a:cubicBezTo>
                    <a:pt x="773" y="428"/>
                    <a:pt x="771" y="426"/>
                    <a:pt x="770" y="426"/>
                  </a:cubicBezTo>
                  <a:cubicBezTo>
                    <a:pt x="769" y="426"/>
                    <a:pt x="766" y="427"/>
                    <a:pt x="765" y="427"/>
                  </a:cubicBezTo>
                  <a:cubicBezTo>
                    <a:pt x="764" y="427"/>
                    <a:pt x="760" y="426"/>
                    <a:pt x="759" y="424"/>
                  </a:cubicBezTo>
                  <a:cubicBezTo>
                    <a:pt x="758" y="424"/>
                    <a:pt x="757" y="421"/>
                    <a:pt x="756" y="419"/>
                  </a:cubicBezTo>
                  <a:cubicBezTo>
                    <a:pt x="755" y="418"/>
                    <a:pt x="754" y="415"/>
                    <a:pt x="752" y="413"/>
                  </a:cubicBezTo>
                  <a:cubicBezTo>
                    <a:pt x="751" y="412"/>
                    <a:pt x="749" y="410"/>
                    <a:pt x="748" y="409"/>
                  </a:cubicBezTo>
                  <a:cubicBezTo>
                    <a:pt x="747" y="408"/>
                    <a:pt x="745" y="409"/>
                    <a:pt x="744" y="408"/>
                  </a:cubicBezTo>
                  <a:cubicBezTo>
                    <a:pt x="743" y="408"/>
                    <a:pt x="741" y="406"/>
                    <a:pt x="740" y="406"/>
                  </a:cubicBezTo>
                  <a:cubicBezTo>
                    <a:pt x="739" y="404"/>
                    <a:pt x="737" y="401"/>
                    <a:pt x="736" y="399"/>
                  </a:cubicBezTo>
                  <a:cubicBezTo>
                    <a:pt x="735" y="398"/>
                    <a:pt x="735" y="395"/>
                    <a:pt x="735" y="393"/>
                  </a:cubicBezTo>
                  <a:cubicBezTo>
                    <a:pt x="735" y="392"/>
                    <a:pt x="733" y="389"/>
                    <a:pt x="733" y="388"/>
                  </a:cubicBezTo>
                  <a:cubicBezTo>
                    <a:pt x="733" y="386"/>
                    <a:pt x="733" y="381"/>
                    <a:pt x="734" y="379"/>
                  </a:cubicBezTo>
                  <a:cubicBezTo>
                    <a:pt x="734" y="377"/>
                    <a:pt x="736" y="374"/>
                    <a:pt x="737" y="373"/>
                  </a:cubicBezTo>
                  <a:cubicBezTo>
                    <a:pt x="738" y="371"/>
                    <a:pt x="740" y="368"/>
                    <a:pt x="741" y="367"/>
                  </a:cubicBezTo>
                  <a:cubicBezTo>
                    <a:pt x="742" y="365"/>
                    <a:pt x="744" y="363"/>
                    <a:pt x="744" y="361"/>
                  </a:cubicBezTo>
                  <a:cubicBezTo>
                    <a:pt x="744" y="360"/>
                    <a:pt x="744" y="356"/>
                    <a:pt x="744" y="355"/>
                  </a:cubicBezTo>
                  <a:cubicBezTo>
                    <a:pt x="744" y="353"/>
                    <a:pt x="744" y="348"/>
                    <a:pt x="744" y="346"/>
                  </a:cubicBezTo>
                  <a:cubicBezTo>
                    <a:pt x="745" y="345"/>
                    <a:pt x="746" y="341"/>
                    <a:pt x="747" y="340"/>
                  </a:cubicBezTo>
                  <a:cubicBezTo>
                    <a:pt x="747" y="339"/>
                    <a:pt x="749" y="337"/>
                    <a:pt x="750" y="336"/>
                  </a:cubicBezTo>
                  <a:cubicBezTo>
                    <a:pt x="751" y="335"/>
                    <a:pt x="752" y="333"/>
                    <a:pt x="753" y="332"/>
                  </a:cubicBezTo>
                  <a:cubicBezTo>
                    <a:pt x="754" y="331"/>
                    <a:pt x="755" y="328"/>
                    <a:pt x="755" y="326"/>
                  </a:cubicBezTo>
                  <a:cubicBezTo>
                    <a:pt x="755" y="325"/>
                    <a:pt x="754" y="322"/>
                    <a:pt x="753" y="321"/>
                  </a:cubicBezTo>
                  <a:cubicBezTo>
                    <a:pt x="753" y="320"/>
                    <a:pt x="751" y="318"/>
                    <a:pt x="751" y="317"/>
                  </a:cubicBezTo>
                  <a:cubicBezTo>
                    <a:pt x="750" y="316"/>
                    <a:pt x="749" y="314"/>
                    <a:pt x="749" y="314"/>
                  </a:cubicBezTo>
                  <a:cubicBezTo>
                    <a:pt x="749" y="312"/>
                    <a:pt x="750" y="310"/>
                    <a:pt x="750" y="309"/>
                  </a:cubicBezTo>
                  <a:cubicBezTo>
                    <a:pt x="751" y="307"/>
                    <a:pt x="752" y="304"/>
                    <a:pt x="753" y="303"/>
                  </a:cubicBezTo>
                  <a:cubicBezTo>
                    <a:pt x="754" y="302"/>
                    <a:pt x="756" y="300"/>
                    <a:pt x="757" y="299"/>
                  </a:cubicBezTo>
                  <a:cubicBezTo>
                    <a:pt x="758" y="298"/>
                    <a:pt x="760" y="296"/>
                    <a:pt x="761" y="295"/>
                  </a:cubicBezTo>
                  <a:cubicBezTo>
                    <a:pt x="761" y="293"/>
                    <a:pt x="760" y="289"/>
                    <a:pt x="759" y="288"/>
                  </a:cubicBezTo>
                  <a:cubicBezTo>
                    <a:pt x="758" y="287"/>
                    <a:pt x="755" y="286"/>
                    <a:pt x="754" y="285"/>
                  </a:cubicBezTo>
                  <a:cubicBezTo>
                    <a:pt x="753" y="285"/>
                    <a:pt x="749" y="284"/>
                    <a:pt x="748" y="284"/>
                  </a:cubicBezTo>
                  <a:cubicBezTo>
                    <a:pt x="746" y="283"/>
                    <a:pt x="744" y="280"/>
                    <a:pt x="742" y="279"/>
                  </a:cubicBezTo>
                  <a:cubicBezTo>
                    <a:pt x="741" y="278"/>
                    <a:pt x="738" y="277"/>
                    <a:pt x="737" y="277"/>
                  </a:cubicBezTo>
                  <a:cubicBezTo>
                    <a:pt x="736" y="277"/>
                    <a:pt x="733" y="278"/>
                    <a:pt x="732" y="278"/>
                  </a:cubicBezTo>
                  <a:cubicBezTo>
                    <a:pt x="731" y="278"/>
                    <a:pt x="728" y="277"/>
                    <a:pt x="727" y="277"/>
                  </a:cubicBezTo>
                  <a:cubicBezTo>
                    <a:pt x="725" y="276"/>
                    <a:pt x="722" y="274"/>
                    <a:pt x="720" y="273"/>
                  </a:cubicBezTo>
                  <a:cubicBezTo>
                    <a:pt x="718" y="273"/>
                    <a:pt x="714" y="272"/>
                    <a:pt x="712" y="273"/>
                  </a:cubicBezTo>
                  <a:cubicBezTo>
                    <a:pt x="711" y="273"/>
                    <a:pt x="709" y="274"/>
                    <a:pt x="708" y="275"/>
                  </a:cubicBezTo>
                  <a:cubicBezTo>
                    <a:pt x="707" y="276"/>
                    <a:pt x="707" y="280"/>
                    <a:pt x="707" y="281"/>
                  </a:cubicBezTo>
                  <a:cubicBezTo>
                    <a:pt x="706" y="283"/>
                    <a:pt x="705" y="286"/>
                    <a:pt x="704" y="287"/>
                  </a:cubicBezTo>
                  <a:cubicBezTo>
                    <a:pt x="703" y="288"/>
                    <a:pt x="702" y="290"/>
                    <a:pt x="701" y="291"/>
                  </a:cubicBezTo>
                  <a:cubicBezTo>
                    <a:pt x="700" y="291"/>
                    <a:pt x="697" y="292"/>
                    <a:pt x="695" y="292"/>
                  </a:cubicBezTo>
                  <a:cubicBezTo>
                    <a:pt x="694" y="291"/>
                    <a:pt x="691" y="291"/>
                    <a:pt x="690" y="290"/>
                  </a:cubicBezTo>
                  <a:cubicBezTo>
                    <a:pt x="689" y="289"/>
                    <a:pt x="687" y="286"/>
                    <a:pt x="686" y="285"/>
                  </a:cubicBezTo>
                  <a:cubicBezTo>
                    <a:pt x="685" y="283"/>
                    <a:pt x="683" y="280"/>
                    <a:pt x="683" y="279"/>
                  </a:cubicBezTo>
                  <a:cubicBezTo>
                    <a:pt x="682" y="278"/>
                    <a:pt x="682" y="275"/>
                    <a:pt x="681" y="273"/>
                  </a:cubicBezTo>
                  <a:cubicBezTo>
                    <a:pt x="681" y="272"/>
                    <a:pt x="679" y="270"/>
                    <a:pt x="679" y="268"/>
                  </a:cubicBezTo>
                  <a:cubicBezTo>
                    <a:pt x="678" y="267"/>
                    <a:pt x="676" y="265"/>
                    <a:pt x="676" y="264"/>
                  </a:cubicBezTo>
                  <a:cubicBezTo>
                    <a:pt x="675" y="263"/>
                    <a:pt x="675" y="262"/>
                    <a:pt x="675" y="261"/>
                  </a:cubicBezTo>
                  <a:cubicBezTo>
                    <a:pt x="675" y="260"/>
                    <a:pt x="676" y="257"/>
                    <a:pt x="677" y="256"/>
                  </a:cubicBezTo>
                  <a:cubicBezTo>
                    <a:pt x="677" y="256"/>
                    <a:pt x="679" y="254"/>
                    <a:pt x="679" y="253"/>
                  </a:cubicBezTo>
                  <a:cubicBezTo>
                    <a:pt x="679" y="252"/>
                    <a:pt x="679" y="250"/>
                    <a:pt x="679" y="250"/>
                  </a:cubicBezTo>
                  <a:cubicBezTo>
                    <a:pt x="678" y="248"/>
                    <a:pt x="676" y="247"/>
                    <a:pt x="675" y="246"/>
                  </a:cubicBezTo>
                  <a:cubicBezTo>
                    <a:pt x="674" y="244"/>
                    <a:pt x="672" y="241"/>
                    <a:pt x="671" y="239"/>
                  </a:cubicBezTo>
                  <a:cubicBezTo>
                    <a:pt x="671" y="237"/>
                    <a:pt x="670" y="234"/>
                    <a:pt x="669" y="232"/>
                  </a:cubicBezTo>
                  <a:cubicBezTo>
                    <a:pt x="669" y="231"/>
                    <a:pt x="669" y="227"/>
                    <a:pt x="668" y="226"/>
                  </a:cubicBezTo>
                  <a:cubicBezTo>
                    <a:pt x="667" y="224"/>
                    <a:pt x="665" y="223"/>
                    <a:pt x="664" y="222"/>
                  </a:cubicBezTo>
                  <a:cubicBezTo>
                    <a:pt x="661" y="220"/>
                    <a:pt x="657" y="216"/>
                    <a:pt x="655" y="214"/>
                  </a:cubicBezTo>
                  <a:cubicBezTo>
                    <a:pt x="653" y="212"/>
                    <a:pt x="649" y="209"/>
                    <a:pt x="647" y="208"/>
                  </a:cubicBezTo>
                  <a:cubicBezTo>
                    <a:pt x="645" y="207"/>
                    <a:pt x="641" y="204"/>
                    <a:pt x="639" y="203"/>
                  </a:cubicBezTo>
                  <a:cubicBezTo>
                    <a:pt x="636" y="202"/>
                    <a:pt x="632" y="201"/>
                    <a:pt x="630" y="200"/>
                  </a:cubicBezTo>
                  <a:cubicBezTo>
                    <a:pt x="628" y="199"/>
                    <a:pt x="625" y="197"/>
                    <a:pt x="624" y="196"/>
                  </a:cubicBezTo>
                  <a:cubicBezTo>
                    <a:pt x="622" y="195"/>
                    <a:pt x="621" y="191"/>
                    <a:pt x="620" y="190"/>
                  </a:cubicBezTo>
                  <a:cubicBezTo>
                    <a:pt x="619" y="188"/>
                    <a:pt x="618" y="185"/>
                    <a:pt x="617" y="183"/>
                  </a:cubicBezTo>
                  <a:cubicBezTo>
                    <a:pt x="616" y="182"/>
                    <a:pt x="615" y="181"/>
                    <a:pt x="614" y="181"/>
                  </a:cubicBezTo>
                  <a:cubicBezTo>
                    <a:pt x="612" y="181"/>
                    <a:pt x="609" y="182"/>
                    <a:pt x="608" y="181"/>
                  </a:cubicBezTo>
                  <a:cubicBezTo>
                    <a:pt x="607" y="181"/>
                    <a:pt x="606" y="179"/>
                    <a:pt x="605" y="178"/>
                  </a:cubicBezTo>
                  <a:cubicBezTo>
                    <a:pt x="605" y="177"/>
                    <a:pt x="605" y="174"/>
                    <a:pt x="604" y="173"/>
                  </a:cubicBezTo>
                  <a:cubicBezTo>
                    <a:pt x="603" y="172"/>
                    <a:pt x="602" y="170"/>
                    <a:pt x="601" y="170"/>
                  </a:cubicBezTo>
                  <a:cubicBezTo>
                    <a:pt x="599" y="169"/>
                    <a:pt x="597" y="167"/>
                    <a:pt x="595" y="166"/>
                  </a:cubicBezTo>
                  <a:cubicBezTo>
                    <a:pt x="594" y="165"/>
                    <a:pt x="592" y="162"/>
                    <a:pt x="590" y="161"/>
                  </a:cubicBezTo>
                  <a:cubicBezTo>
                    <a:pt x="589" y="160"/>
                    <a:pt x="586" y="158"/>
                    <a:pt x="585" y="157"/>
                  </a:cubicBezTo>
                  <a:cubicBezTo>
                    <a:pt x="584" y="157"/>
                    <a:pt x="581" y="155"/>
                    <a:pt x="579" y="154"/>
                  </a:cubicBezTo>
                  <a:cubicBezTo>
                    <a:pt x="578" y="154"/>
                    <a:pt x="576" y="152"/>
                    <a:pt x="576" y="151"/>
                  </a:cubicBezTo>
                  <a:cubicBezTo>
                    <a:pt x="575" y="149"/>
                    <a:pt x="575" y="147"/>
                    <a:pt x="576" y="145"/>
                  </a:cubicBezTo>
                  <a:cubicBezTo>
                    <a:pt x="576" y="144"/>
                    <a:pt x="577" y="141"/>
                    <a:pt x="576" y="140"/>
                  </a:cubicBezTo>
                  <a:cubicBezTo>
                    <a:pt x="576" y="139"/>
                    <a:pt x="574" y="137"/>
                    <a:pt x="574" y="137"/>
                  </a:cubicBezTo>
                  <a:cubicBezTo>
                    <a:pt x="572" y="136"/>
                    <a:pt x="570" y="135"/>
                    <a:pt x="568" y="135"/>
                  </a:cubicBezTo>
                  <a:cubicBezTo>
                    <a:pt x="567" y="134"/>
                    <a:pt x="564" y="131"/>
                    <a:pt x="563" y="129"/>
                  </a:cubicBezTo>
                  <a:cubicBezTo>
                    <a:pt x="563" y="128"/>
                    <a:pt x="562" y="126"/>
                    <a:pt x="562" y="124"/>
                  </a:cubicBezTo>
                  <a:cubicBezTo>
                    <a:pt x="562" y="123"/>
                    <a:pt x="564" y="122"/>
                    <a:pt x="565" y="121"/>
                  </a:cubicBezTo>
                  <a:cubicBezTo>
                    <a:pt x="565" y="121"/>
                    <a:pt x="566" y="119"/>
                    <a:pt x="566" y="119"/>
                  </a:cubicBezTo>
                  <a:cubicBezTo>
                    <a:pt x="567" y="117"/>
                    <a:pt x="567" y="115"/>
                    <a:pt x="566" y="113"/>
                  </a:cubicBezTo>
                  <a:cubicBezTo>
                    <a:pt x="566" y="112"/>
                    <a:pt x="563" y="111"/>
                    <a:pt x="562" y="110"/>
                  </a:cubicBezTo>
                  <a:cubicBezTo>
                    <a:pt x="561" y="109"/>
                    <a:pt x="559" y="106"/>
                    <a:pt x="558" y="105"/>
                  </a:cubicBezTo>
                  <a:cubicBezTo>
                    <a:pt x="557" y="104"/>
                    <a:pt x="556" y="102"/>
                    <a:pt x="556" y="100"/>
                  </a:cubicBezTo>
                  <a:cubicBezTo>
                    <a:pt x="555" y="99"/>
                    <a:pt x="556" y="97"/>
                    <a:pt x="556" y="96"/>
                  </a:cubicBezTo>
                  <a:cubicBezTo>
                    <a:pt x="555" y="94"/>
                    <a:pt x="554" y="91"/>
                    <a:pt x="553" y="89"/>
                  </a:cubicBezTo>
                  <a:cubicBezTo>
                    <a:pt x="552" y="87"/>
                    <a:pt x="550" y="81"/>
                    <a:pt x="550" y="79"/>
                  </a:cubicBezTo>
                  <a:cubicBezTo>
                    <a:pt x="550" y="76"/>
                    <a:pt x="550" y="69"/>
                    <a:pt x="550" y="66"/>
                  </a:cubicBezTo>
                  <a:cubicBezTo>
                    <a:pt x="550" y="63"/>
                    <a:pt x="551" y="57"/>
                    <a:pt x="551" y="55"/>
                  </a:cubicBezTo>
                  <a:cubicBezTo>
                    <a:pt x="552" y="52"/>
                    <a:pt x="553" y="48"/>
                    <a:pt x="554" y="45"/>
                  </a:cubicBezTo>
                  <a:cubicBezTo>
                    <a:pt x="555" y="44"/>
                    <a:pt x="556" y="41"/>
                    <a:pt x="558" y="40"/>
                  </a:cubicBezTo>
                  <a:cubicBezTo>
                    <a:pt x="556" y="39"/>
                    <a:pt x="554" y="38"/>
                    <a:pt x="553" y="38"/>
                  </a:cubicBezTo>
                  <a:cubicBezTo>
                    <a:pt x="552" y="38"/>
                    <a:pt x="551" y="38"/>
                    <a:pt x="550" y="38"/>
                  </a:cubicBezTo>
                  <a:cubicBezTo>
                    <a:pt x="549" y="37"/>
                    <a:pt x="549" y="35"/>
                    <a:pt x="548" y="35"/>
                  </a:cubicBezTo>
                  <a:cubicBezTo>
                    <a:pt x="548" y="34"/>
                    <a:pt x="545" y="34"/>
                    <a:pt x="544" y="33"/>
                  </a:cubicBezTo>
                  <a:cubicBezTo>
                    <a:pt x="543" y="32"/>
                    <a:pt x="545" y="30"/>
                    <a:pt x="544" y="29"/>
                  </a:cubicBezTo>
                  <a:cubicBezTo>
                    <a:pt x="544" y="28"/>
                    <a:pt x="543" y="26"/>
                    <a:pt x="543" y="25"/>
                  </a:cubicBezTo>
                  <a:cubicBezTo>
                    <a:pt x="542" y="25"/>
                    <a:pt x="540" y="25"/>
                    <a:pt x="539" y="25"/>
                  </a:cubicBezTo>
                  <a:cubicBezTo>
                    <a:pt x="538" y="25"/>
                    <a:pt x="536" y="25"/>
                    <a:pt x="536" y="24"/>
                  </a:cubicBezTo>
                  <a:cubicBezTo>
                    <a:pt x="535" y="23"/>
                    <a:pt x="536" y="20"/>
                    <a:pt x="535" y="19"/>
                  </a:cubicBezTo>
                  <a:cubicBezTo>
                    <a:pt x="535" y="18"/>
                    <a:pt x="532" y="19"/>
                    <a:pt x="532" y="19"/>
                  </a:cubicBezTo>
                  <a:cubicBezTo>
                    <a:pt x="531" y="18"/>
                    <a:pt x="530" y="15"/>
                    <a:pt x="530" y="14"/>
                  </a:cubicBezTo>
                  <a:cubicBezTo>
                    <a:pt x="530" y="13"/>
                    <a:pt x="529" y="11"/>
                    <a:pt x="528" y="11"/>
                  </a:cubicBezTo>
                  <a:cubicBezTo>
                    <a:pt x="527" y="10"/>
                    <a:pt x="525" y="11"/>
                    <a:pt x="523" y="10"/>
                  </a:cubicBezTo>
                  <a:cubicBezTo>
                    <a:pt x="522" y="10"/>
                    <a:pt x="521" y="9"/>
                    <a:pt x="520" y="8"/>
                  </a:cubicBezTo>
                  <a:cubicBezTo>
                    <a:pt x="519" y="7"/>
                    <a:pt x="520" y="3"/>
                    <a:pt x="519" y="2"/>
                  </a:cubicBezTo>
                  <a:cubicBezTo>
                    <a:pt x="518" y="1"/>
                    <a:pt x="515" y="0"/>
                    <a:pt x="515" y="0"/>
                  </a:cubicBezTo>
                  <a:cubicBezTo>
                    <a:pt x="515" y="0"/>
                    <a:pt x="471" y="6"/>
                    <a:pt x="457" y="7"/>
                  </a:cubicBezTo>
                  <a:cubicBezTo>
                    <a:pt x="426" y="11"/>
                    <a:pt x="366" y="17"/>
                    <a:pt x="336" y="20"/>
                  </a:cubicBezTo>
                  <a:cubicBezTo>
                    <a:pt x="306" y="23"/>
                    <a:pt x="245" y="27"/>
                    <a:pt x="214" y="30"/>
                  </a:cubicBezTo>
                  <a:cubicBezTo>
                    <a:pt x="200" y="31"/>
                    <a:pt x="171" y="34"/>
                    <a:pt x="156" y="35"/>
                  </a:cubicBezTo>
                  <a:cubicBezTo>
                    <a:pt x="141" y="35"/>
                    <a:pt x="112" y="36"/>
                    <a:pt x="97" y="37"/>
                  </a:cubicBezTo>
                  <a:cubicBezTo>
                    <a:pt x="77" y="37"/>
                    <a:pt x="27" y="39"/>
                    <a:pt x="0" y="39"/>
                  </a:cubicBezTo>
                  <a:cubicBezTo>
                    <a:pt x="1" y="40"/>
                    <a:pt x="2" y="41"/>
                    <a:pt x="3" y="42"/>
                  </a:cubicBezTo>
                  <a:cubicBezTo>
                    <a:pt x="3" y="42"/>
                    <a:pt x="3" y="42"/>
                    <a:pt x="3" y="42"/>
                  </a:cubicBezTo>
                  <a:cubicBezTo>
                    <a:pt x="5" y="43"/>
                    <a:pt x="6" y="45"/>
                    <a:pt x="7" y="47"/>
                  </a:cubicBezTo>
                  <a:cubicBezTo>
                    <a:pt x="7" y="50"/>
                    <a:pt x="6" y="54"/>
                    <a:pt x="5" y="55"/>
                  </a:cubicBezTo>
                  <a:cubicBezTo>
                    <a:pt x="4" y="57"/>
                    <a:pt x="2" y="57"/>
                    <a:pt x="1" y="58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2" y="58"/>
                    <a:pt x="4" y="59"/>
                    <a:pt x="5" y="60"/>
                  </a:cubicBezTo>
                  <a:cubicBezTo>
                    <a:pt x="7" y="62"/>
                    <a:pt x="7" y="65"/>
                    <a:pt x="7" y="67"/>
                  </a:cubicBezTo>
                  <a:cubicBezTo>
                    <a:pt x="7" y="68"/>
                    <a:pt x="6" y="69"/>
                    <a:pt x="6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1"/>
                    <a:pt x="6" y="71"/>
                    <a:pt x="7" y="72"/>
                  </a:cubicBezTo>
                  <a:cubicBezTo>
                    <a:pt x="7" y="73"/>
                    <a:pt x="7" y="73"/>
                    <a:pt x="7" y="74"/>
                  </a:cubicBezTo>
                  <a:cubicBezTo>
                    <a:pt x="7" y="74"/>
                    <a:pt x="7" y="74"/>
                    <a:pt x="7" y="75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9" y="76"/>
                    <a:pt x="11" y="77"/>
                    <a:pt x="11" y="80"/>
                  </a:cubicBezTo>
                  <a:cubicBezTo>
                    <a:pt x="11" y="81"/>
                    <a:pt x="11" y="82"/>
                    <a:pt x="11" y="82"/>
                  </a:cubicBezTo>
                  <a:cubicBezTo>
                    <a:pt x="12" y="83"/>
                    <a:pt x="13" y="84"/>
                    <a:pt x="14" y="84"/>
                  </a:cubicBezTo>
                  <a:cubicBezTo>
                    <a:pt x="16" y="84"/>
                    <a:pt x="18" y="85"/>
                    <a:pt x="19" y="87"/>
                  </a:cubicBezTo>
                  <a:cubicBezTo>
                    <a:pt x="21" y="89"/>
                    <a:pt x="20" y="91"/>
                    <a:pt x="20" y="92"/>
                  </a:cubicBezTo>
                  <a:cubicBezTo>
                    <a:pt x="20" y="93"/>
                    <a:pt x="20" y="93"/>
                    <a:pt x="20" y="93"/>
                  </a:cubicBezTo>
                  <a:cubicBezTo>
                    <a:pt x="20" y="93"/>
                    <a:pt x="20" y="93"/>
                    <a:pt x="20" y="93"/>
                  </a:cubicBezTo>
                  <a:cubicBezTo>
                    <a:pt x="21" y="92"/>
                    <a:pt x="22" y="92"/>
                    <a:pt x="23" y="92"/>
                  </a:cubicBezTo>
                  <a:cubicBezTo>
                    <a:pt x="24" y="92"/>
                    <a:pt x="24" y="92"/>
                    <a:pt x="25" y="92"/>
                  </a:cubicBezTo>
                  <a:cubicBezTo>
                    <a:pt x="27" y="93"/>
                    <a:pt x="29" y="95"/>
                    <a:pt x="30" y="97"/>
                  </a:cubicBezTo>
                  <a:cubicBezTo>
                    <a:pt x="32" y="99"/>
                    <a:pt x="32" y="103"/>
                    <a:pt x="32" y="104"/>
                  </a:cubicBezTo>
                  <a:cubicBezTo>
                    <a:pt x="32" y="105"/>
                    <a:pt x="31" y="106"/>
                    <a:pt x="31" y="106"/>
                  </a:cubicBezTo>
                  <a:cubicBezTo>
                    <a:pt x="31" y="107"/>
                    <a:pt x="32" y="107"/>
                    <a:pt x="33" y="108"/>
                  </a:cubicBezTo>
                  <a:cubicBezTo>
                    <a:pt x="34" y="109"/>
                    <a:pt x="35" y="110"/>
                    <a:pt x="36" y="111"/>
                  </a:cubicBezTo>
                  <a:cubicBezTo>
                    <a:pt x="36" y="112"/>
                    <a:pt x="37" y="113"/>
                    <a:pt x="37" y="113"/>
                  </a:cubicBezTo>
                  <a:cubicBezTo>
                    <a:pt x="38" y="114"/>
                    <a:pt x="39" y="114"/>
                    <a:pt x="41" y="115"/>
                  </a:cubicBezTo>
                  <a:cubicBezTo>
                    <a:pt x="42" y="117"/>
                    <a:pt x="44" y="121"/>
                    <a:pt x="44" y="123"/>
                  </a:cubicBezTo>
                  <a:cubicBezTo>
                    <a:pt x="45" y="126"/>
                    <a:pt x="44" y="128"/>
                    <a:pt x="43" y="130"/>
                  </a:cubicBezTo>
                  <a:cubicBezTo>
                    <a:pt x="43" y="130"/>
                    <a:pt x="44" y="130"/>
                    <a:pt x="45" y="130"/>
                  </a:cubicBezTo>
                  <a:cubicBezTo>
                    <a:pt x="45" y="130"/>
                    <a:pt x="45" y="130"/>
                    <a:pt x="46" y="130"/>
                  </a:cubicBezTo>
                  <a:cubicBezTo>
                    <a:pt x="46" y="130"/>
                    <a:pt x="46" y="130"/>
                    <a:pt x="46" y="130"/>
                  </a:cubicBezTo>
                  <a:cubicBezTo>
                    <a:pt x="48" y="131"/>
                    <a:pt x="50" y="133"/>
                    <a:pt x="51" y="133"/>
                  </a:cubicBezTo>
                  <a:cubicBezTo>
                    <a:pt x="52" y="134"/>
                    <a:pt x="52" y="136"/>
                    <a:pt x="53" y="137"/>
                  </a:cubicBezTo>
                  <a:cubicBezTo>
                    <a:pt x="53" y="137"/>
                    <a:pt x="53" y="137"/>
                    <a:pt x="53" y="138"/>
                  </a:cubicBezTo>
                  <a:cubicBezTo>
                    <a:pt x="55" y="140"/>
                    <a:pt x="55" y="140"/>
                    <a:pt x="55" y="140"/>
                  </a:cubicBezTo>
                  <a:cubicBezTo>
                    <a:pt x="55" y="140"/>
                    <a:pt x="55" y="140"/>
                    <a:pt x="55" y="140"/>
                  </a:cubicBezTo>
                  <a:cubicBezTo>
                    <a:pt x="57" y="140"/>
                    <a:pt x="57" y="140"/>
                    <a:pt x="57" y="140"/>
                  </a:cubicBezTo>
                  <a:cubicBezTo>
                    <a:pt x="58" y="141"/>
                    <a:pt x="59" y="142"/>
                    <a:pt x="60" y="142"/>
                  </a:cubicBezTo>
                  <a:cubicBezTo>
                    <a:pt x="60" y="143"/>
                    <a:pt x="61" y="143"/>
                    <a:pt x="61" y="144"/>
                  </a:cubicBezTo>
                  <a:cubicBezTo>
                    <a:pt x="62" y="144"/>
                    <a:pt x="64" y="144"/>
                    <a:pt x="65" y="145"/>
                  </a:cubicBezTo>
                  <a:cubicBezTo>
                    <a:pt x="67" y="147"/>
                    <a:pt x="69" y="150"/>
                    <a:pt x="69" y="151"/>
                  </a:cubicBezTo>
                  <a:cubicBezTo>
                    <a:pt x="69" y="151"/>
                    <a:pt x="69" y="151"/>
                    <a:pt x="70" y="152"/>
                  </a:cubicBezTo>
                  <a:cubicBezTo>
                    <a:pt x="70" y="152"/>
                    <a:pt x="71" y="151"/>
                    <a:pt x="72" y="151"/>
                  </a:cubicBezTo>
                  <a:cubicBezTo>
                    <a:pt x="73" y="151"/>
                    <a:pt x="73" y="151"/>
                    <a:pt x="74" y="152"/>
                  </a:cubicBezTo>
                  <a:cubicBezTo>
                    <a:pt x="77" y="153"/>
                    <a:pt x="78" y="155"/>
                    <a:pt x="79" y="157"/>
                  </a:cubicBezTo>
                  <a:cubicBezTo>
                    <a:pt x="79" y="157"/>
                    <a:pt x="79" y="157"/>
                    <a:pt x="79" y="157"/>
                  </a:cubicBezTo>
                  <a:cubicBezTo>
                    <a:pt x="79" y="158"/>
                    <a:pt x="81" y="158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2" y="158"/>
                    <a:pt x="83" y="158"/>
                    <a:pt x="84" y="158"/>
                  </a:cubicBezTo>
                  <a:cubicBezTo>
                    <a:pt x="84" y="158"/>
                    <a:pt x="84" y="158"/>
                    <a:pt x="84" y="158"/>
                  </a:cubicBezTo>
                  <a:cubicBezTo>
                    <a:pt x="84" y="158"/>
                    <a:pt x="84" y="158"/>
                    <a:pt x="84" y="158"/>
                  </a:cubicBezTo>
                  <a:cubicBezTo>
                    <a:pt x="84" y="157"/>
                    <a:pt x="84" y="154"/>
                    <a:pt x="86" y="153"/>
                  </a:cubicBezTo>
                  <a:cubicBezTo>
                    <a:pt x="87" y="152"/>
                    <a:pt x="88" y="151"/>
                    <a:pt x="91" y="151"/>
                  </a:cubicBezTo>
                  <a:cubicBezTo>
                    <a:pt x="91" y="151"/>
                    <a:pt x="92" y="151"/>
                    <a:pt x="92" y="151"/>
                  </a:cubicBezTo>
                  <a:cubicBezTo>
                    <a:pt x="93" y="151"/>
                    <a:pt x="94" y="150"/>
                    <a:pt x="94" y="150"/>
                  </a:cubicBezTo>
                  <a:cubicBezTo>
                    <a:pt x="96" y="150"/>
                    <a:pt x="97" y="150"/>
                    <a:pt x="98" y="150"/>
                  </a:cubicBezTo>
                  <a:cubicBezTo>
                    <a:pt x="99" y="150"/>
                    <a:pt x="100" y="150"/>
                    <a:pt x="101" y="150"/>
                  </a:cubicBezTo>
                  <a:cubicBezTo>
                    <a:pt x="103" y="151"/>
                    <a:pt x="107" y="154"/>
                    <a:pt x="107" y="157"/>
                  </a:cubicBezTo>
                  <a:cubicBezTo>
                    <a:pt x="107" y="158"/>
                    <a:pt x="107" y="159"/>
                    <a:pt x="107" y="160"/>
                  </a:cubicBezTo>
                  <a:cubicBezTo>
                    <a:pt x="108" y="160"/>
                    <a:pt x="111" y="161"/>
                    <a:pt x="112" y="163"/>
                  </a:cubicBezTo>
                  <a:cubicBezTo>
                    <a:pt x="114" y="164"/>
                    <a:pt x="115" y="167"/>
                    <a:pt x="115" y="169"/>
                  </a:cubicBezTo>
                  <a:cubicBezTo>
                    <a:pt x="115" y="171"/>
                    <a:pt x="114" y="172"/>
                    <a:pt x="114" y="174"/>
                  </a:cubicBezTo>
                  <a:cubicBezTo>
                    <a:pt x="117" y="175"/>
                    <a:pt x="118" y="180"/>
                    <a:pt x="118" y="180"/>
                  </a:cubicBezTo>
                  <a:cubicBezTo>
                    <a:pt x="118" y="182"/>
                    <a:pt x="118" y="185"/>
                    <a:pt x="117" y="186"/>
                  </a:cubicBezTo>
                  <a:cubicBezTo>
                    <a:pt x="116" y="188"/>
                    <a:pt x="114" y="191"/>
                    <a:pt x="111" y="192"/>
                  </a:cubicBezTo>
                  <a:cubicBezTo>
                    <a:pt x="110" y="192"/>
                    <a:pt x="109" y="192"/>
                    <a:pt x="107" y="192"/>
                  </a:cubicBezTo>
                  <a:cubicBezTo>
                    <a:pt x="106" y="192"/>
                    <a:pt x="105" y="192"/>
                    <a:pt x="103" y="192"/>
                  </a:cubicBezTo>
                  <a:cubicBezTo>
                    <a:pt x="103" y="192"/>
                    <a:pt x="103" y="193"/>
                    <a:pt x="103" y="193"/>
                  </a:cubicBezTo>
                  <a:cubicBezTo>
                    <a:pt x="103" y="194"/>
                    <a:pt x="102" y="198"/>
                    <a:pt x="100" y="199"/>
                  </a:cubicBezTo>
                  <a:cubicBezTo>
                    <a:pt x="99" y="200"/>
                    <a:pt x="98" y="200"/>
                    <a:pt x="96" y="200"/>
                  </a:cubicBezTo>
                  <a:cubicBezTo>
                    <a:pt x="95" y="200"/>
                    <a:pt x="94" y="200"/>
                    <a:pt x="94" y="200"/>
                  </a:cubicBezTo>
                  <a:cubicBezTo>
                    <a:pt x="94" y="200"/>
                    <a:pt x="94" y="200"/>
                    <a:pt x="94" y="200"/>
                  </a:cubicBezTo>
                  <a:cubicBezTo>
                    <a:pt x="94" y="200"/>
                    <a:pt x="93" y="200"/>
                    <a:pt x="93" y="201"/>
                  </a:cubicBezTo>
                  <a:cubicBezTo>
                    <a:pt x="93" y="201"/>
                    <a:pt x="93" y="202"/>
                    <a:pt x="92" y="203"/>
                  </a:cubicBezTo>
                  <a:cubicBezTo>
                    <a:pt x="92" y="203"/>
                    <a:pt x="92" y="203"/>
                    <a:pt x="92" y="204"/>
                  </a:cubicBezTo>
                  <a:cubicBezTo>
                    <a:pt x="93" y="205"/>
                    <a:pt x="95" y="206"/>
                    <a:pt x="95" y="208"/>
                  </a:cubicBezTo>
                  <a:cubicBezTo>
                    <a:pt x="96" y="211"/>
                    <a:pt x="93" y="216"/>
                    <a:pt x="90" y="217"/>
                  </a:cubicBezTo>
                  <a:cubicBezTo>
                    <a:pt x="90" y="218"/>
                    <a:pt x="89" y="218"/>
                    <a:pt x="88" y="218"/>
                  </a:cubicBezTo>
                  <a:cubicBezTo>
                    <a:pt x="87" y="218"/>
                    <a:pt x="87" y="218"/>
                    <a:pt x="86" y="218"/>
                  </a:cubicBezTo>
                  <a:cubicBezTo>
                    <a:pt x="86" y="218"/>
                    <a:pt x="87" y="219"/>
                    <a:pt x="87" y="219"/>
                  </a:cubicBezTo>
                  <a:cubicBezTo>
                    <a:pt x="87" y="219"/>
                    <a:pt x="87" y="219"/>
                    <a:pt x="88" y="219"/>
                  </a:cubicBezTo>
                  <a:cubicBezTo>
                    <a:pt x="88" y="220"/>
                    <a:pt x="89" y="220"/>
                    <a:pt x="90" y="221"/>
                  </a:cubicBezTo>
                  <a:cubicBezTo>
                    <a:pt x="91" y="221"/>
                    <a:pt x="92" y="223"/>
                    <a:pt x="93" y="224"/>
                  </a:cubicBezTo>
                  <a:cubicBezTo>
                    <a:pt x="94" y="225"/>
                    <a:pt x="94" y="226"/>
                    <a:pt x="95" y="227"/>
                  </a:cubicBezTo>
                  <a:cubicBezTo>
                    <a:pt x="95" y="228"/>
                    <a:pt x="95" y="228"/>
                    <a:pt x="95" y="229"/>
                  </a:cubicBezTo>
                  <a:cubicBezTo>
                    <a:pt x="95" y="229"/>
                    <a:pt x="95" y="229"/>
                    <a:pt x="95" y="229"/>
                  </a:cubicBezTo>
                  <a:cubicBezTo>
                    <a:pt x="95" y="229"/>
                    <a:pt x="95" y="229"/>
                    <a:pt x="96" y="229"/>
                  </a:cubicBezTo>
                  <a:cubicBezTo>
                    <a:pt x="97" y="229"/>
                    <a:pt x="98" y="229"/>
                    <a:pt x="100" y="230"/>
                  </a:cubicBezTo>
                  <a:cubicBezTo>
                    <a:pt x="102" y="231"/>
                    <a:pt x="103" y="233"/>
                    <a:pt x="103" y="235"/>
                  </a:cubicBezTo>
                  <a:cubicBezTo>
                    <a:pt x="103" y="235"/>
                    <a:pt x="103" y="235"/>
                    <a:pt x="103" y="236"/>
                  </a:cubicBezTo>
                  <a:cubicBezTo>
                    <a:pt x="104" y="236"/>
                    <a:pt x="106" y="236"/>
                    <a:pt x="107" y="238"/>
                  </a:cubicBezTo>
                  <a:cubicBezTo>
                    <a:pt x="107" y="238"/>
                    <a:pt x="108" y="239"/>
                    <a:pt x="108" y="239"/>
                  </a:cubicBezTo>
                  <a:cubicBezTo>
                    <a:pt x="109" y="239"/>
                    <a:pt x="109" y="239"/>
                    <a:pt x="110" y="239"/>
                  </a:cubicBezTo>
                  <a:cubicBezTo>
                    <a:pt x="110" y="239"/>
                    <a:pt x="110" y="239"/>
                    <a:pt x="111" y="239"/>
                  </a:cubicBezTo>
                  <a:cubicBezTo>
                    <a:pt x="113" y="239"/>
                    <a:pt x="115" y="240"/>
                    <a:pt x="117" y="241"/>
                  </a:cubicBezTo>
                  <a:cubicBezTo>
                    <a:pt x="118" y="243"/>
                    <a:pt x="121" y="247"/>
                    <a:pt x="119" y="251"/>
                  </a:cubicBezTo>
                  <a:cubicBezTo>
                    <a:pt x="118" y="253"/>
                    <a:pt x="117" y="254"/>
                    <a:pt x="115" y="255"/>
                  </a:cubicBezTo>
                  <a:cubicBezTo>
                    <a:pt x="115" y="256"/>
                    <a:pt x="115" y="257"/>
                    <a:pt x="116" y="258"/>
                  </a:cubicBezTo>
                  <a:cubicBezTo>
                    <a:pt x="116" y="258"/>
                    <a:pt x="116" y="259"/>
                    <a:pt x="116" y="259"/>
                  </a:cubicBezTo>
                  <a:cubicBezTo>
                    <a:pt x="116" y="259"/>
                    <a:pt x="116" y="259"/>
                    <a:pt x="117" y="259"/>
                  </a:cubicBezTo>
                  <a:cubicBezTo>
                    <a:pt x="117" y="259"/>
                    <a:pt x="118" y="259"/>
                    <a:pt x="120" y="260"/>
                  </a:cubicBezTo>
                  <a:cubicBezTo>
                    <a:pt x="121" y="260"/>
                    <a:pt x="123" y="262"/>
                    <a:pt x="125" y="263"/>
                  </a:cubicBezTo>
                  <a:cubicBezTo>
                    <a:pt x="126" y="265"/>
                    <a:pt x="127" y="268"/>
                    <a:pt x="128" y="270"/>
                  </a:cubicBezTo>
                  <a:cubicBezTo>
                    <a:pt x="128" y="270"/>
                    <a:pt x="128" y="271"/>
                    <a:pt x="128" y="271"/>
                  </a:cubicBezTo>
                  <a:cubicBezTo>
                    <a:pt x="128" y="271"/>
                    <a:pt x="129" y="271"/>
                    <a:pt x="129" y="272"/>
                  </a:cubicBezTo>
                  <a:cubicBezTo>
                    <a:pt x="131" y="273"/>
                    <a:pt x="133" y="275"/>
                    <a:pt x="133" y="276"/>
                  </a:cubicBezTo>
                  <a:cubicBezTo>
                    <a:pt x="133" y="276"/>
                    <a:pt x="133" y="276"/>
                    <a:pt x="134" y="277"/>
                  </a:cubicBezTo>
                  <a:cubicBezTo>
                    <a:pt x="134" y="277"/>
                    <a:pt x="134" y="277"/>
                    <a:pt x="135" y="278"/>
                  </a:cubicBezTo>
                  <a:cubicBezTo>
                    <a:pt x="135" y="278"/>
                    <a:pt x="135" y="278"/>
                    <a:pt x="135" y="278"/>
                  </a:cubicBezTo>
                  <a:cubicBezTo>
                    <a:pt x="135" y="277"/>
                    <a:pt x="136" y="276"/>
                    <a:pt x="136" y="276"/>
                  </a:cubicBezTo>
                  <a:cubicBezTo>
                    <a:pt x="137" y="276"/>
                    <a:pt x="139" y="274"/>
                    <a:pt x="142" y="274"/>
                  </a:cubicBezTo>
                  <a:cubicBezTo>
                    <a:pt x="142" y="274"/>
                    <a:pt x="142" y="274"/>
                    <a:pt x="142" y="274"/>
                  </a:cubicBezTo>
                  <a:cubicBezTo>
                    <a:pt x="142" y="274"/>
                    <a:pt x="142" y="274"/>
                    <a:pt x="142" y="274"/>
                  </a:cubicBezTo>
                  <a:cubicBezTo>
                    <a:pt x="145" y="275"/>
                    <a:pt x="147" y="276"/>
                    <a:pt x="148" y="278"/>
                  </a:cubicBezTo>
                  <a:cubicBezTo>
                    <a:pt x="148" y="278"/>
                    <a:pt x="148" y="278"/>
                    <a:pt x="149" y="278"/>
                  </a:cubicBezTo>
                  <a:cubicBezTo>
                    <a:pt x="149" y="278"/>
                    <a:pt x="149" y="278"/>
                    <a:pt x="149" y="278"/>
                  </a:cubicBezTo>
                  <a:cubicBezTo>
                    <a:pt x="150" y="277"/>
                    <a:pt x="151" y="277"/>
                    <a:pt x="152" y="277"/>
                  </a:cubicBezTo>
                  <a:cubicBezTo>
                    <a:pt x="153" y="277"/>
                    <a:pt x="154" y="278"/>
                    <a:pt x="155" y="278"/>
                  </a:cubicBezTo>
                  <a:cubicBezTo>
                    <a:pt x="157" y="279"/>
                    <a:pt x="159" y="282"/>
                    <a:pt x="159" y="284"/>
                  </a:cubicBezTo>
                  <a:cubicBezTo>
                    <a:pt x="160" y="286"/>
                    <a:pt x="159" y="288"/>
                    <a:pt x="159" y="290"/>
                  </a:cubicBezTo>
                  <a:cubicBezTo>
                    <a:pt x="158" y="290"/>
                    <a:pt x="158" y="291"/>
                    <a:pt x="157" y="292"/>
                  </a:cubicBezTo>
                  <a:cubicBezTo>
                    <a:pt x="177" y="664"/>
                    <a:pt x="177" y="664"/>
                    <a:pt x="177" y="664"/>
                  </a:cubicBezTo>
                  <a:cubicBezTo>
                    <a:pt x="182" y="745"/>
                    <a:pt x="182" y="745"/>
                    <a:pt x="182" y="745"/>
                  </a:cubicBezTo>
                  <a:cubicBezTo>
                    <a:pt x="357" y="733"/>
                    <a:pt x="357" y="733"/>
                    <a:pt x="357" y="733"/>
                  </a:cubicBezTo>
                  <a:cubicBezTo>
                    <a:pt x="433" y="727"/>
                    <a:pt x="433" y="727"/>
                    <a:pt x="433" y="727"/>
                  </a:cubicBezTo>
                  <a:cubicBezTo>
                    <a:pt x="523" y="720"/>
                    <a:pt x="523" y="720"/>
                    <a:pt x="523" y="720"/>
                  </a:cubicBezTo>
                  <a:cubicBezTo>
                    <a:pt x="585" y="716"/>
                    <a:pt x="585" y="716"/>
                    <a:pt x="585" y="716"/>
                  </a:cubicBezTo>
                  <a:cubicBezTo>
                    <a:pt x="785" y="696"/>
                    <a:pt x="785" y="696"/>
                    <a:pt x="785" y="696"/>
                  </a:cubicBezTo>
                  <a:cubicBezTo>
                    <a:pt x="786" y="695"/>
                    <a:pt x="790" y="695"/>
                    <a:pt x="792" y="695"/>
                  </a:cubicBezTo>
                  <a:cubicBezTo>
                    <a:pt x="793" y="695"/>
                    <a:pt x="794" y="695"/>
                    <a:pt x="794" y="695"/>
                  </a:cubicBezTo>
                  <a:cubicBezTo>
                    <a:pt x="797" y="696"/>
                    <a:pt x="801" y="698"/>
                    <a:pt x="802" y="701"/>
                  </a:cubicBezTo>
                  <a:cubicBezTo>
                    <a:pt x="803" y="703"/>
                    <a:pt x="803" y="705"/>
                    <a:pt x="803" y="707"/>
                  </a:cubicBezTo>
                  <a:cubicBezTo>
                    <a:pt x="803" y="707"/>
                    <a:pt x="803" y="707"/>
                    <a:pt x="803" y="707"/>
                  </a:cubicBezTo>
                  <a:cubicBezTo>
                    <a:pt x="804" y="708"/>
                    <a:pt x="804" y="709"/>
                    <a:pt x="805" y="709"/>
                  </a:cubicBezTo>
                  <a:cubicBezTo>
                    <a:pt x="806" y="710"/>
                    <a:pt x="808" y="711"/>
                    <a:pt x="808" y="712"/>
                  </a:cubicBezTo>
                  <a:cubicBezTo>
                    <a:pt x="810" y="712"/>
                    <a:pt x="812" y="712"/>
                    <a:pt x="814" y="713"/>
                  </a:cubicBezTo>
                  <a:cubicBezTo>
                    <a:pt x="816" y="716"/>
                    <a:pt x="817" y="720"/>
                    <a:pt x="817" y="723"/>
                  </a:cubicBezTo>
                  <a:cubicBezTo>
                    <a:pt x="816" y="724"/>
                    <a:pt x="815" y="726"/>
                    <a:pt x="814" y="727"/>
                  </a:cubicBezTo>
                  <a:cubicBezTo>
                    <a:pt x="815" y="727"/>
                    <a:pt x="816" y="729"/>
                    <a:pt x="817" y="730"/>
                  </a:cubicBezTo>
                  <a:cubicBezTo>
                    <a:pt x="817" y="730"/>
                    <a:pt x="819" y="736"/>
                    <a:pt x="817" y="740"/>
                  </a:cubicBezTo>
                  <a:cubicBezTo>
                    <a:pt x="816" y="742"/>
                    <a:pt x="814" y="743"/>
                    <a:pt x="813" y="743"/>
                  </a:cubicBezTo>
                  <a:cubicBezTo>
                    <a:pt x="812" y="743"/>
                    <a:pt x="812" y="743"/>
                    <a:pt x="812" y="743"/>
                  </a:cubicBezTo>
                  <a:cubicBezTo>
                    <a:pt x="812" y="744"/>
                    <a:pt x="811" y="744"/>
                    <a:pt x="811" y="744"/>
                  </a:cubicBezTo>
                  <a:cubicBezTo>
                    <a:pt x="811" y="744"/>
                    <a:pt x="811" y="745"/>
                    <a:pt x="811" y="745"/>
                  </a:cubicBezTo>
                  <a:cubicBezTo>
                    <a:pt x="810" y="745"/>
                    <a:pt x="810" y="746"/>
                    <a:pt x="810" y="746"/>
                  </a:cubicBezTo>
                  <a:cubicBezTo>
                    <a:pt x="810" y="748"/>
                    <a:pt x="809" y="750"/>
                    <a:pt x="808" y="751"/>
                  </a:cubicBezTo>
                  <a:cubicBezTo>
                    <a:pt x="806" y="753"/>
                    <a:pt x="804" y="754"/>
                    <a:pt x="802" y="755"/>
                  </a:cubicBezTo>
                  <a:cubicBezTo>
                    <a:pt x="802" y="755"/>
                    <a:pt x="801" y="755"/>
                    <a:pt x="800" y="756"/>
                  </a:cubicBezTo>
                  <a:cubicBezTo>
                    <a:pt x="800" y="756"/>
                    <a:pt x="799" y="757"/>
                    <a:pt x="799" y="757"/>
                  </a:cubicBezTo>
                  <a:cubicBezTo>
                    <a:pt x="799" y="758"/>
                    <a:pt x="798" y="758"/>
                    <a:pt x="798" y="758"/>
                  </a:cubicBezTo>
                  <a:cubicBezTo>
                    <a:pt x="798" y="758"/>
                    <a:pt x="798" y="759"/>
                    <a:pt x="797" y="759"/>
                  </a:cubicBezTo>
                  <a:cubicBezTo>
                    <a:pt x="797" y="760"/>
                    <a:pt x="797" y="761"/>
                    <a:pt x="797" y="762"/>
                  </a:cubicBezTo>
                  <a:cubicBezTo>
                    <a:pt x="797" y="764"/>
                    <a:pt x="795" y="767"/>
                    <a:pt x="795" y="767"/>
                  </a:cubicBezTo>
                  <a:cubicBezTo>
                    <a:pt x="794" y="769"/>
                    <a:pt x="792" y="770"/>
                    <a:pt x="791" y="771"/>
                  </a:cubicBezTo>
                  <a:cubicBezTo>
                    <a:pt x="790" y="772"/>
                    <a:pt x="790" y="772"/>
                    <a:pt x="790" y="772"/>
                  </a:cubicBezTo>
                  <a:cubicBezTo>
                    <a:pt x="789" y="773"/>
                    <a:pt x="789" y="773"/>
                    <a:pt x="788" y="774"/>
                  </a:cubicBezTo>
                  <a:cubicBezTo>
                    <a:pt x="787" y="774"/>
                    <a:pt x="786" y="775"/>
                    <a:pt x="786" y="775"/>
                  </a:cubicBezTo>
                  <a:cubicBezTo>
                    <a:pt x="786" y="775"/>
                    <a:pt x="785" y="776"/>
                    <a:pt x="785" y="778"/>
                  </a:cubicBezTo>
                  <a:cubicBezTo>
                    <a:pt x="785" y="779"/>
                    <a:pt x="785" y="779"/>
                    <a:pt x="785" y="780"/>
                  </a:cubicBezTo>
                  <a:cubicBezTo>
                    <a:pt x="784" y="781"/>
                    <a:pt x="784" y="783"/>
                    <a:pt x="784" y="784"/>
                  </a:cubicBezTo>
                  <a:cubicBezTo>
                    <a:pt x="784" y="784"/>
                    <a:pt x="784" y="785"/>
                    <a:pt x="783" y="785"/>
                  </a:cubicBezTo>
                  <a:cubicBezTo>
                    <a:pt x="871" y="775"/>
                    <a:pt x="871" y="775"/>
                    <a:pt x="871" y="775"/>
                  </a:cubicBezTo>
                  <a:cubicBezTo>
                    <a:pt x="871" y="774"/>
                    <a:pt x="871" y="772"/>
                    <a:pt x="871" y="771"/>
                  </a:cubicBezTo>
                  <a:cubicBezTo>
                    <a:pt x="871" y="770"/>
                    <a:pt x="870" y="767"/>
                    <a:pt x="871" y="766"/>
                  </a:cubicBezTo>
                  <a:cubicBezTo>
                    <a:pt x="871" y="765"/>
                    <a:pt x="872" y="764"/>
                    <a:pt x="873" y="764"/>
                  </a:cubicBezTo>
                  <a:cubicBezTo>
                    <a:pt x="875" y="762"/>
                    <a:pt x="879" y="761"/>
                    <a:pt x="880" y="760"/>
                  </a:cubicBezTo>
                  <a:cubicBezTo>
                    <a:pt x="881" y="758"/>
                    <a:pt x="882" y="756"/>
                    <a:pt x="882" y="754"/>
                  </a:cubicBezTo>
                  <a:cubicBezTo>
                    <a:pt x="882" y="753"/>
                    <a:pt x="880" y="750"/>
                    <a:pt x="878" y="749"/>
                  </a:cubicBezTo>
                  <a:cubicBezTo>
                    <a:pt x="877" y="748"/>
                    <a:pt x="875" y="747"/>
                    <a:pt x="874" y="747"/>
                  </a:cubicBezTo>
                  <a:cubicBezTo>
                    <a:pt x="872" y="746"/>
                    <a:pt x="868" y="746"/>
                    <a:pt x="867" y="745"/>
                  </a:cubicBezTo>
                  <a:cubicBezTo>
                    <a:pt x="866" y="744"/>
                    <a:pt x="863" y="743"/>
                    <a:pt x="862" y="741"/>
                  </a:cubicBezTo>
                  <a:cubicBezTo>
                    <a:pt x="862" y="740"/>
                    <a:pt x="862" y="738"/>
                    <a:pt x="863" y="738"/>
                  </a:cubicBezTo>
                  <a:cubicBezTo>
                    <a:pt x="863" y="737"/>
                    <a:pt x="866" y="736"/>
                    <a:pt x="867" y="736"/>
                  </a:cubicBezTo>
                  <a:cubicBezTo>
                    <a:pt x="868" y="736"/>
                    <a:pt x="871" y="736"/>
                    <a:pt x="872" y="736"/>
                  </a:cubicBezTo>
                  <a:cubicBezTo>
                    <a:pt x="873" y="737"/>
                    <a:pt x="875" y="738"/>
                    <a:pt x="876" y="739"/>
                  </a:cubicBezTo>
                  <a:cubicBezTo>
                    <a:pt x="877" y="739"/>
                    <a:pt x="879" y="739"/>
                    <a:pt x="881" y="738"/>
                  </a:cubicBezTo>
                  <a:cubicBezTo>
                    <a:pt x="882" y="738"/>
                    <a:pt x="884" y="736"/>
                    <a:pt x="885" y="735"/>
                  </a:cubicBezTo>
                  <a:cubicBezTo>
                    <a:pt x="885" y="734"/>
                    <a:pt x="887" y="732"/>
                    <a:pt x="887" y="731"/>
                  </a:cubicBezTo>
                  <a:cubicBezTo>
                    <a:pt x="886" y="729"/>
                    <a:pt x="884" y="728"/>
                    <a:pt x="882" y="728"/>
                  </a:cubicBezTo>
                  <a:cubicBezTo>
                    <a:pt x="881" y="727"/>
                    <a:pt x="878" y="728"/>
                    <a:pt x="877" y="728"/>
                  </a:cubicBezTo>
                  <a:cubicBezTo>
                    <a:pt x="876" y="727"/>
                    <a:pt x="874" y="727"/>
                    <a:pt x="874" y="726"/>
                  </a:cubicBezTo>
                  <a:cubicBezTo>
                    <a:pt x="873" y="725"/>
                    <a:pt x="873" y="723"/>
                    <a:pt x="873" y="722"/>
                  </a:cubicBezTo>
                  <a:cubicBezTo>
                    <a:pt x="873" y="721"/>
                    <a:pt x="875" y="720"/>
                    <a:pt x="876" y="719"/>
                  </a:cubicBezTo>
                  <a:cubicBezTo>
                    <a:pt x="878" y="719"/>
                    <a:pt x="882" y="721"/>
                    <a:pt x="884" y="721"/>
                  </a:cubicBezTo>
                  <a:cubicBezTo>
                    <a:pt x="884" y="720"/>
                    <a:pt x="886" y="719"/>
                    <a:pt x="886" y="718"/>
                  </a:cubicBezTo>
                  <a:cubicBezTo>
                    <a:pt x="887" y="717"/>
                    <a:pt x="888" y="714"/>
                    <a:pt x="888" y="712"/>
                  </a:cubicBezTo>
                  <a:cubicBezTo>
                    <a:pt x="888" y="711"/>
                    <a:pt x="885" y="709"/>
                    <a:pt x="884" y="708"/>
                  </a:cubicBezTo>
                  <a:cubicBezTo>
                    <a:pt x="884" y="707"/>
                    <a:pt x="883" y="705"/>
                    <a:pt x="883" y="704"/>
                  </a:cubicBezTo>
                  <a:cubicBezTo>
                    <a:pt x="883" y="703"/>
                    <a:pt x="883" y="702"/>
                    <a:pt x="884" y="701"/>
                  </a:cubicBezTo>
                  <a:cubicBezTo>
                    <a:pt x="884" y="700"/>
                    <a:pt x="884" y="698"/>
                    <a:pt x="884" y="697"/>
                  </a:cubicBezTo>
                  <a:cubicBezTo>
                    <a:pt x="884" y="696"/>
                    <a:pt x="883" y="694"/>
                    <a:pt x="883" y="693"/>
                  </a:cubicBezTo>
                  <a:cubicBezTo>
                    <a:pt x="882" y="692"/>
                    <a:pt x="881" y="690"/>
                    <a:pt x="880" y="689"/>
                  </a:cubicBezTo>
                  <a:cubicBezTo>
                    <a:pt x="879" y="688"/>
                    <a:pt x="877" y="687"/>
                    <a:pt x="876" y="686"/>
                  </a:cubicBezTo>
                  <a:cubicBezTo>
                    <a:pt x="876" y="685"/>
                    <a:pt x="875" y="682"/>
                    <a:pt x="875" y="681"/>
                  </a:cubicBezTo>
                  <a:cubicBezTo>
                    <a:pt x="876" y="680"/>
                    <a:pt x="877" y="678"/>
                    <a:pt x="878" y="677"/>
                  </a:cubicBezTo>
                  <a:cubicBezTo>
                    <a:pt x="879" y="677"/>
                    <a:pt x="881" y="676"/>
                    <a:pt x="881" y="676"/>
                  </a:cubicBezTo>
                  <a:cubicBezTo>
                    <a:pt x="882" y="676"/>
                    <a:pt x="885" y="676"/>
                    <a:pt x="886" y="676"/>
                  </a:cubicBezTo>
                  <a:cubicBezTo>
                    <a:pt x="887" y="677"/>
                    <a:pt x="889" y="678"/>
                    <a:pt x="890" y="679"/>
                  </a:cubicBezTo>
                  <a:cubicBezTo>
                    <a:pt x="890" y="679"/>
                    <a:pt x="891" y="681"/>
                    <a:pt x="891" y="682"/>
                  </a:cubicBezTo>
                  <a:cubicBezTo>
                    <a:pt x="891" y="683"/>
                    <a:pt x="891" y="685"/>
                    <a:pt x="891" y="686"/>
                  </a:cubicBezTo>
                  <a:cubicBezTo>
                    <a:pt x="891" y="687"/>
                    <a:pt x="890" y="689"/>
                    <a:pt x="889" y="690"/>
                  </a:cubicBezTo>
                  <a:cubicBezTo>
                    <a:pt x="889" y="690"/>
                    <a:pt x="888" y="691"/>
                    <a:pt x="888" y="692"/>
                  </a:cubicBezTo>
                  <a:cubicBezTo>
                    <a:pt x="888" y="693"/>
                    <a:pt x="888" y="694"/>
                    <a:pt x="889" y="695"/>
                  </a:cubicBezTo>
                  <a:cubicBezTo>
                    <a:pt x="889" y="696"/>
                    <a:pt x="890" y="698"/>
                    <a:pt x="892" y="699"/>
                  </a:cubicBezTo>
                  <a:cubicBezTo>
                    <a:pt x="892" y="699"/>
                    <a:pt x="894" y="698"/>
                    <a:pt x="894" y="698"/>
                  </a:cubicBezTo>
                  <a:cubicBezTo>
                    <a:pt x="895" y="697"/>
                    <a:pt x="897" y="695"/>
                    <a:pt x="898" y="694"/>
                  </a:cubicBezTo>
                  <a:cubicBezTo>
                    <a:pt x="899" y="694"/>
                    <a:pt x="899" y="692"/>
                    <a:pt x="899" y="691"/>
                  </a:cubicBezTo>
                  <a:cubicBezTo>
                    <a:pt x="899" y="690"/>
                    <a:pt x="899" y="690"/>
                    <a:pt x="899" y="689"/>
                  </a:cubicBezTo>
                  <a:cubicBezTo>
                    <a:pt x="899" y="688"/>
                    <a:pt x="899" y="685"/>
                    <a:pt x="900" y="684"/>
                  </a:cubicBezTo>
                  <a:cubicBezTo>
                    <a:pt x="900" y="682"/>
                    <a:pt x="901" y="678"/>
                    <a:pt x="901" y="676"/>
                  </a:cubicBezTo>
                  <a:cubicBezTo>
                    <a:pt x="901" y="674"/>
                    <a:pt x="900" y="670"/>
                    <a:pt x="901" y="668"/>
                  </a:cubicBezTo>
                  <a:cubicBezTo>
                    <a:pt x="901" y="667"/>
                    <a:pt x="903" y="665"/>
                    <a:pt x="904" y="665"/>
                  </a:cubicBezTo>
                  <a:cubicBezTo>
                    <a:pt x="905" y="664"/>
                    <a:pt x="907" y="664"/>
                    <a:pt x="908" y="664"/>
                  </a:cubicBezTo>
                  <a:cubicBezTo>
                    <a:pt x="909" y="664"/>
                    <a:pt x="912" y="666"/>
                    <a:pt x="912" y="667"/>
                  </a:cubicBezTo>
                  <a:cubicBezTo>
                    <a:pt x="912" y="667"/>
                    <a:pt x="913" y="670"/>
                    <a:pt x="913" y="671"/>
                  </a:cubicBezTo>
                  <a:cubicBezTo>
                    <a:pt x="915" y="672"/>
                    <a:pt x="918" y="675"/>
                    <a:pt x="920" y="675"/>
                  </a:cubicBezTo>
                  <a:cubicBezTo>
                    <a:pt x="921" y="675"/>
                    <a:pt x="923" y="674"/>
                    <a:pt x="924" y="673"/>
                  </a:cubicBezTo>
                  <a:cubicBezTo>
                    <a:pt x="925" y="672"/>
                    <a:pt x="926" y="669"/>
                    <a:pt x="926" y="667"/>
                  </a:cubicBezTo>
                  <a:cubicBezTo>
                    <a:pt x="927" y="666"/>
                    <a:pt x="927" y="663"/>
                    <a:pt x="927" y="661"/>
                  </a:cubicBezTo>
                  <a:cubicBezTo>
                    <a:pt x="928" y="660"/>
                    <a:pt x="929" y="658"/>
                    <a:pt x="929" y="657"/>
                  </a:cubicBezTo>
                  <a:cubicBezTo>
                    <a:pt x="929" y="656"/>
                    <a:pt x="929" y="653"/>
                    <a:pt x="928" y="652"/>
                  </a:cubicBezTo>
                  <a:cubicBezTo>
                    <a:pt x="927" y="651"/>
                    <a:pt x="925" y="651"/>
                    <a:pt x="924" y="650"/>
                  </a:cubicBezTo>
                  <a:cubicBezTo>
                    <a:pt x="924" y="649"/>
                    <a:pt x="923" y="647"/>
                    <a:pt x="923" y="646"/>
                  </a:cubicBezTo>
                  <a:cubicBezTo>
                    <a:pt x="923" y="645"/>
                    <a:pt x="924" y="642"/>
                    <a:pt x="926" y="641"/>
                  </a:cubicBezTo>
                  <a:cubicBezTo>
                    <a:pt x="927" y="641"/>
                    <a:pt x="930" y="640"/>
                    <a:pt x="931" y="640"/>
                  </a:cubicBezTo>
                  <a:cubicBezTo>
                    <a:pt x="932" y="640"/>
                    <a:pt x="933" y="642"/>
                    <a:pt x="934" y="641"/>
                  </a:cubicBezTo>
                  <a:cubicBezTo>
                    <a:pt x="935" y="641"/>
                    <a:pt x="936" y="639"/>
                    <a:pt x="936" y="638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3778250" y="3819525"/>
              <a:ext cx="587375" cy="549275"/>
            </a:xfrm>
            <a:custGeom>
              <a:avLst/>
              <a:gdLst>
                <a:gd name="T0" fmla="*/ 523 w 696"/>
                <a:gd name="T1" fmla="*/ 607 h 650"/>
                <a:gd name="T2" fmla="*/ 540 w 696"/>
                <a:gd name="T3" fmla="*/ 590 h 650"/>
                <a:gd name="T4" fmla="*/ 538 w 696"/>
                <a:gd name="T5" fmla="*/ 577 h 650"/>
                <a:gd name="T6" fmla="*/ 535 w 696"/>
                <a:gd name="T7" fmla="*/ 557 h 650"/>
                <a:gd name="T8" fmla="*/ 532 w 696"/>
                <a:gd name="T9" fmla="*/ 553 h 650"/>
                <a:gd name="T10" fmla="*/ 526 w 696"/>
                <a:gd name="T11" fmla="*/ 552 h 650"/>
                <a:gd name="T12" fmla="*/ 522 w 696"/>
                <a:gd name="T13" fmla="*/ 548 h 650"/>
                <a:gd name="T14" fmla="*/ 515 w 696"/>
                <a:gd name="T15" fmla="*/ 534 h 650"/>
                <a:gd name="T16" fmla="*/ 521 w 696"/>
                <a:gd name="T17" fmla="*/ 512 h 650"/>
                <a:gd name="T18" fmla="*/ 522 w 696"/>
                <a:gd name="T19" fmla="*/ 506 h 650"/>
                <a:gd name="T20" fmla="*/ 534 w 696"/>
                <a:gd name="T21" fmla="*/ 499 h 650"/>
                <a:gd name="T22" fmla="*/ 525 w 696"/>
                <a:gd name="T23" fmla="*/ 488 h 650"/>
                <a:gd name="T24" fmla="*/ 542 w 696"/>
                <a:gd name="T25" fmla="*/ 483 h 650"/>
                <a:gd name="T26" fmla="*/ 537 w 696"/>
                <a:gd name="T27" fmla="*/ 460 h 650"/>
                <a:gd name="T28" fmla="*/ 537 w 696"/>
                <a:gd name="T29" fmla="*/ 451 h 650"/>
                <a:gd name="T30" fmla="*/ 544 w 696"/>
                <a:gd name="T31" fmla="*/ 444 h 650"/>
                <a:gd name="T32" fmla="*/ 553 w 696"/>
                <a:gd name="T33" fmla="*/ 430 h 650"/>
                <a:gd name="T34" fmla="*/ 556 w 696"/>
                <a:gd name="T35" fmla="*/ 423 h 650"/>
                <a:gd name="T36" fmla="*/ 549 w 696"/>
                <a:gd name="T37" fmla="*/ 414 h 650"/>
                <a:gd name="T38" fmla="*/ 555 w 696"/>
                <a:gd name="T39" fmla="*/ 410 h 650"/>
                <a:gd name="T40" fmla="*/ 569 w 696"/>
                <a:gd name="T41" fmla="*/ 389 h 650"/>
                <a:gd name="T42" fmla="*/ 577 w 696"/>
                <a:gd name="T43" fmla="*/ 384 h 650"/>
                <a:gd name="T44" fmla="*/ 586 w 696"/>
                <a:gd name="T45" fmla="*/ 376 h 650"/>
                <a:gd name="T46" fmla="*/ 594 w 696"/>
                <a:gd name="T47" fmla="*/ 350 h 650"/>
                <a:gd name="T48" fmla="*/ 590 w 696"/>
                <a:gd name="T49" fmla="*/ 322 h 650"/>
                <a:gd name="T50" fmla="*/ 605 w 696"/>
                <a:gd name="T51" fmla="*/ 323 h 650"/>
                <a:gd name="T52" fmla="*/ 591 w 696"/>
                <a:gd name="T53" fmla="*/ 312 h 650"/>
                <a:gd name="T54" fmla="*/ 595 w 696"/>
                <a:gd name="T55" fmla="*/ 312 h 650"/>
                <a:gd name="T56" fmla="*/ 601 w 696"/>
                <a:gd name="T57" fmla="*/ 300 h 650"/>
                <a:gd name="T58" fmla="*/ 609 w 696"/>
                <a:gd name="T59" fmla="*/ 294 h 650"/>
                <a:gd name="T60" fmla="*/ 629 w 696"/>
                <a:gd name="T61" fmla="*/ 282 h 650"/>
                <a:gd name="T62" fmla="*/ 623 w 696"/>
                <a:gd name="T63" fmla="*/ 258 h 650"/>
                <a:gd name="T64" fmla="*/ 639 w 696"/>
                <a:gd name="T65" fmla="*/ 239 h 650"/>
                <a:gd name="T66" fmla="*/ 643 w 696"/>
                <a:gd name="T67" fmla="*/ 230 h 650"/>
                <a:gd name="T68" fmla="*/ 634 w 696"/>
                <a:gd name="T69" fmla="*/ 213 h 650"/>
                <a:gd name="T70" fmla="*/ 642 w 696"/>
                <a:gd name="T71" fmla="*/ 193 h 650"/>
                <a:gd name="T72" fmla="*/ 631 w 696"/>
                <a:gd name="T73" fmla="*/ 195 h 650"/>
                <a:gd name="T74" fmla="*/ 645 w 696"/>
                <a:gd name="T75" fmla="*/ 180 h 650"/>
                <a:gd name="T76" fmla="*/ 648 w 696"/>
                <a:gd name="T77" fmla="*/ 176 h 650"/>
                <a:gd name="T78" fmla="*/ 662 w 696"/>
                <a:gd name="T79" fmla="*/ 171 h 650"/>
                <a:gd name="T80" fmla="*/ 662 w 696"/>
                <a:gd name="T81" fmla="*/ 153 h 650"/>
                <a:gd name="T82" fmla="*/ 662 w 696"/>
                <a:gd name="T83" fmla="*/ 146 h 650"/>
                <a:gd name="T84" fmla="*/ 670 w 696"/>
                <a:gd name="T85" fmla="*/ 127 h 650"/>
                <a:gd name="T86" fmla="*/ 689 w 696"/>
                <a:gd name="T87" fmla="*/ 113 h 650"/>
                <a:gd name="T88" fmla="*/ 686 w 696"/>
                <a:gd name="T89" fmla="*/ 98 h 650"/>
                <a:gd name="T90" fmla="*/ 685 w 696"/>
                <a:gd name="T91" fmla="*/ 87 h 650"/>
                <a:gd name="T92" fmla="*/ 600 w 696"/>
                <a:gd name="T93" fmla="*/ 72 h 650"/>
                <a:gd name="T94" fmla="*/ 622 w 696"/>
                <a:gd name="T95" fmla="*/ 48 h 650"/>
                <a:gd name="T96" fmla="*/ 627 w 696"/>
                <a:gd name="T97" fmla="*/ 25 h 650"/>
                <a:gd name="T98" fmla="*/ 611 w 696"/>
                <a:gd name="T99" fmla="*/ 0 h 650"/>
                <a:gd name="T100" fmla="*/ 0 w 696"/>
                <a:gd name="T101" fmla="*/ 50 h 650"/>
                <a:gd name="T102" fmla="*/ 54 w 696"/>
                <a:gd name="T103" fmla="*/ 554 h 650"/>
                <a:gd name="T104" fmla="*/ 65 w 696"/>
                <a:gd name="T105" fmla="*/ 557 h 650"/>
                <a:gd name="T106" fmla="*/ 86 w 696"/>
                <a:gd name="T107" fmla="*/ 551 h 650"/>
                <a:gd name="T108" fmla="*/ 107 w 696"/>
                <a:gd name="T109" fmla="*/ 556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96" h="650">
                  <a:moveTo>
                    <a:pt x="265" y="639"/>
                  </a:moveTo>
                  <a:cubicBezTo>
                    <a:pt x="487" y="623"/>
                    <a:pt x="487" y="623"/>
                    <a:pt x="487" y="623"/>
                  </a:cubicBezTo>
                  <a:cubicBezTo>
                    <a:pt x="536" y="620"/>
                    <a:pt x="536" y="620"/>
                    <a:pt x="536" y="620"/>
                  </a:cubicBezTo>
                  <a:cubicBezTo>
                    <a:pt x="537" y="618"/>
                    <a:pt x="538" y="616"/>
                    <a:pt x="537" y="615"/>
                  </a:cubicBezTo>
                  <a:cubicBezTo>
                    <a:pt x="537" y="614"/>
                    <a:pt x="533" y="612"/>
                    <a:pt x="532" y="611"/>
                  </a:cubicBezTo>
                  <a:cubicBezTo>
                    <a:pt x="531" y="611"/>
                    <a:pt x="528" y="610"/>
                    <a:pt x="527" y="610"/>
                  </a:cubicBezTo>
                  <a:cubicBezTo>
                    <a:pt x="526" y="609"/>
                    <a:pt x="524" y="608"/>
                    <a:pt x="523" y="607"/>
                  </a:cubicBezTo>
                  <a:cubicBezTo>
                    <a:pt x="523" y="606"/>
                    <a:pt x="523" y="603"/>
                    <a:pt x="524" y="602"/>
                  </a:cubicBezTo>
                  <a:cubicBezTo>
                    <a:pt x="524" y="601"/>
                    <a:pt x="526" y="600"/>
                    <a:pt x="528" y="600"/>
                  </a:cubicBezTo>
                  <a:cubicBezTo>
                    <a:pt x="529" y="600"/>
                    <a:pt x="530" y="601"/>
                    <a:pt x="531" y="601"/>
                  </a:cubicBezTo>
                  <a:cubicBezTo>
                    <a:pt x="533" y="601"/>
                    <a:pt x="536" y="602"/>
                    <a:pt x="537" y="602"/>
                  </a:cubicBezTo>
                  <a:cubicBezTo>
                    <a:pt x="538" y="602"/>
                    <a:pt x="539" y="600"/>
                    <a:pt x="539" y="600"/>
                  </a:cubicBezTo>
                  <a:cubicBezTo>
                    <a:pt x="540" y="598"/>
                    <a:pt x="540" y="596"/>
                    <a:pt x="540" y="594"/>
                  </a:cubicBezTo>
                  <a:cubicBezTo>
                    <a:pt x="540" y="593"/>
                    <a:pt x="540" y="591"/>
                    <a:pt x="540" y="590"/>
                  </a:cubicBezTo>
                  <a:cubicBezTo>
                    <a:pt x="539" y="589"/>
                    <a:pt x="538" y="587"/>
                    <a:pt x="539" y="586"/>
                  </a:cubicBezTo>
                  <a:cubicBezTo>
                    <a:pt x="539" y="585"/>
                    <a:pt x="542" y="585"/>
                    <a:pt x="542" y="584"/>
                  </a:cubicBezTo>
                  <a:cubicBezTo>
                    <a:pt x="543" y="583"/>
                    <a:pt x="544" y="582"/>
                    <a:pt x="544" y="581"/>
                  </a:cubicBezTo>
                  <a:cubicBezTo>
                    <a:pt x="545" y="580"/>
                    <a:pt x="546" y="578"/>
                    <a:pt x="545" y="577"/>
                  </a:cubicBezTo>
                  <a:cubicBezTo>
                    <a:pt x="545" y="576"/>
                    <a:pt x="544" y="574"/>
                    <a:pt x="544" y="574"/>
                  </a:cubicBezTo>
                  <a:cubicBezTo>
                    <a:pt x="543" y="573"/>
                    <a:pt x="541" y="573"/>
                    <a:pt x="540" y="574"/>
                  </a:cubicBezTo>
                  <a:cubicBezTo>
                    <a:pt x="539" y="574"/>
                    <a:pt x="538" y="576"/>
                    <a:pt x="538" y="577"/>
                  </a:cubicBezTo>
                  <a:cubicBezTo>
                    <a:pt x="537" y="578"/>
                    <a:pt x="537" y="581"/>
                    <a:pt x="536" y="582"/>
                  </a:cubicBezTo>
                  <a:cubicBezTo>
                    <a:pt x="535" y="582"/>
                    <a:pt x="534" y="580"/>
                    <a:pt x="533" y="579"/>
                  </a:cubicBezTo>
                  <a:cubicBezTo>
                    <a:pt x="532" y="578"/>
                    <a:pt x="532" y="576"/>
                    <a:pt x="532" y="575"/>
                  </a:cubicBezTo>
                  <a:cubicBezTo>
                    <a:pt x="531" y="574"/>
                    <a:pt x="529" y="571"/>
                    <a:pt x="529" y="569"/>
                  </a:cubicBezTo>
                  <a:cubicBezTo>
                    <a:pt x="529" y="568"/>
                    <a:pt x="529" y="565"/>
                    <a:pt x="530" y="564"/>
                  </a:cubicBezTo>
                  <a:cubicBezTo>
                    <a:pt x="530" y="563"/>
                    <a:pt x="532" y="562"/>
                    <a:pt x="533" y="561"/>
                  </a:cubicBezTo>
                  <a:cubicBezTo>
                    <a:pt x="533" y="560"/>
                    <a:pt x="534" y="558"/>
                    <a:pt x="535" y="557"/>
                  </a:cubicBezTo>
                  <a:cubicBezTo>
                    <a:pt x="536" y="556"/>
                    <a:pt x="538" y="556"/>
                    <a:pt x="538" y="555"/>
                  </a:cubicBezTo>
                  <a:cubicBezTo>
                    <a:pt x="539" y="554"/>
                    <a:pt x="540" y="552"/>
                    <a:pt x="541" y="551"/>
                  </a:cubicBezTo>
                  <a:cubicBezTo>
                    <a:pt x="541" y="550"/>
                    <a:pt x="541" y="548"/>
                    <a:pt x="540" y="547"/>
                  </a:cubicBezTo>
                  <a:cubicBezTo>
                    <a:pt x="540" y="546"/>
                    <a:pt x="538" y="545"/>
                    <a:pt x="538" y="545"/>
                  </a:cubicBezTo>
                  <a:cubicBezTo>
                    <a:pt x="537" y="545"/>
                    <a:pt x="536" y="545"/>
                    <a:pt x="535" y="546"/>
                  </a:cubicBezTo>
                  <a:cubicBezTo>
                    <a:pt x="535" y="546"/>
                    <a:pt x="534" y="549"/>
                    <a:pt x="534" y="550"/>
                  </a:cubicBezTo>
                  <a:cubicBezTo>
                    <a:pt x="534" y="551"/>
                    <a:pt x="533" y="552"/>
                    <a:pt x="532" y="553"/>
                  </a:cubicBezTo>
                  <a:cubicBezTo>
                    <a:pt x="532" y="554"/>
                    <a:pt x="530" y="556"/>
                    <a:pt x="529" y="557"/>
                  </a:cubicBezTo>
                  <a:cubicBezTo>
                    <a:pt x="528" y="558"/>
                    <a:pt x="527" y="559"/>
                    <a:pt x="526" y="560"/>
                  </a:cubicBezTo>
                  <a:cubicBezTo>
                    <a:pt x="525" y="560"/>
                    <a:pt x="523" y="560"/>
                    <a:pt x="522" y="560"/>
                  </a:cubicBezTo>
                  <a:cubicBezTo>
                    <a:pt x="521" y="560"/>
                    <a:pt x="520" y="558"/>
                    <a:pt x="519" y="557"/>
                  </a:cubicBezTo>
                  <a:cubicBezTo>
                    <a:pt x="519" y="556"/>
                    <a:pt x="519" y="554"/>
                    <a:pt x="519" y="553"/>
                  </a:cubicBezTo>
                  <a:cubicBezTo>
                    <a:pt x="520" y="552"/>
                    <a:pt x="521" y="552"/>
                    <a:pt x="522" y="552"/>
                  </a:cubicBezTo>
                  <a:cubicBezTo>
                    <a:pt x="523" y="551"/>
                    <a:pt x="525" y="552"/>
                    <a:pt x="526" y="552"/>
                  </a:cubicBezTo>
                  <a:cubicBezTo>
                    <a:pt x="526" y="551"/>
                    <a:pt x="528" y="551"/>
                    <a:pt x="528" y="550"/>
                  </a:cubicBezTo>
                  <a:cubicBezTo>
                    <a:pt x="529" y="549"/>
                    <a:pt x="529" y="548"/>
                    <a:pt x="529" y="547"/>
                  </a:cubicBezTo>
                  <a:cubicBezTo>
                    <a:pt x="529" y="546"/>
                    <a:pt x="529" y="543"/>
                    <a:pt x="529" y="542"/>
                  </a:cubicBezTo>
                  <a:cubicBezTo>
                    <a:pt x="528" y="541"/>
                    <a:pt x="527" y="540"/>
                    <a:pt x="526" y="540"/>
                  </a:cubicBezTo>
                  <a:cubicBezTo>
                    <a:pt x="525" y="540"/>
                    <a:pt x="524" y="540"/>
                    <a:pt x="523" y="540"/>
                  </a:cubicBezTo>
                  <a:cubicBezTo>
                    <a:pt x="523" y="540"/>
                    <a:pt x="523" y="542"/>
                    <a:pt x="523" y="543"/>
                  </a:cubicBezTo>
                  <a:cubicBezTo>
                    <a:pt x="523" y="544"/>
                    <a:pt x="523" y="547"/>
                    <a:pt x="522" y="548"/>
                  </a:cubicBezTo>
                  <a:cubicBezTo>
                    <a:pt x="522" y="549"/>
                    <a:pt x="520" y="549"/>
                    <a:pt x="519" y="549"/>
                  </a:cubicBezTo>
                  <a:cubicBezTo>
                    <a:pt x="518" y="550"/>
                    <a:pt x="516" y="550"/>
                    <a:pt x="515" y="550"/>
                  </a:cubicBezTo>
                  <a:cubicBezTo>
                    <a:pt x="514" y="549"/>
                    <a:pt x="515" y="547"/>
                    <a:pt x="515" y="546"/>
                  </a:cubicBezTo>
                  <a:cubicBezTo>
                    <a:pt x="515" y="545"/>
                    <a:pt x="517" y="544"/>
                    <a:pt x="518" y="543"/>
                  </a:cubicBezTo>
                  <a:cubicBezTo>
                    <a:pt x="518" y="542"/>
                    <a:pt x="519" y="541"/>
                    <a:pt x="520" y="540"/>
                  </a:cubicBezTo>
                  <a:cubicBezTo>
                    <a:pt x="520" y="539"/>
                    <a:pt x="520" y="537"/>
                    <a:pt x="519" y="537"/>
                  </a:cubicBezTo>
                  <a:cubicBezTo>
                    <a:pt x="518" y="536"/>
                    <a:pt x="516" y="534"/>
                    <a:pt x="515" y="534"/>
                  </a:cubicBezTo>
                  <a:cubicBezTo>
                    <a:pt x="514" y="533"/>
                    <a:pt x="513" y="532"/>
                    <a:pt x="512" y="531"/>
                  </a:cubicBezTo>
                  <a:cubicBezTo>
                    <a:pt x="512" y="530"/>
                    <a:pt x="513" y="527"/>
                    <a:pt x="514" y="526"/>
                  </a:cubicBezTo>
                  <a:cubicBezTo>
                    <a:pt x="515" y="525"/>
                    <a:pt x="517" y="523"/>
                    <a:pt x="519" y="523"/>
                  </a:cubicBezTo>
                  <a:cubicBezTo>
                    <a:pt x="520" y="523"/>
                    <a:pt x="523" y="524"/>
                    <a:pt x="524" y="524"/>
                  </a:cubicBezTo>
                  <a:cubicBezTo>
                    <a:pt x="525" y="523"/>
                    <a:pt x="526" y="522"/>
                    <a:pt x="526" y="521"/>
                  </a:cubicBezTo>
                  <a:cubicBezTo>
                    <a:pt x="527" y="519"/>
                    <a:pt x="525" y="516"/>
                    <a:pt x="525" y="515"/>
                  </a:cubicBezTo>
                  <a:cubicBezTo>
                    <a:pt x="524" y="514"/>
                    <a:pt x="522" y="512"/>
                    <a:pt x="521" y="512"/>
                  </a:cubicBezTo>
                  <a:cubicBezTo>
                    <a:pt x="520" y="511"/>
                    <a:pt x="517" y="513"/>
                    <a:pt x="516" y="513"/>
                  </a:cubicBezTo>
                  <a:cubicBezTo>
                    <a:pt x="515" y="513"/>
                    <a:pt x="513" y="512"/>
                    <a:pt x="512" y="511"/>
                  </a:cubicBezTo>
                  <a:cubicBezTo>
                    <a:pt x="511" y="511"/>
                    <a:pt x="510" y="509"/>
                    <a:pt x="510" y="508"/>
                  </a:cubicBezTo>
                  <a:cubicBezTo>
                    <a:pt x="510" y="506"/>
                    <a:pt x="512" y="504"/>
                    <a:pt x="513" y="503"/>
                  </a:cubicBezTo>
                  <a:cubicBezTo>
                    <a:pt x="514" y="503"/>
                    <a:pt x="516" y="502"/>
                    <a:pt x="517" y="502"/>
                  </a:cubicBezTo>
                  <a:cubicBezTo>
                    <a:pt x="518" y="502"/>
                    <a:pt x="520" y="502"/>
                    <a:pt x="521" y="503"/>
                  </a:cubicBezTo>
                  <a:cubicBezTo>
                    <a:pt x="521" y="503"/>
                    <a:pt x="522" y="505"/>
                    <a:pt x="522" y="506"/>
                  </a:cubicBezTo>
                  <a:cubicBezTo>
                    <a:pt x="523" y="507"/>
                    <a:pt x="525" y="507"/>
                    <a:pt x="526" y="508"/>
                  </a:cubicBezTo>
                  <a:cubicBezTo>
                    <a:pt x="528" y="509"/>
                    <a:pt x="530" y="511"/>
                    <a:pt x="532" y="511"/>
                  </a:cubicBezTo>
                  <a:cubicBezTo>
                    <a:pt x="533" y="510"/>
                    <a:pt x="535" y="508"/>
                    <a:pt x="536" y="508"/>
                  </a:cubicBezTo>
                  <a:cubicBezTo>
                    <a:pt x="536" y="507"/>
                    <a:pt x="538" y="507"/>
                    <a:pt x="538" y="507"/>
                  </a:cubicBezTo>
                  <a:cubicBezTo>
                    <a:pt x="539" y="506"/>
                    <a:pt x="540" y="504"/>
                    <a:pt x="540" y="503"/>
                  </a:cubicBezTo>
                  <a:cubicBezTo>
                    <a:pt x="540" y="502"/>
                    <a:pt x="538" y="501"/>
                    <a:pt x="537" y="500"/>
                  </a:cubicBezTo>
                  <a:cubicBezTo>
                    <a:pt x="536" y="500"/>
                    <a:pt x="535" y="499"/>
                    <a:pt x="534" y="499"/>
                  </a:cubicBezTo>
                  <a:cubicBezTo>
                    <a:pt x="533" y="499"/>
                    <a:pt x="532" y="501"/>
                    <a:pt x="531" y="501"/>
                  </a:cubicBezTo>
                  <a:cubicBezTo>
                    <a:pt x="530" y="502"/>
                    <a:pt x="527" y="502"/>
                    <a:pt x="526" y="502"/>
                  </a:cubicBezTo>
                  <a:cubicBezTo>
                    <a:pt x="524" y="502"/>
                    <a:pt x="522" y="500"/>
                    <a:pt x="522" y="499"/>
                  </a:cubicBezTo>
                  <a:cubicBezTo>
                    <a:pt x="521" y="498"/>
                    <a:pt x="521" y="496"/>
                    <a:pt x="520" y="495"/>
                  </a:cubicBezTo>
                  <a:cubicBezTo>
                    <a:pt x="520" y="494"/>
                    <a:pt x="520" y="491"/>
                    <a:pt x="520" y="490"/>
                  </a:cubicBezTo>
                  <a:cubicBezTo>
                    <a:pt x="520" y="489"/>
                    <a:pt x="522" y="488"/>
                    <a:pt x="522" y="488"/>
                  </a:cubicBezTo>
                  <a:cubicBezTo>
                    <a:pt x="523" y="488"/>
                    <a:pt x="525" y="488"/>
                    <a:pt x="525" y="488"/>
                  </a:cubicBezTo>
                  <a:cubicBezTo>
                    <a:pt x="526" y="488"/>
                    <a:pt x="527" y="489"/>
                    <a:pt x="527" y="490"/>
                  </a:cubicBezTo>
                  <a:cubicBezTo>
                    <a:pt x="528" y="490"/>
                    <a:pt x="530" y="489"/>
                    <a:pt x="531" y="489"/>
                  </a:cubicBezTo>
                  <a:cubicBezTo>
                    <a:pt x="532" y="489"/>
                    <a:pt x="535" y="489"/>
                    <a:pt x="536" y="489"/>
                  </a:cubicBezTo>
                  <a:cubicBezTo>
                    <a:pt x="537" y="489"/>
                    <a:pt x="539" y="490"/>
                    <a:pt x="540" y="490"/>
                  </a:cubicBezTo>
                  <a:cubicBezTo>
                    <a:pt x="541" y="490"/>
                    <a:pt x="543" y="490"/>
                    <a:pt x="543" y="489"/>
                  </a:cubicBezTo>
                  <a:cubicBezTo>
                    <a:pt x="544" y="489"/>
                    <a:pt x="544" y="487"/>
                    <a:pt x="544" y="486"/>
                  </a:cubicBezTo>
                  <a:cubicBezTo>
                    <a:pt x="544" y="485"/>
                    <a:pt x="543" y="483"/>
                    <a:pt x="542" y="483"/>
                  </a:cubicBezTo>
                  <a:cubicBezTo>
                    <a:pt x="540" y="482"/>
                    <a:pt x="537" y="483"/>
                    <a:pt x="536" y="483"/>
                  </a:cubicBezTo>
                  <a:cubicBezTo>
                    <a:pt x="535" y="482"/>
                    <a:pt x="533" y="481"/>
                    <a:pt x="532" y="480"/>
                  </a:cubicBezTo>
                  <a:cubicBezTo>
                    <a:pt x="531" y="478"/>
                    <a:pt x="530" y="475"/>
                    <a:pt x="530" y="474"/>
                  </a:cubicBezTo>
                  <a:cubicBezTo>
                    <a:pt x="530" y="472"/>
                    <a:pt x="532" y="470"/>
                    <a:pt x="533" y="469"/>
                  </a:cubicBezTo>
                  <a:cubicBezTo>
                    <a:pt x="534" y="468"/>
                    <a:pt x="537" y="468"/>
                    <a:pt x="538" y="466"/>
                  </a:cubicBezTo>
                  <a:cubicBezTo>
                    <a:pt x="539" y="466"/>
                    <a:pt x="539" y="463"/>
                    <a:pt x="538" y="462"/>
                  </a:cubicBezTo>
                  <a:cubicBezTo>
                    <a:pt x="538" y="462"/>
                    <a:pt x="537" y="460"/>
                    <a:pt x="537" y="460"/>
                  </a:cubicBezTo>
                  <a:cubicBezTo>
                    <a:pt x="536" y="459"/>
                    <a:pt x="533" y="458"/>
                    <a:pt x="532" y="458"/>
                  </a:cubicBezTo>
                  <a:cubicBezTo>
                    <a:pt x="531" y="458"/>
                    <a:pt x="528" y="459"/>
                    <a:pt x="527" y="458"/>
                  </a:cubicBezTo>
                  <a:cubicBezTo>
                    <a:pt x="527" y="458"/>
                    <a:pt x="526" y="457"/>
                    <a:pt x="526" y="456"/>
                  </a:cubicBezTo>
                  <a:cubicBezTo>
                    <a:pt x="526" y="455"/>
                    <a:pt x="526" y="453"/>
                    <a:pt x="527" y="453"/>
                  </a:cubicBezTo>
                  <a:cubicBezTo>
                    <a:pt x="528" y="452"/>
                    <a:pt x="531" y="453"/>
                    <a:pt x="532" y="452"/>
                  </a:cubicBezTo>
                  <a:cubicBezTo>
                    <a:pt x="533" y="452"/>
                    <a:pt x="533" y="450"/>
                    <a:pt x="534" y="450"/>
                  </a:cubicBezTo>
                  <a:cubicBezTo>
                    <a:pt x="535" y="450"/>
                    <a:pt x="537" y="450"/>
                    <a:pt x="537" y="451"/>
                  </a:cubicBezTo>
                  <a:cubicBezTo>
                    <a:pt x="538" y="452"/>
                    <a:pt x="538" y="454"/>
                    <a:pt x="539" y="455"/>
                  </a:cubicBezTo>
                  <a:cubicBezTo>
                    <a:pt x="540" y="456"/>
                    <a:pt x="542" y="456"/>
                    <a:pt x="543" y="456"/>
                  </a:cubicBezTo>
                  <a:cubicBezTo>
                    <a:pt x="544" y="456"/>
                    <a:pt x="544" y="454"/>
                    <a:pt x="544" y="453"/>
                  </a:cubicBezTo>
                  <a:cubicBezTo>
                    <a:pt x="545" y="452"/>
                    <a:pt x="544" y="450"/>
                    <a:pt x="544" y="450"/>
                  </a:cubicBezTo>
                  <a:cubicBezTo>
                    <a:pt x="543" y="449"/>
                    <a:pt x="542" y="449"/>
                    <a:pt x="541" y="448"/>
                  </a:cubicBezTo>
                  <a:cubicBezTo>
                    <a:pt x="541" y="447"/>
                    <a:pt x="541" y="446"/>
                    <a:pt x="541" y="445"/>
                  </a:cubicBezTo>
                  <a:cubicBezTo>
                    <a:pt x="541" y="445"/>
                    <a:pt x="544" y="444"/>
                    <a:pt x="544" y="444"/>
                  </a:cubicBezTo>
                  <a:cubicBezTo>
                    <a:pt x="545" y="444"/>
                    <a:pt x="547" y="444"/>
                    <a:pt x="548" y="444"/>
                  </a:cubicBezTo>
                  <a:cubicBezTo>
                    <a:pt x="549" y="444"/>
                    <a:pt x="551" y="445"/>
                    <a:pt x="552" y="444"/>
                  </a:cubicBezTo>
                  <a:cubicBezTo>
                    <a:pt x="553" y="444"/>
                    <a:pt x="555" y="443"/>
                    <a:pt x="555" y="442"/>
                  </a:cubicBezTo>
                  <a:cubicBezTo>
                    <a:pt x="555" y="441"/>
                    <a:pt x="555" y="439"/>
                    <a:pt x="555" y="438"/>
                  </a:cubicBezTo>
                  <a:cubicBezTo>
                    <a:pt x="555" y="437"/>
                    <a:pt x="556" y="436"/>
                    <a:pt x="556" y="435"/>
                  </a:cubicBezTo>
                  <a:cubicBezTo>
                    <a:pt x="556" y="434"/>
                    <a:pt x="556" y="432"/>
                    <a:pt x="555" y="431"/>
                  </a:cubicBezTo>
                  <a:cubicBezTo>
                    <a:pt x="555" y="431"/>
                    <a:pt x="553" y="430"/>
                    <a:pt x="553" y="430"/>
                  </a:cubicBezTo>
                  <a:cubicBezTo>
                    <a:pt x="552" y="431"/>
                    <a:pt x="550" y="432"/>
                    <a:pt x="549" y="432"/>
                  </a:cubicBezTo>
                  <a:cubicBezTo>
                    <a:pt x="547" y="432"/>
                    <a:pt x="544" y="431"/>
                    <a:pt x="543" y="430"/>
                  </a:cubicBezTo>
                  <a:cubicBezTo>
                    <a:pt x="542" y="429"/>
                    <a:pt x="542" y="427"/>
                    <a:pt x="543" y="426"/>
                  </a:cubicBezTo>
                  <a:cubicBezTo>
                    <a:pt x="543" y="425"/>
                    <a:pt x="544" y="423"/>
                    <a:pt x="544" y="422"/>
                  </a:cubicBezTo>
                  <a:cubicBezTo>
                    <a:pt x="545" y="421"/>
                    <a:pt x="547" y="419"/>
                    <a:pt x="548" y="419"/>
                  </a:cubicBezTo>
                  <a:cubicBezTo>
                    <a:pt x="549" y="419"/>
                    <a:pt x="551" y="419"/>
                    <a:pt x="552" y="419"/>
                  </a:cubicBezTo>
                  <a:cubicBezTo>
                    <a:pt x="553" y="420"/>
                    <a:pt x="555" y="423"/>
                    <a:pt x="556" y="423"/>
                  </a:cubicBezTo>
                  <a:cubicBezTo>
                    <a:pt x="557" y="424"/>
                    <a:pt x="560" y="424"/>
                    <a:pt x="561" y="423"/>
                  </a:cubicBezTo>
                  <a:cubicBezTo>
                    <a:pt x="562" y="423"/>
                    <a:pt x="564" y="422"/>
                    <a:pt x="564" y="421"/>
                  </a:cubicBezTo>
                  <a:cubicBezTo>
                    <a:pt x="564" y="420"/>
                    <a:pt x="564" y="417"/>
                    <a:pt x="564" y="416"/>
                  </a:cubicBezTo>
                  <a:cubicBezTo>
                    <a:pt x="564" y="415"/>
                    <a:pt x="562" y="414"/>
                    <a:pt x="561" y="414"/>
                  </a:cubicBezTo>
                  <a:cubicBezTo>
                    <a:pt x="560" y="414"/>
                    <a:pt x="558" y="414"/>
                    <a:pt x="557" y="414"/>
                  </a:cubicBezTo>
                  <a:cubicBezTo>
                    <a:pt x="556" y="414"/>
                    <a:pt x="555" y="415"/>
                    <a:pt x="554" y="415"/>
                  </a:cubicBezTo>
                  <a:cubicBezTo>
                    <a:pt x="552" y="415"/>
                    <a:pt x="550" y="414"/>
                    <a:pt x="549" y="414"/>
                  </a:cubicBezTo>
                  <a:cubicBezTo>
                    <a:pt x="548" y="414"/>
                    <a:pt x="546" y="413"/>
                    <a:pt x="545" y="412"/>
                  </a:cubicBezTo>
                  <a:cubicBezTo>
                    <a:pt x="544" y="411"/>
                    <a:pt x="544" y="409"/>
                    <a:pt x="543" y="408"/>
                  </a:cubicBezTo>
                  <a:cubicBezTo>
                    <a:pt x="543" y="407"/>
                    <a:pt x="543" y="405"/>
                    <a:pt x="544" y="404"/>
                  </a:cubicBezTo>
                  <a:cubicBezTo>
                    <a:pt x="544" y="404"/>
                    <a:pt x="546" y="404"/>
                    <a:pt x="546" y="404"/>
                  </a:cubicBezTo>
                  <a:cubicBezTo>
                    <a:pt x="547" y="405"/>
                    <a:pt x="548" y="405"/>
                    <a:pt x="549" y="406"/>
                  </a:cubicBezTo>
                  <a:cubicBezTo>
                    <a:pt x="549" y="406"/>
                    <a:pt x="551" y="408"/>
                    <a:pt x="551" y="409"/>
                  </a:cubicBezTo>
                  <a:cubicBezTo>
                    <a:pt x="552" y="409"/>
                    <a:pt x="554" y="410"/>
                    <a:pt x="555" y="410"/>
                  </a:cubicBezTo>
                  <a:cubicBezTo>
                    <a:pt x="556" y="410"/>
                    <a:pt x="557" y="409"/>
                    <a:pt x="557" y="409"/>
                  </a:cubicBezTo>
                  <a:cubicBezTo>
                    <a:pt x="558" y="408"/>
                    <a:pt x="558" y="405"/>
                    <a:pt x="558" y="404"/>
                  </a:cubicBezTo>
                  <a:cubicBezTo>
                    <a:pt x="558" y="403"/>
                    <a:pt x="557" y="400"/>
                    <a:pt x="558" y="399"/>
                  </a:cubicBezTo>
                  <a:cubicBezTo>
                    <a:pt x="559" y="398"/>
                    <a:pt x="562" y="397"/>
                    <a:pt x="564" y="396"/>
                  </a:cubicBezTo>
                  <a:cubicBezTo>
                    <a:pt x="565" y="396"/>
                    <a:pt x="567" y="397"/>
                    <a:pt x="567" y="396"/>
                  </a:cubicBezTo>
                  <a:cubicBezTo>
                    <a:pt x="568" y="396"/>
                    <a:pt x="570" y="394"/>
                    <a:pt x="570" y="393"/>
                  </a:cubicBezTo>
                  <a:cubicBezTo>
                    <a:pt x="570" y="392"/>
                    <a:pt x="569" y="390"/>
                    <a:pt x="569" y="389"/>
                  </a:cubicBezTo>
                  <a:cubicBezTo>
                    <a:pt x="568" y="388"/>
                    <a:pt x="566" y="387"/>
                    <a:pt x="566" y="386"/>
                  </a:cubicBezTo>
                  <a:cubicBezTo>
                    <a:pt x="565" y="385"/>
                    <a:pt x="565" y="383"/>
                    <a:pt x="565" y="383"/>
                  </a:cubicBezTo>
                  <a:cubicBezTo>
                    <a:pt x="566" y="382"/>
                    <a:pt x="567" y="381"/>
                    <a:pt x="568" y="381"/>
                  </a:cubicBezTo>
                  <a:cubicBezTo>
                    <a:pt x="569" y="381"/>
                    <a:pt x="572" y="381"/>
                    <a:pt x="573" y="381"/>
                  </a:cubicBezTo>
                  <a:cubicBezTo>
                    <a:pt x="575" y="381"/>
                    <a:pt x="577" y="380"/>
                    <a:pt x="578" y="380"/>
                  </a:cubicBezTo>
                  <a:cubicBezTo>
                    <a:pt x="579" y="381"/>
                    <a:pt x="579" y="382"/>
                    <a:pt x="579" y="383"/>
                  </a:cubicBezTo>
                  <a:cubicBezTo>
                    <a:pt x="579" y="383"/>
                    <a:pt x="577" y="383"/>
                    <a:pt x="577" y="384"/>
                  </a:cubicBezTo>
                  <a:cubicBezTo>
                    <a:pt x="576" y="385"/>
                    <a:pt x="576" y="387"/>
                    <a:pt x="576" y="388"/>
                  </a:cubicBezTo>
                  <a:cubicBezTo>
                    <a:pt x="576" y="389"/>
                    <a:pt x="578" y="391"/>
                    <a:pt x="579" y="391"/>
                  </a:cubicBezTo>
                  <a:cubicBezTo>
                    <a:pt x="580" y="391"/>
                    <a:pt x="582" y="390"/>
                    <a:pt x="582" y="389"/>
                  </a:cubicBezTo>
                  <a:cubicBezTo>
                    <a:pt x="583" y="389"/>
                    <a:pt x="584" y="386"/>
                    <a:pt x="584" y="385"/>
                  </a:cubicBezTo>
                  <a:cubicBezTo>
                    <a:pt x="583" y="384"/>
                    <a:pt x="582" y="383"/>
                    <a:pt x="582" y="382"/>
                  </a:cubicBezTo>
                  <a:cubicBezTo>
                    <a:pt x="582" y="381"/>
                    <a:pt x="582" y="379"/>
                    <a:pt x="582" y="378"/>
                  </a:cubicBezTo>
                  <a:cubicBezTo>
                    <a:pt x="583" y="378"/>
                    <a:pt x="585" y="377"/>
                    <a:pt x="586" y="376"/>
                  </a:cubicBezTo>
                  <a:cubicBezTo>
                    <a:pt x="587" y="376"/>
                    <a:pt x="589" y="374"/>
                    <a:pt x="590" y="374"/>
                  </a:cubicBezTo>
                  <a:cubicBezTo>
                    <a:pt x="591" y="373"/>
                    <a:pt x="592" y="371"/>
                    <a:pt x="593" y="369"/>
                  </a:cubicBezTo>
                  <a:cubicBezTo>
                    <a:pt x="593" y="369"/>
                    <a:pt x="594" y="366"/>
                    <a:pt x="593" y="365"/>
                  </a:cubicBezTo>
                  <a:cubicBezTo>
                    <a:pt x="593" y="364"/>
                    <a:pt x="590" y="364"/>
                    <a:pt x="589" y="363"/>
                  </a:cubicBezTo>
                  <a:cubicBezTo>
                    <a:pt x="588" y="362"/>
                    <a:pt x="588" y="360"/>
                    <a:pt x="588" y="360"/>
                  </a:cubicBezTo>
                  <a:cubicBezTo>
                    <a:pt x="588" y="358"/>
                    <a:pt x="589" y="354"/>
                    <a:pt x="590" y="353"/>
                  </a:cubicBezTo>
                  <a:cubicBezTo>
                    <a:pt x="591" y="352"/>
                    <a:pt x="593" y="351"/>
                    <a:pt x="594" y="350"/>
                  </a:cubicBezTo>
                  <a:cubicBezTo>
                    <a:pt x="594" y="349"/>
                    <a:pt x="595" y="346"/>
                    <a:pt x="594" y="345"/>
                  </a:cubicBezTo>
                  <a:cubicBezTo>
                    <a:pt x="594" y="344"/>
                    <a:pt x="593" y="342"/>
                    <a:pt x="592" y="342"/>
                  </a:cubicBezTo>
                  <a:cubicBezTo>
                    <a:pt x="591" y="341"/>
                    <a:pt x="589" y="340"/>
                    <a:pt x="588" y="339"/>
                  </a:cubicBezTo>
                  <a:cubicBezTo>
                    <a:pt x="588" y="338"/>
                    <a:pt x="586" y="336"/>
                    <a:pt x="586" y="335"/>
                  </a:cubicBezTo>
                  <a:cubicBezTo>
                    <a:pt x="586" y="333"/>
                    <a:pt x="586" y="329"/>
                    <a:pt x="586" y="328"/>
                  </a:cubicBezTo>
                  <a:cubicBezTo>
                    <a:pt x="586" y="327"/>
                    <a:pt x="587" y="324"/>
                    <a:pt x="587" y="323"/>
                  </a:cubicBezTo>
                  <a:cubicBezTo>
                    <a:pt x="588" y="323"/>
                    <a:pt x="589" y="322"/>
                    <a:pt x="590" y="322"/>
                  </a:cubicBezTo>
                  <a:cubicBezTo>
                    <a:pt x="591" y="322"/>
                    <a:pt x="592" y="323"/>
                    <a:pt x="592" y="324"/>
                  </a:cubicBezTo>
                  <a:cubicBezTo>
                    <a:pt x="593" y="324"/>
                    <a:pt x="593" y="325"/>
                    <a:pt x="593" y="326"/>
                  </a:cubicBezTo>
                  <a:cubicBezTo>
                    <a:pt x="592" y="327"/>
                    <a:pt x="591" y="329"/>
                    <a:pt x="591" y="330"/>
                  </a:cubicBezTo>
                  <a:cubicBezTo>
                    <a:pt x="592" y="331"/>
                    <a:pt x="594" y="332"/>
                    <a:pt x="595" y="332"/>
                  </a:cubicBezTo>
                  <a:cubicBezTo>
                    <a:pt x="595" y="332"/>
                    <a:pt x="597" y="331"/>
                    <a:pt x="597" y="331"/>
                  </a:cubicBezTo>
                  <a:cubicBezTo>
                    <a:pt x="599" y="330"/>
                    <a:pt x="600" y="327"/>
                    <a:pt x="602" y="326"/>
                  </a:cubicBezTo>
                  <a:cubicBezTo>
                    <a:pt x="602" y="325"/>
                    <a:pt x="605" y="324"/>
                    <a:pt x="605" y="323"/>
                  </a:cubicBezTo>
                  <a:cubicBezTo>
                    <a:pt x="605" y="322"/>
                    <a:pt x="603" y="319"/>
                    <a:pt x="602" y="319"/>
                  </a:cubicBezTo>
                  <a:cubicBezTo>
                    <a:pt x="601" y="319"/>
                    <a:pt x="599" y="319"/>
                    <a:pt x="599" y="319"/>
                  </a:cubicBezTo>
                  <a:cubicBezTo>
                    <a:pt x="598" y="319"/>
                    <a:pt x="597" y="320"/>
                    <a:pt x="596" y="320"/>
                  </a:cubicBezTo>
                  <a:cubicBezTo>
                    <a:pt x="595" y="320"/>
                    <a:pt x="593" y="320"/>
                    <a:pt x="592" y="319"/>
                  </a:cubicBezTo>
                  <a:cubicBezTo>
                    <a:pt x="591" y="319"/>
                    <a:pt x="589" y="318"/>
                    <a:pt x="589" y="317"/>
                  </a:cubicBezTo>
                  <a:cubicBezTo>
                    <a:pt x="588" y="317"/>
                    <a:pt x="587" y="315"/>
                    <a:pt x="587" y="314"/>
                  </a:cubicBezTo>
                  <a:cubicBezTo>
                    <a:pt x="587" y="313"/>
                    <a:pt x="590" y="313"/>
                    <a:pt x="591" y="312"/>
                  </a:cubicBezTo>
                  <a:cubicBezTo>
                    <a:pt x="591" y="311"/>
                    <a:pt x="590" y="309"/>
                    <a:pt x="590" y="308"/>
                  </a:cubicBezTo>
                  <a:cubicBezTo>
                    <a:pt x="590" y="307"/>
                    <a:pt x="590" y="305"/>
                    <a:pt x="590" y="305"/>
                  </a:cubicBezTo>
                  <a:cubicBezTo>
                    <a:pt x="590" y="304"/>
                    <a:pt x="590" y="303"/>
                    <a:pt x="591" y="302"/>
                  </a:cubicBezTo>
                  <a:cubicBezTo>
                    <a:pt x="592" y="302"/>
                    <a:pt x="594" y="302"/>
                    <a:pt x="595" y="302"/>
                  </a:cubicBezTo>
                  <a:cubicBezTo>
                    <a:pt x="596" y="303"/>
                    <a:pt x="595" y="305"/>
                    <a:pt x="595" y="306"/>
                  </a:cubicBezTo>
                  <a:cubicBezTo>
                    <a:pt x="595" y="306"/>
                    <a:pt x="595" y="308"/>
                    <a:pt x="595" y="309"/>
                  </a:cubicBezTo>
                  <a:cubicBezTo>
                    <a:pt x="595" y="310"/>
                    <a:pt x="594" y="312"/>
                    <a:pt x="595" y="312"/>
                  </a:cubicBezTo>
                  <a:cubicBezTo>
                    <a:pt x="595" y="313"/>
                    <a:pt x="597" y="315"/>
                    <a:pt x="598" y="315"/>
                  </a:cubicBezTo>
                  <a:cubicBezTo>
                    <a:pt x="599" y="316"/>
                    <a:pt x="601" y="316"/>
                    <a:pt x="602" y="315"/>
                  </a:cubicBezTo>
                  <a:cubicBezTo>
                    <a:pt x="602" y="315"/>
                    <a:pt x="603" y="313"/>
                    <a:pt x="603" y="312"/>
                  </a:cubicBezTo>
                  <a:cubicBezTo>
                    <a:pt x="604" y="311"/>
                    <a:pt x="604" y="310"/>
                    <a:pt x="604" y="309"/>
                  </a:cubicBezTo>
                  <a:cubicBezTo>
                    <a:pt x="604" y="308"/>
                    <a:pt x="602" y="307"/>
                    <a:pt x="602" y="306"/>
                  </a:cubicBezTo>
                  <a:cubicBezTo>
                    <a:pt x="601" y="305"/>
                    <a:pt x="600" y="304"/>
                    <a:pt x="600" y="303"/>
                  </a:cubicBezTo>
                  <a:cubicBezTo>
                    <a:pt x="600" y="302"/>
                    <a:pt x="601" y="301"/>
                    <a:pt x="601" y="300"/>
                  </a:cubicBezTo>
                  <a:cubicBezTo>
                    <a:pt x="601" y="299"/>
                    <a:pt x="600" y="296"/>
                    <a:pt x="599" y="295"/>
                  </a:cubicBezTo>
                  <a:cubicBezTo>
                    <a:pt x="599" y="294"/>
                    <a:pt x="597" y="293"/>
                    <a:pt x="597" y="291"/>
                  </a:cubicBezTo>
                  <a:cubicBezTo>
                    <a:pt x="597" y="290"/>
                    <a:pt x="597" y="288"/>
                    <a:pt x="597" y="287"/>
                  </a:cubicBezTo>
                  <a:cubicBezTo>
                    <a:pt x="598" y="286"/>
                    <a:pt x="600" y="286"/>
                    <a:pt x="602" y="286"/>
                  </a:cubicBezTo>
                  <a:cubicBezTo>
                    <a:pt x="603" y="286"/>
                    <a:pt x="605" y="286"/>
                    <a:pt x="606" y="287"/>
                  </a:cubicBezTo>
                  <a:cubicBezTo>
                    <a:pt x="606" y="288"/>
                    <a:pt x="605" y="291"/>
                    <a:pt x="606" y="292"/>
                  </a:cubicBezTo>
                  <a:cubicBezTo>
                    <a:pt x="607" y="293"/>
                    <a:pt x="608" y="294"/>
                    <a:pt x="609" y="294"/>
                  </a:cubicBezTo>
                  <a:cubicBezTo>
                    <a:pt x="610" y="294"/>
                    <a:pt x="613" y="292"/>
                    <a:pt x="614" y="292"/>
                  </a:cubicBezTo>
                  <a:cubicBezTo>
                    <a:pt x="615" y="291"/>
                    <a:pt x="617" y="291"/>
                    <a:pt x="618" y="291"/>
                  </a:cubicBezTo>
                  <a:cubicBezTo>
                    <a:pt x="619" y="291"/>
                    <a:pt x="620" y="293"/>
                    <a:pt x="621" y="293"/>
                  </a:cubicBezTo>
                  <a:cubicBezTo>
                    <a:pt x="622" y="292"/>
                    <a:pt x="624" y="291"/>
                    <a:pt x="624" y="290"/>
                  </a:cubicBezTo>
                  <a:cubicBezTo>
                    <a:pt x="624" y="289"/>
                    <a:pt x="622" y="288"/>
                    <a:pt x="622" y="287"/>
                  </a:cubicBezTo>
                  <a:cubicBezTo>
                    <a:pt x="623" y="286"/>
                    <a:pt x="624" y="285"/>
                    <a:pt x="625" y="284"/>
                  </a:cubicBezTo>
                  <a:cubicBezTo>
                    <a:pt x="626" y="284"/>
                    <a:pt x="628" y="282"/>
                    <a:pt x="629" y="282"/>
                  </a:cubicBezTo>
                  <a:cubicBezTo>
                    <a:pt x="630" y="281"/>
                    <a:pt x="631" y="279"/>
                    <a:pt x="631" y="278"/>
                  </a:cubicBezTo>
                  <a:cubicBezTo>
                    <a:pt x="631" y="277"/>
                    <a:pt x="630" y="274"/>
                    <a:pt x="629" y="273"/>
                  </a:cubicBezTo>
                  <a:cubicBezTo>
                    <a:pt x="628" y="272"/>
                    <a:pt x="625" y="272"/>
                    <a:pt x="624" y="271"/>
                  </a:cubicBezTo>
                  <a:cubicBezTo>
                    <a:pt x="623" y="271"/>
                    <a:pt x="621" y="268"/>
                    <a:pt x="621" y="267"/>
                  </a:cubicBezTo>
                  <a:cubicBezTo>
                    <a:pt x="620" y="267"/>
                    <a:pt x="619" y="266"/>
                    <a:pt x="619" y="265"/>
                  </a:cubicBezTo>
                  <a:cubicBezTo>
                    <a:pt x="619" y="264"/>
                    <a:pt x="620" y="261"/>
                    <a:pt x="621" y="260"/>
                  </a:cubicBezTo>
                  <a:cubicBezTo>
                    <a:pt x="621" y="259"/>
                    <a:pt x="622" y="258"/>
                    <a:pt x="623" y="258"/>
                  </a:cubicBezTo>
                  <a:cubicBezTo>
                    <a:pt x="624" y="257"/>
                    <a:pt x="626" y="259"/>
                    <a:pt x="627" y="259"/>
                  </a:cubicBezTo>
                  <a:cubicBezTo>
                    <a:pt x="628" y="260"/>
                    <a:pt x="630" y="259"/>
                    <a:pt x="631" y="259"/>
                  </a:cubicBezTo>
                  <a:cubicBezTo>
                    <a:pt x="632" y="259"/>
                    <a:pt x="634" y="257"/>
                    <a:pt x="635" y="256"/>
                  </a:cubicBezTo>
                  <a:cubicBezTo>
                    <a:pt x="635" y="256"/>
                    <a:pt x="636" y="254"/>
                    <a:pt x="636" y="253"/>
                  </a:cubicBezTo>
                  <a:cubicBezTo>
                    <a:pt x="637" y="252"/>
                    <a:pt x="637" y="251"/>
                    <a:pt x="637" y="251"/>
                  </a:cubicBezTo>
                  <a:cubicBezTo>
                    <a:pt x="637" y="249"/>
                    <a:pt x="636" y="245"/>
                    <a:pt x="636" y="244"/>
                  </a:cubicBezTo>
                  <a:cubicBezTo>
                    <a:pt x="637" y="242"/>
                    <a:pt x="638" y="240"/>
                    <a:pt x="639" y="239"/>
                  </a:cubicBezTo>
                  <a:cubicBezTo>
                    <a:pt x="640" y="239"/>
                    <a:pt x="642" y="239"/>
                    <a:pt x="643" y="239"/>
                  </a:cubicBezTo>
                  <a:cubicBezTo>
                    <a:pt x="644" y="239"/>
                    <a:pt x="646" y="241"/>
                    <a:pt x="647" y="241"/>
                  </a:cubicBezTo>
                  <a:cubicBezTo>
                    <a:pt x="648" y="241"/>
                    <a:pt x="650" y="241"/>
                    <a:pt x="651" y="240"/>
                  </a:cubicBezTo>
                  <a:cubicBezTo>
                    <a:pt x="652" y="239"/>
                    <a:pt x="653" y="237"/>
                    <a:pt x="652" y="236"/>
                  </a:cubicBezTo>
                  <a:cubicBezTo>
                    <a:pt x="652" y="235"/>
                    <a:pt x="650" y="234"/>
                    <a:pt x="649" y="234"/>
                  </a:cubicBezTo>
                  <a:cubicBezTo>
                    <a:pt x="648" y="234"/>
                    <a:pt x="646" y="234"/>
                    <a:pt x="645" y="234"/>
                  </a:cubicBezTo>
                  <a:cubicBezTo>
                    <a:pt x="644" y="233"/>
                    <a:pt x="643" y="231"/>
                    <a:pt x="643" y="230"/>
                  </a:cubicBezTo>
                  <a:cubicBezTo>
                    <a:pt x="643" y="229"/>
                    <a:pt x="645" y="228"/>
                    <a:pt x="645" y="227"/>
                  </a:cubicBezTo>
                  <a:cubicBezTo>
                    <a:pt x="646" y="226"/>
                    <a:pt x="648" y="225"/>
                    <a:pt x="648" y="224"/>
                  </a:cubicBezTo>
                  <a:cubicBezTo>
                    <a:pt x="648" y="223"/>
                    <a:pt x="647" y="220"/>
                    <a:pt x="646" y="219"/>
                  </a:cubicBezTo>
                  <a:cubicBezTo>
                    <a:pt x="646" y="219"/>
                    <a:pt x="644" y="218"/>
                    <a:pt x="644" y="218"/>
                  </a:cubicBezTo>
                  <a:cubicBezTo>
                    <a:pt x="643" y="217"/>
                    <a:pt x="641" y="219"/>
                    <a:pt x="640" y="219"/>
                  </a:cubicBezTo>
                  <a:cubicBezTo>
                    <a:pt x="639" y="219"/>
                    <a:pt x="637" y="218"/>
                    <a:pt x="636" y="217"/>
                  </a:cubicBezTo>
                  <a:cubicBezTo>
                    <a:pt x="635" y="217"/>
                    <a:pt x="634" y="215"/>
                    <a:pt x="634" y="213"/>
                  </a:cubicBezTo>
                  <a:cubicBezTo>
                    <a:pt x="634" y="213"/>
                    <a:pt x="634" y="211"/>
                    <a:pt x="635" y="210"/>
                  </a:cubicBezTo>
                  <a:cubicBezTo>
                    <a:pt x="636" y="209"/>
                    <a:pt x="639" y="210"/>
                    <a:pt x="641" y="209"/>
                  </a:cubicBezTo>
                  <a:cubicBezTo>
                    <a:pt x="641" y="209"/>
                    <a:pt x="642" y="207"/>
                    <a:pt x="643" y="207"/>
                  </a:cubicBezTo>
                  <a:cubicBezTo>
                    <a:pt x="643" y="206"/>
                    <a:pt x="642" y="203"/>
                    <a:pt x="642" y="202"/>
                  </a:cubicBezTo>
                  <a:cubicBezTo>
                    <a:pt x="642" y="201"/>
                    <a:pt x="644" y="200"/>
                    <a:pt x="644" y="199"/>
                  </a:cubicBezTo>
                  <a:cubicBezTo>
                    <a:pt x="645" y="199"/>
                    <a:pt x="645" y="196"/>
                    <a:pt x="644" y="196"/>
                  </a:cubicBezTo>
                  <a:cubicBezTo>
                    <a:pt x="644" y="195"/>
                    <a:pt x="642" y="193"/>
                    <a:pt x="642" y="193"/>
                  </a:cubicBezTo>
                  <a:cubicBezTo>
                    <a:pt x="641" y="192"/>
                    <a:pt x="641" y="190"/>
                    <a:pt x="640" y="190"/>
                  </a:cubicBezTo>
                  <a:cubicBezTo>
                    <a:pt x="639" y="190"/>
                    <a:pt x="638" y="190"/>
                    <a:pt x="637" y="190"/>
                  </a:cubicBezTo>
                  <a:cubicBezTo>
                    <a:pt x="636" y="190"/>
                    <a:pt x="636" y="192"/>
                    <a:pt x="636" y="192"/>
                  </a:cubicBezTo>
                  <a:cubicBezTo>
                    <a:pt x="636" y="193"/>
                    <a:pt x="638" y="194"/>
                    <a:pt x="638" y="195"/>
                  </a:cubicBezTo>
                  <a:cubicBezTo>
                    <a:pt x="638" y="196"/>
                    <a:pt x="637" y="198"/>
                    <a:pt x="636" y="198"/>
                  </a:cubicBezTo>
                  <a:cubicBezTo>
                    <a:pt x="636" y="199"/>
                    <a:pt x="633" y="199"/>
                    <a:pt x="632" y="198"/>
                  </a:cubicBezTo>
                  <a:cubicBezTo>
                    <a:pt x="632" y="198"/>
                    <a:pt x="631" y="196"/>
                    <a:pt x="631" y="195"/>
                  </a:cubicBezTo>
                  <a:cubicBezTo>
                    <a:pt x="631" y="193"/>
                    <a:pt x="631" y="190"/>
                    <a:pt x="632" y="189"/>
                  </a:cubicBezTo>
                  <a:cubicBezTo>
                    <a:pt x="632" y="188"/>
                    <a:pt x="634" y="188"/>
                    <a:pt x="635" y="187"/>
                  </a:cubicBezTo>
                  <a:cubicBezTo>
                    <a:pt x="636" y="186"/>
                    <a:pt x="636" y="185"/>
                    <a:pt x="637" y="184"/>
                  </a:cubicBezTo>
                  <a:cubicBezTo>
                    <a:pt x="637" y="183"/>
                    <a:pt x="636" y="181"/>
                    <a:pt x="637" y="180"/>
                  </a:cubicBezTo>
                  <a:cubicBezTo>
                    <a:pt x="637" y="179"/>
                    <a:pt x="638" y="178"/>
                    <a:pt x="639" y="178"/>
                  </a:cubicBezTo>
                  <a:cubicBezTo>
                    <a:pt x="640" y="177"/>
                    <a:pt x="642" y="177"/>
                    <a:pt x="643" y="178"/>
                  </a:cubicBezTo>
                  <a:cubicBezTo>
                    <a:pt x="644" y="178"/>
                    <a:pt x="644" y="179"/>
                    <a:pt x="645" y="180"/>
                  </a:cubicBezTo>
                  <a:cubicBezTo>
                    <a:pt x="645" y="181"/>
                    <a:pt x="644" y="182"/>
                    <a:pt x="644" y="183"/>
                  </a:cubicBezTo>
                  <a:cubicBezTo>
                    <a:pt x="645" y="185"/>
                    <a:pt x="645" y="187"/>
                    <a:pt x="646" y="188"/>
                  </a:cubicBezTo>
                  <a:cubicBezTo>
                    <a:pt x="646" y="189"/>
                    <a:pt x="648" y="189"/>
                    <a:pt x="649" y="189"/>
                  </a:cubicBezTo>
                  <a:cubicBezTo>
                    <a:pt x="650" y="189"/>
                    <a:pt x="651" y="187"/>
                    <a:pt x="652" y="187"/>
                  </a:cubicBezTo>
                  <a:cubicBezTo>
                    <a:pt x="652" y="186"/>
                    <a:pt x="654" y="183"/>
                    <a:pt x="654" y="182"/>
                  </a:cubicBezTo>
                  <a:cubicBezTo>
                    <a:pt x="654" y="181"/>
                    <a:pt x="653" y="178"/>
                    <a:pt x="652" y="178"/>
                  </a:cubicBezTo>
                  <a:cubicBezTo>
                    <a:pt x="652" y="177"/>
                    <a:pt x="649" y="176"/>
                    <a:pt x="648" y="176"/>
                  </a:cubicBezTo>
                  <a:cubicBezTo>
                    <a:pt x="647" y="175"/>
                    <a:pt x="646" y="172"/>
                    <a:pt x="646" y="170"/>
                  </a:cubicBezTo>
                  <a:cubicBezTo>
                    <a:pt x="646" y="169"/>
                    <a:pt x="648" y="166"/>
                    <a:pt x="649" y="165"/>
                  </a:cubicBezTo>
                  <a:cubicBezTo>
                    <a:pt x="649" y="164"/>
                    <a:pt x="652" y="162"/>
                    <a:pt x="653" y="162"/>
                  </a:cubicBezTo>
                  <a:cubicBezTo>
                    <a:pt x="654" y="162"/>
                    <a:pt x="655" y="162"/>
                    <a:pt x="656" y="162"/>
                  </a:cubicBezTo>
                  <a:cubicBezTo>
                    <a:pt x="657" y="163"/>
                    <a:pt x="658" y="164"/>
                    <a:pt x="658" y="164"/>
                  </a:cubicBezTo>
                  <a:cubicBezTo>
                    <a:pt x="658" y="165"/>
                    <a:pt x="658" y="168"/>
                    <a:pt x="659" y="169"/>
                  </a:cubicBezTo>
                  <a:cubicBezTo>
                    <a:pt x="659" y="169"/>
                    <a:pt x="661" y="170"/>
                    <a:pt x="662" y="171"/>
                  </a:cubicBezTo>
                  <a:cubicBezTo>
                    <a:pt x="663" y="171"/>
                    <a:pt x="664" y="171"/>
                    <a:pt x="665" y="170"/>
                  </a:cubicBezTo>
                  <a:cubicBezTo>
                    <a:pt x="666" y="170"/>
                    <a:pt x="667" y="168"/>
                    <a:pt x="667" y="167"/>
                  </a:cubicBezTo>
                  <a:cubicBezTo>
                    <a:pt x="668" y="166"/>
                    <a:pt x="668" y="164"/>
                    <a:pt x="667" y="163"/>
                  </a:cubicBezTo>
                  <a:cubicBezTo>
                    <a:pt x="667" y="162"/>
                    <a:pt x="665" y="161"/>
                    <a:pt x="664" y="161"/>
                  </a:cubicBezTo>
                  <a:cubicBezTo>
                    <a:pt x="663" y="161"/>
                    <a:pt x="662" y="162"/>
                    <a:pt x="661" y="161"/>
                  </a:cubicBezTo>
                  <a:cubicBezTo>
                    <a:pt x="660" y="161"/>
                    <a:pt x="659" y="159"/>
                    <a:pt x="659" y="158"/>
                  </a:cubicBezTo>
                  <a:cubicBezTo>
                    <a:pt x="659" y="157"/>
                    <a:pt x="661" y="154"/>
                    <a:pt x="662" y="153"/>
                  </a:cubicBezTo>
                  <a:cubicBezTo>
                    <a:pt x="663" y="152"/>
                    <a:pt x="666" y="151"/>
                    <a:pt x="667" y="151"/>
                  </a:cubicBezTo>
                  <a:cubicBezTo>
                    <a:pt x="668" y="150"/>
                    <a:pt x="671" y="149"/>
                    <a:pt x="671" y="148"/>
                  </a:cubicBezTo>
                  <a:cubicBezTo>
                    <a:pt x="672" y="147"/>
                    <a:pt x="672" y="145"/>
                    <a:pt x="671" y="144"/>
                  </a:cubicBezTo>
                  <a:cubicBezTo>
                    <a:pt x="671" y="143"/>
                    <a:pt x="670" y="141"/>
                    <a:pt x="669" y="141"/>
                  </a:cubicBezTo>
                  <a:cubicBezTo>
                    <a:pt x="669" y="141"/>
                    <a:pt x="668" y="142"/>
                    <a:pt x="668" y="143"/>
                  </a:cubicBezTo>
                  <a:cubicBezTo>
                    <a:pt x="667" y="143"/>
                    <a:pt x="667" y="145"/>
                    <a:pt x="666" y="145"/>
                  </a:cubicBezTo>
                  <a:cubicBezTo>
                    <a:pt x="665" y="146"/>
                    <a:pt x="663" y="146"/>
                    <a:pt x="662" y="146"/>
                  </a:cubicBezTo>
                  <a:cubicBezTo>
                    <a:pt x="661" y="145"/>
                    <a:pt x="659" y="143"/>
                    <a:pt x="658" y="142"/>
                  </a:cubicBezTo>
                  <a:cubicBezTo>
                    <a:pt x="657" y="142"/>
                    <a:pt x="656" y="140"/>
                    <a:pt x="655" y="139"/>
                  </a:cubicBezTo>
                  <a:cubicBezTo>
                    <a:pt x="655" y="137"/>
                    <a:pt x="654" y="134"/>
                    <a:pt x="655" y="133"/>
                  </a:cubicBezTo>
                  <a:cubicBezTo>
                    <a:pt x="655" y="131"/>
                    <a:pt x="658" y="129"/>
                    <a:pt x="659" y="128"/>
                  </a:cubicBezTo>
                  <a:cubicBezTo>
                    <a:pt x="660" y="127"/>
                    <a:pt x="662" y="125"/>
                    <a:pt x="663" y="125"/>
                  </a:cubicBezTo>
                  <a:cubicBezTo>
                    <a:pt x="664" y="125"/>
                    <a:pt x="665" y="129"/>
                    <a:pt x="666" y="129"/>
                  </a:cubicBezTo>
                  <a:cubicBezTo>
                    <a:pt x="667" y="129"/>
                    <a:pt x="669" y="127"/>
                    <a:pt x="670" y="127"/>
                  </a:cubicBezTo>
                  <a:cubicBezTo>
                    <a:pt x="671" y="127"/>
                    <a:pt x="673" y="127"/>
                    <a:pt x="674" y="126"/>
                  </a:cubicBezTo>
                  <a:cubicBezTo>
                    <a:pt x="675" y="126"/>
                    <a:pt x="677" y="125"/>
                    <a:pt x="678" y="124"/>
                  </a:cubicBezTo>
                  <a:cubicBezTo>
                    <a:pt x="678" y="123"/>
                    <a:pt x="677" y="120"/>
                    <a:pt x="677" y="119"/>
                  </a:cubicBezTo>
                  <a:cubicBezTo>
                    <a:pt x="677" y="118"/>
                    <a:pt x="678" y="117"/>
                    <a:pt x="679" y="116"/>
                  </a:cubicBezTo>
                  <a:cubicBezTo>
                    <a:pt x="680" y="116"/>
                    <a:pt x="682" y="116"/>
                    <a:pt x="683" y="116"/>
                  </a:cubicBezTo>
                  <a:cubicBezTo>
                    <a:pt x="684" y="116"/>
                    <a:pt x="686" y="116"/>
                    <a:pt x="686" y="116"/>
                  </a:cubicBezTo>
                  <a:cubicBezTo>
                    <a:pt x="687" y="115"/>
                    <a:pt x="689" y="114"/>
                    <a:pt x="689" y="113"/>
                  </a:cubicBezTo>
                  <a:cubicBezTo>
                    <a:pt x="690" y="112"/>
                    <a:pt x="690" y="110"/>
                    <a:pt x="690" y="109"/>
                  </a:cubicBezTo>
                  <a:cubicBezTo>
                    <a:pt x="689" y="108"/>
                    <a:pt x="687" y="107"/>
                    <a:pt x="686" y="107"/>
                  </a:cubicBezTo>
                  <a:cubicBezTo>
                    <a:pt x="685" y="107"/>
                    <a:pt x="682" y="107"/>
                    <a:pt x="681" y="107"/>
                  </a:cubicBezTo>
                  <a:cubicBezTo>
                    <a:pt x="681" y="107"/>
                    <a:pt x="679" y="106"/>
                    <a:pt x="679" y="106"/>
                  </a:cubicBezTo>
                  <a:cubicBezTo>
                    <a:pt x="679" y="105"/>
                    <a:pt x="679" y="103"/>
                    <a:pt x="679" y="102"/>
                  </a:cubicBezTo>
                  <a:cubicBezTo>
                    <a:pt x="680" y="101"/>
                    <a:pt x="681" y="99"/>
                    <a:pt x="682" y="98"/>
                  </a:cubicBezTo>
                  <a:cubicBezTo>
                    <a:pt x="683" y="98"/>
                    <a:pt x="685" y="98"/>
                    <a:pt x="686" y="98"/>
                  </a:cubicBezTo>
                  <a:cubicBezTo>
                    <a:pt x="688" y="98"/>
                    <a:pt x="690" y="98"/>
                    <a:pt x="691" y="99"/>
                  </a:cubicBezTo>
                  <a:cubicBezTo>
                    <a:pt x="692" y="99"/>
                    <a:pt x="692" y="101"/>
                    <a:pt x="693" y="101"/>
                  </a:cubicBezTo>
                  <a:cubicBezTo>
                    <a:pt x="694" y="101"/>
                    <a:pt x="695" y="100"/>
                    <a:pt x="696" y="100"/>
                  </a:cubicBezTo>
                  <a:cubicBezTo>
                    <a:pt x="696" y="99"/>
                    <a:pt x="696" y="97"/>
                    <a:pt x="696" y="96"/>
                  </a:cubicBezTo>
                  <a:cubicBezTo>
                    <a:pt x="696" y="95"/>
                    <a:pt x="695" y="93"/>
                    <a:pt x="694" y="92"/>
                  </a:cubicBezTo>
                  <a:cubicBezTo>
                    <a:pt x="693" y="91"/>
                    <a:pt x="689" y="91"/>
                    <a:pt x="688" y="91"/>
                  </a:cubicBezTo>
                  <a:cubicBezTo>
                    <a:pt x="687" y="90"/>
                    <a:pt x="685" y="88"/>
                    <a:pt x="685" y="87"/>
                  </a:cubicBezTo>
                  <a:cubicBezTo>
                    <a:pt x="684" y="86"/>
                    <a:pt x="684" y="83"/>
                    <a:pt x="684" y="81"/>
                  </a:cubicBezTo>
                  <a:cubicBezTo>
                    <a:pt x="684" y="81"/>
                    <a:pt x="684" y="81"/>
                    <a:pt x="684" y="81"/>
                  </a:cubicBezTo>
                  <a:cubicBezTo>
                    <a:pt x="593" y="91"/>
                    <a:pt x="593" y="91"/>
                    <a:pt x="593" y="91"/>
                  </a:cubicBezTo>
                  <a:cubicBezTo>
                    <a:pt x="593" y="91"/>
                    <a:pt x="594" y="88"/>
                    <a:pt x="594" y="87"/>
                  </a:cubicBezTo>
                  <a:cubicBezTo>
                    <a:pt x="595" y="86"/>
                    <a:pt x="596" y="84"/>
                    <a:pt x="597" y="82"/>
                  </a:cubicBezTo>
                  <a:cubicBezTo>
                    <a:pt x="597" y="81"/>
                    <a:pt x="598" y="78"/>
                    <a:pt x="598" y="77"/>
                  </a:cubicBezTo>
                  <a:cubicBezTo>
                    <a:pt x="598" y="76"/>
                    <a:pt x="599" y="73"/>
                    <a:pt x="600" y="72"/>
                  </a:cubicBezTo>
                  <a:cubicBezTo>
                    <a:pt x="601" y="71"/>
                    <a:pt x="603" y="69"/>
                    <a:pt x="604" y="68"/>
                  </a:cubicBezTo>
                  <a:cubicBezTo>
                    <a:pt x="605" y="67"/>
                    <a:pt x="608" y="65"/>
                    <a:pt x="609" y="64"/>
                  </a:cubicBezTo>
                  <a:cubicBezTo>
                    <a:pt x="609" y="64"/>
                    <a:pt x="610" y="62"/>
                    <a:pt x="610" y="61"/>
                  </a:cubicBezTo>
                  <a:cubicBezTo>
                    <a:pt x="610" y="60"/>
                    <a:pt x="609" y="58"/>
                    <a:pt x="610" y="58"/>
                  </a:cubicBezTo>
                  <a:cubicBezTo>
                    <a:pt x="610" y="57"/>
                    <a:pt x="612" y="55"/>
                    <a:pt x="613" y="54"/>
                  </a:cubicBezTo>
                  <a:cubicBezTo>
                    <a:pt x="613" y="54"/>
                    <a:pt x="615" y="52"/>
                    <a:pt x="615" y="51"/>
                  </a:cubicBezTo>
                  <a:cubicBezTo>
                    <a:pt x="617" y="50"/>
                    <a:pt x="621" y="49"/>
                    <a:pt x="622" y="48"/>
                  </a:cubicBezTo>
                  <a:cubicBezTo>
                    <a:pt x="623" y="47"/>
                    <a:pt x="623" y="44"/>
                    <a:pt x="624" y="43"/>
                  </a:cubicBezTo>
                  <a:cubicBezTo>
                    <a:pt x="624" y="43"/>
                    <a:pt x="624" y="41"/>
                    <a:pt x="625" y="40"/>
                  </a:cubicBezTo>
                  <a:cubicBezTo>
                    <a:pt x="625" y="40"/>
                    <a:pt x="627" y="39"/>
                    <a:pt x="628" y="39"/>
                  </a:cubicBezTo>
                  <a:cubicBezTo>
                    <a:pt x="628" y="39"/>
                    <a:pt x="630" y="38"/>
                    <a:pt x="630" y="37"/>
                  </a:cubicBezTo>
                  <a:cubicBezTo>
                    <a:pt x="631" y="36"/>
                    <a:pt x="630" y="33"/>
                    <a:pt x="630" y="32"/>
                  </a:cubicBezTo>
                  <a:cubicBezTo>
                    <a:pt x="629" y="31"/>
                    <a:pt x="628" y="29"/>
                    <a:pt x="627" y="29"/>
                  </a:cubicBezTo>
                  <a:cubicBezTo>
                    <a:pt x="627" y="28"/>
                    <a:pt x="627" y="26"/>
                    <a:pt x="627" y="25"/>
                  </a:cubicBezTo>
                  <a:cubicBezTo>
                    <a:pt x="627" y="24"/>
                    <a:pt x="629" y="23"/>
                    <a:pt x="629" y="22"/>
                  </a:cubicBezTo>
                  <a:cubicBezTo>
                    <a:pt x="630" y="21"/>
                    <a:pt x="629" y="18"/>
                    <a:pt x="628" y="17"/>
                  </a:cubicBezTo>
                  <a:cubicBezTo>
                    <a:pt x="628" y="17"/>
                    <a:pt x="626" y="17"/>
                    <a:pt x="625" y="17"/>
                  </a:cubicBezTo>
                  <a:cubicBezTo>
                    <a:pt x="623" y="16"/>
                    <a:pt x="621" y="14"/>
                    <a:pt x="620" y="13"/>
                  </a:cubicBezTo>
                  <a:cubicBezTo>
                    <a:pt x="619" y="12"/>
                    <a:pt x="617" y="10"/>
                    <a:pt x="616" y="9"/>
                  </a:cubicBezTo>
                  <a:cubicBezTo>
                    <a:pt x="616" y="8"/>
                    <a:pt x="617" y="5"/>
                    <a:pt x="616" y="3"/>
                  </a:cubicBezTo>
                  <a:cubicBezTo>
                    <a:pt x="615" y="2"/>
                    <a:pt x="613" y="0"/>
                    <a:pt x="611" y="0"/>
                  </a:cubicBezTo>
                  <a:cubicBezTo>
                    <a:pt x="609" y="0"/>
                    <a:pt x="604" y="1"/>
                    <a:pt x="604" y="1"/>
                  </a:cubicBezTo>
                  <a:cubicBezTo>
                    <a:pt x="404" y="21"/>
                    <a:pt x="404" y="21"/>
                    <a:pt x="404" y="21"/>
                  </a:cubicBezTo>
                  <a:cubicBezTo>
                    <a:pt x="342" y="25"/>
                    <a:pt x="342" y="25"/>
                    <a:pt x="342" y="25"/>
                  </a:cubicBezTo>
                  <a:cubicBezTo>
                    <a:pt x="251" y="32"/>
                    <a:pt x="251" y="32"/>
                    <a:pt x="251" y="32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37" y="241"/>
                    <a:pt x="37" y="241"/>
                    <a:pt x="37" y="241"/>
                  </a:cubicBezTo>
                  <a:cubicBezTo>
                    <a:pt x="46" y="544"/>
                    <a:pt x="46" y="544"/>
                    <a:pt x="46" y="544"/>
                  </a:cubicBezTo>
                  <a:cubicBezTo>
                    <a:pt x="47" y="544"/>
                    <a:pt x="47" y="544"/>
                    <a:pt x="47" y="544"/>
                  </a:cubicBezTo>
                  <a:cubicBezTo>
                    <a:pt x="48" y="544"/>
                    <a:pt x="49" y="545"/>
                    <a:pt x="50" y="546"/>
                  </a:cubicBezTo>
                  <a:cubicBezTo>
                    <a:pt x="53" y="548"/>
                    <a:pt x="53" y="551"/>
                    <a:pt x="53" y="552"/>
                  </a:cubicBezTo>
                  <a:cubicBezTo>
                    <a:pt x="52" y="553"/>
                    <a:pt x="52" y="553"/>
                    <a:pt x="52" y="553"/>
                  </a:cubicBezTo>
                  <a:cubicBezTo>
                    <a:pt x="53" y="554"/>
                    <a:pt x="54" y="554"/>
                    <a:pt x="54" y="554"/>
                  </a:cubicBezTo>
                  <a:cubicBezTo>
                    <a:pt x="55" y="555"/>
                    <a:pt x="56" y="556"/>
                    <a:pt x="56" y="556"/>
                  </a:cubicBezTo>
                  <a:cubicBezTo>
                    <a:pt x="57" y="556"/>
                    <a:pt x="57" y="556"/>
                    <a:pt x="58" y="556"/>
                  </a:cubicBezTo>
                  <a:cubicBezTo>
                    <a:pt x="59" y="556"/>
                    <a:pt x="59" y="556"/>
                    <a:pt x="60" y="556"/>
                  </a:cubicBezTo>
                  <a:cubicBezTo>
                    <a:pt x="61" y="556"/>
                    <a:pt x="61" y="557"/>
                    <a:pt x="62" y="557"/>
                  </a:cubicBezTo>
                  <a:cubicBezTo>
                    <a:pt x="63" y="557"/>
                    <a:pt x="64" y="557"/>
                    <a:pt x="65" y="557"/>
                  </a:cubicBezTo>
                  <a:cubicBezTo>
                    <a:pt x="65" y="557"/>
                    <a:pt x="65" y="557"/>
                    <a:pt x="65" y="557"/>
                  </a:cubicBezTo>
                  <a:cubicBezTo>
                    <a:pt x="65" y="557"/>
                    <a:pt x="65" y="557"/>
                    <a:pt x="65" y="557"/>
                  </a:cubicBezTo>
                  <a:cubicBezTo>
                    <a:pt x="66" y="557"/>
                    <a:pt x="67" y="557"/>
                    <a:pt x="67" y="557"/>
                  </a:cubicBezTo>
                  <a:cubicBezTo>
                    <a:pt x="68" y="557"/>
                    <a:pt x="70" y="555"/>
                    <a:pt x="71" y="555"/>
                  </a:cubicBezTo>
                  <a:cubicBezTo>
                    <a:pt x="72" y="555"/>
                    <a:pt x="74" y="555"/>
                    <a:pt x="75" y="555"/>
                  </a:cubicBezTo>
                  <a:cubicBezTo>
                    <a:pt x="76" y="555"/>
                    <a:pt x="78" y="555"/>
                    <a:pt x="79" y="555"/>
                  </a:cubicBezTo>
                  <a:cubicBezTo>
                    <a:pt x="79" y="556"/>
                    <a:pt x="79" y="556"/>
                    <a:pt x="80" y="556"/>
                  </a:cubicBezTo>
                  <a:cubicBezTo>
                    <a:pt x="80" y="556"/>
                    <a:pt x="80" y="556"/>
                    <a:pt x="80" y="556"/>
                  </a:cubicBezTo>
                  <a:cubicBezTo>
                    <a:pt x="81" y="554"/>
                    <a:pt x="83" y="551"/>
                    <a:pt x="86" y="551"/>
                  </a:cubicBezTo>
                  <a:cubicBezTo>
                    <a:pt x="87" y="551"/>
                    <a:pt x="87" y="551"/>
                    <a:pt x="88" y="551"/>
                  </a:cubicBezTo>
                  <a:cubicBezTo>
                    <a:pt x="89" y="551"/>
                    <a:pt x="92" y="551"/>
                    <a:pt x="93" y="552"/>
                  </a:cubicBezTo>
                  <a:cubicBezTo>
                    <a:pt x="94" y="553"/>
                    <a:pt x="95" y="554"/>
                    <a:pt x="95" y="555"/>
                  </a:cubicBezTo>
                  <a:cubicBezTo>
                    <a:pt x="96" y="554"/>
                    <a:pt x="97" y="554"/>
                    <a:pt x="97" y="553"/>
                  </a:cubicBezTo>
                  <a:cubicBezTo>
                    <a:pt x="99" y="552"/>
                    <a:pt x="100" y="552"/>
                    <a:pt x="101" y="552"/>
                  </a:cubicBezTo>
                  <a:cubicBezTo>
                    <a:pt x="103" y="552"/>
                    <a:pt x="104" y="553"/>
                    <a:pt x="105" y="554"/>
                  </a:cubicBezTo>
                  <a:cubicBezTo>
                    <a:pt x="106" y="554"/>
                    <a:pt x="107" y="555"/>
                    <a:pt x="107" y="556"/>
                  </a:cubicBezTo>
                  <a:cubicBezTo>
                    <a:pt x="111" y="556"/>
                    <a:pt x="111" y="556"/>
                    <a:pt x="111" y="556"/>
                  </a:cubicBezTo>
                  <a:cubicBezTo>
                    <a:pt x="112" y="561"/>
                    <a:pt x="112" y="561"/>
                    <a:pt x="112" y="561"/>
                  </a:cubicBezTo>
                  <a:cubicBezTo>
                    <a:pt x="117" y="650"/>
                    <a:pt x="117" y="650"/>
                    <a:pt x="117" y="650"/>
                  </a:cubicBezTo>
                  <a:lnTo>
                    <a:pt x="265" y="639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4240213" y="4178300"/>
              <a:ext cx="3175" cy="1588"/>
            </a:xfrm>
            <a:custGeom>
              <a:avLst/>
              <a:gdLst>
                <a:gd name="T0" fmla="*/ 3 w 3"/>
                <a:gd name="T1" fmla="*/ 2 h 3"/>
                <a:gd name="T2" fmla="*/ 2 w 3"/>
                <a:gd name="T3" fmla="*/ 0 h 3"/>
                <a:gd name="T4" fmla="*/ 2 w 3"/>
                <a:gd name="T5" fmla="*/ 0 h 3"/>
                <a:gd name="T6" fmla="*/ 0 w 3"/>
                <a:gd name="T7" fmla="*/ 1 h 3"/>
                <a:gd name="T8" fmla="*/ 0 w 3"/>
                <a:gd name="T9" fmla="*/ 3 h 3"/>
                <a:gd name="T10" fmla="*/ 0 w 3"/>
                <a:gd name="T11" fmla="*/ 3 h 3"/>
                <a:gd name="T12" fmla="*/ 3 w 3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3" y="1"/>
                    <a:pt x="2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2" y="2"/>
                    <a:pt x="3" y="2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4198938" y="4014788"/>
              <a:ext cx="412750" cy="725488"/>
            </a:xfrm>
            <a:custGeom>
              <a:avLst/>
              <a:gdLst>
                <a:gd name="T0" fmla="*/ 395 w 490"/>
                <a:gd name="T1" fmla="*/ 5 h 862"/>
                <a:gd name="T2" fmla="*/ 141 w 490"/>
                <a:gd name="T3" fmla="*/ 30 h 862"/>
                <a:gd name="T4" fmla="*/ 127 w 490"/>
                <a:gd name="T5" fmla="*/ 35 h 862"/>
                <a:gd name="T6" fmla="*/ 135 w 490"/>
                <a:gd name="T7" fmla="*/ 55 h 862"/>
                <a:gd name="T8" fmla="*/ 119 w 490"/>
                <a:gd name="T9" fmla="*/ 66 h 862"/>
                <a:gd name="T10" fmla="*/ 108 w 490"/>
                <a:gd name="T11" fmla="*/ 68 h 862"/>
                <a:gd name="T12" fmla="*/ 110 w 490"/>
                <a:gd name="T13" fmla="*/ 84 h 862"/>
                <a:gd name="T14" fmla="*/ 102 w 490"/>
                <a:gd name="T15" fmla="*/ 105 h 862"/>
                <a:gd name="T16" fmla="*/ 96 w 490"/>
                <a:gd name="T17" fmla="*/ 126 h 862"/>
                <a:gd name="T18" fmla="*/ 91 w 490"/>
                <a:gd name="T19" fmla="*/ 150 h 862"/>
                <a:gd name="T20" fmla="*/ 81 w 490"/>
                <a:gd name="T21" fmla="*/ 166 h 862"/>
                <a:gd name="T22" fmla="*/ 67 w 490"/>
                <a:gd name="T23" fmla="*/ 171 h 862"/>
                <a:gd name="T24" fmla="*/ 71 w 490"/>
                <a:gd name="T25" fmla="*/ 193 h 862"/>
                <a:gd name="T26" fmla="*/ 56 w 490"/>
                <a:gd name="T27" fmla="*/ 219 h 862"/>
                <a:gd name="T28" fmla="*/ 46 w 490"/>
                <a:gd name="T29" fmla="*/ 231 h 862"/>
                <a:gd name="T30" fmla="*/ 39 w 490"/>
                <a:gd name="T31" fmla="*/ 248 h 862"/>
                <a:gd name="T32" fmla="*/ 42 w 490"/>
                <a:gd name="T33" fmla="*/ 265 h 862"/>
                <a:gd name="T34" fmla="*/ 40 w 490"/>
                <a:gd name="T35" fmla="*/ 282 h 862"/>
                <a:gd name="T36" fmla="*/ 28 w 490"/>
                <a:gd name="T37" fmla="*/ 298 h 862"/>
                <a:gd name="T38" fmla="*/ 21 w 490"/>
                <a:gd name="T39" fmla="*/ 300 h 862"/>
                <a:gd name="T40" fmla="*/ 36 w 490"/>
                <a:gd name="T41" fmla="*/ 311 h 862"/>
                <a:gd name="T42" fmla="*/ 41 w 490"/>
                <a:gd name="T43" fmla="*/ 330 h 862"/>
                <a:gd name="T44" fmla="*/ 36 w 490"/>
                <a:gd name="T45" fmla="*/ 338 h 862"/>
                <a:gd name="T46" fmla="*/ 53 w 490"/>
                <a:gd name="T47" fmla="*/ 346 h 862"/>
                <a:gd name="T48" fmla="*/ 47 w 490"/>
                <a:gd name="T49" fmla="*/ 360 h 862"/>
                <a:gd name="T50" fmla="*/ 44 w 490"/>
                <a:gd name="T51" fmla="*/ 384 h 862"/>
                <a:gd name="T52" fmla="*/ 55 w 490"/>
                <a:gd name="T53" fmla="*/ 410 h 862"/>
                <a:gd name="T54" fmla="*/ 43 w 490"/>
                <a:gd name="T55" fmla="*/ 435 h 862"/>
                <a:gd name="T56" fmla="*/ 56 w 490"/>
                <a:gd name="T57" fmla="*/ 451 h 862"/>
                <a:gd name="T58" fmla="*/ 67 w 490"/>
                <a:gd name="T59" fmla="*/ 473 h 862"/>
                <a:gd name="T60" fmla="*/ 75 w 490"/>
                <a:gd name="T61" fmla="*/ 501 h 862"/>
                <a:gd name="T62" fmla="*/ 79 w 490"/>
                <a:gd name="T63" fmla="*/ 522 h 862"/>
                <a:gd name="T64" fmla="*/ 67 w 490"/>
                <a:gd name="T65" fmla="*/ 557 h 862"/>
                <a:gd name="T66" fmla="*/ 58 w 490"/>
                <a:gd name="T67" fmla="*/ 577 h 862"/>
                <a:gd name="T68" fmla="*/ 52 w 490"/>
                <a:gd name="T69" fmla="*/ 580 h 862"/>
                <a:gd name="T70" fmla="*/ 46 w 490"/>
                <a:gd name="T71" fmla="*/ 594 h 862"/>
                <a:gd name="T72" fmla="*/ 36 w 490"/>
                <a:gd name="T73" fmla="*/ 610 h 862"/>
                <a:gd name="T74" fmla="*/ 32 w 490"/>
                <a:gd name="T75" fmla="*/ 615 h 862"/>
                <a:gd name="T76" fmla="*/ 26 w 490"/>
                <a:gd name="T77" fmla="*/ 638 h 862"/>
                <a:gd name="T78" fmla="*/ 10 w 490"/>
                <a:gd name="T79" fmla="*/ 662 h 862"/>
                <a:gd name="T80" fmla="*/ 18 w 490"/>
                <a:gd name="T81" fmla="*/ 674 h 862"/>
                <a:gd name="T82" fmla="*/ 4 w 490"/>
                <a:gd name="T83" fmla="*/ 710 h 862"/>
                <a:gd name="T84" fmla="*/ 0 w 490"/>
                <a:gd name="T85" fmla="*/ 728 h 862"/>
                <a:gd name="T86" fmla="*/ 70 w 490"/>
                <a:gd name="T87" fmla="*/ 738 h 862"/>
                <a:gd name="T88" fmla="*/ 282 w 490"/>
                <a:gd name="T89" fmla="*/ 733 h 862"/>
                <a:gd name="T90" fmla="*/ 280 w 490"/>
                <a:gd name="T91" fmla="*/ 748 h 862"/>
                <a:gd name="T92" fmla="*/ 274 w 490"/>
                <a:gd name="T93" fmla="*/ 763 h 862"/>
                <a:gd name="T94" fmla="*/ 274 w 490"/>
                <a:gd name="T95" fmla="*/ 777 h 862"/>
                <a:gd name="T96" fmla="*/ 279 w 490"/>
                <a:gd name="T97" fmla="*/ 792 h 862"/>
                <a:gd name="T98" fmla="*/ 291 w 490"/>
                <a:gd name="T99" fmla="*/ 806 h 862"/>
                <a:gd name="T100" fmla="*/ 304 w 490"/>
                <a:gd name="T101" fmla="*/ 826 h 862"/>
                <a:gd name="T102" fmla="*/ 311 w 490"/>
                <a:gd name="T103" fmla="*/ 844 h 862"/>
                <a:gd name="T104" fmla="*/ 318 w 490"/>
                <a:gd name="T105" fmla="*/ 854 h 862"/>
                <a:gd name="T106" fmla="*/ 332 w 490"/>
                <a:gd name="T107" fmla="*/ 861 h 862"/>
                <a:gd name="T108" fmla="*/ 348 w 490"/>
                <a:gd name="T109" fmla="*/ 840 h 862"/>
                <a:gd name="T110" fmla="*/ 351 w 490"/>
                <a:gd name="T111" fmla="*/ 823 h 862"/>
                <a:gd name="T112" fmla="*/ 356 w 490"/>
                <a:gd name="T113" fmla="*/ 834 h 862"/>
                <a:gd name="T114" fmla="*/ 384 w 490"/>
                <a:gd name="T115" fmla="*/ 823 h 862"/>
                <a:gd name="T116" fmla="*/ 419 w 490"/>
                <a:gd name="T117" fmla="*/ 816 h 862"/>
                <a:gd name="T118" fmla="*/ 440 w 490"/>
                <a:gd name="T119" fmla="*/ 819 h 862"/>
                <a:gd name="T120" fmla="*/ 473 w 490"/>
                <a:gd name="T121" fmla="*/ 816 h 862"/>
                <a:gd name="T122" fmla="*/ 490 w 490"/>
                <a:gd name="T123" fmla="*/ 807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90" h="862">
                  <a:moveTo>
                    <a:pt x="446" y="544"/>
                  </a:moveTo>
                  <a:cubicBezTo>
                    <a:pt x="436" y="17"/>
                    <a:pt x="436" y="17"/>
                    <a:pt x="436" y="17"/>
                  </a:cubicBezTo>
                  <a:cubicBezTo>
                    <a:pt x="430" y="17"/>
                    <a:pt x="430" y="17"/>
                    <a:pt x="430" y="17"/>
                  </a:cubicBezTo>
                  <a:cubicBezTo>
                    <a:pt x="420" y="0"/>
                    <a:pt x="420" y="0"/>
                    <a:pt x="420" y="0"/>
                  </a:cubicBezTo>
                  <a:cubicBezTo>
                    <a:pt x="419" y="0"/>
                    <a:pt x="419" y="0"/>
                    <a:pt x="418" y="0"/>
                  </a:cubicBezTo>
                  <a:cubicBezTo>
                    <a:pt x="412" y="1"/>
                    <a:pt x="401" y="4"/>
                    <a:pt x="395" y="5"/>
                  </a:cubicBezTo>
                  <a:cubicBezTo>
                    <a:pt x="380" y="7"/>
                    <a:pt x="351" y="10"/>
                    <a:pt x="337" y="11"/>
                  </a:cubicBezTo>
                  <a:cubicBezTo>
                    <a:pt x="322" y="13"/>
                    <a:pt x="293" y="16"/>
                    <a:pt x="279" y="18"/>
                  </a:cubicBezTo>
                  <a:cubicBezTo>
                    <a:pt x="263" y="20"/>
                    <a:pt x="232" y="23"/>
                    <a:pt x="216" y="25"/>
                  </a:cubicBezTo>
                  <a:cubicBezTo>
                    <a:pt x="201" y="27"/>
                    <a:pt x="167" y="21"/>
                    <a:pt x="144" y="22"/>
                  </a:cubicBezTo>
                  <a:cubicBezTo>
                    <a:pt x="144" y="23"/>
                    <a:pt x="143" y="23"/>
                    <a:pt x="143" y="24"/>
                  </a:cubicBezTo>
                  <a:cubicBezTo>
                    <a:pt x="143" y="26"/>
                    <a:pt x="142" y="28"/>
                    <a:pt x="141" y="30"/>
                  </a:cubicBezTo>
                  <a:cubicBezTo>
                    <a:pt x="139" y="32"/>
                    <a:pt x="136" y="33"/>
                    <a:pt x="134" y="34"/>
                  </a:cubicBezTo>
                  <a:cubicBezTo>
                    <a:pt x="133" y="35"/>
                    <a:pt x="131" y="35"/>
                    <a:pt x="130" y="35"/>
                  </a:cubicBezTo>
                  <a:cubicBezTo>
                    <a:pt x="129" y="35"/>
                    <a:pt x="128" y="35"/>
                    <a:pt x="128" y="34"/>
                  </a:cubicBezTo>
                  <a:cubicBezTo>
                    <a:pt x="127" y="34"/>
                    <a:pt x="127" y="34"/>
                    <a:pt x="127" y="34"/>
                  </a:cubicBezTo>
                  <a:cubicBezTo>
                    <a:pt x="127" y="34"/>
                    <a:pt x="127" y="34"/>
                    <a:pt x="127" y="34"/>
                  </a:cubicBezTo>
                  <a:cubicBezTo>
                    <a:pt x="127" y="34"/>
                    <a:pt x="127" y="34"/>
                    <a:pt x="127" y="35"/>
                  </a:cubicBezTo>
                  <a:cubicBezTo>
                    <a:pt x="127" y="35"/>
                    <a:pt x="127" y="35"/>
                    <a:pt x="127" y="35"/>
                  </a:cubicBezTo>
                  <a:cubicBezTo>
                    <a:pt x="128" y="35"/>
                    <a:pt x="128" y="37"/>
                    <a:pt x="129" y="37"/>
                  </a:cubicBezTo>
                  <a:cubicBezTo>
                    <a:pt x="129" y="37"/>
                    <a:pt x="129" y="37"/>
                    <a:pt x="130" y="37"/>
                  </a:cubicBezTo>
                  <a:cubicBezTo>
                    <a:pt x="131" y="38"/>
                    <a:pt x="133" y="38"/>
                    <a:pt x="135" y="40"/>
                  </a:cubicBezTo>
                  <a:cubicBezTo>
                    <a:pt x="136" y="41"/>
                    <a:pt x="139" y="45"/>
                    <a:pt x="138" y="48"/>
                  </a:cubicBezTo>
                  <a:cubicBezTo>
                    <a:pt x="138" y="50"/>
                    <a:pt x="137" y="53"/>
                    <a:pt x="135" y="55"/>
                  </a:cubicBezTo>
                  <a:cubicBezTo>
                    <a:pt x="134" y="56"/>
                    <a:pt x="133" y="57"/>
                    <a:pt x="132" y="57"/>
                  </a:cubicBezTo>
                  <a:cubicBezTo>
                    <a:pt x="131" y="58"/>
                    <a:pt x="131" y="58"/>
                    <a:pt x="131" y="58"/>
                  </a:cubicBezTo>
                  <a:cubicBezTo>
                    <a:pt x="131" y="59"/>
                    <a:pt x="131" y="60"/>
                    <a:pt x="131" y="61"/>
                  </a:cubicBezTo>
                  <a:cubicBezTo>
                    <a:pt x="130" y="64"/>
                    <a:pt x="127" y="67"/>
                    <a:pt x="124" y="68"/>
                  </a:cubicBezTo>
                  <a:cubicBezTo>
                    <a:pt x="124" y="68"/>
                    <a:pt x="124" y="68"/>
                    <a:pt x="123" y="68"/>
                  </a:cubicBezTo>
                  <a:cubicBezTo>
                    <a:pt x="121" y="68"/>
                    <a:pt x="120" y="67"/>
                    <a:pt x="119" y="66"/>
                  </a:cubicBezTo>
                  <a:cubicBezTo>
                    <a:pt x="118" y="66"/>
                    <a:pt x="118" y="66"/>
                    <a:pt x="118" y="66"/>
                  </a:cubicBezTo>
                  <a:cubicBezTo>
                    <a:pt x="118" y="66"/>
                    <a:pt x="117" y="67"/>
                    <a:pt x="117" y="67"/>
                  </a:cubicBezTo>
                  <a:cubicBezTo>
                    <a:pt x="115" y="68"/>
                    <a:pt x="114" y="69"/>
                    <a:pt x="111" y="69"/>
                  </a:cubicBezTo>
                  <a:cubicBezTo>
                    <a:pt x="111" y="69"/>
                    <a:pt x="111" y="69"/>
                    <a:pt x="111" y="69"/>
                  </a:cubicBezTo>
                  <a:cubicBezTo>
                    <a:pt x="111" y="69"/>
                    <a:pt x="111" y="69"/>
                    <a:pt x="111" y="69"/>
                  </a:cubicBezTo>
                  <a:cubicBezTo>
                    <a:pt x="110" y="69"/>
                    <a:pt x="109" y="69"/>
                    <a:pt x="108" y="68"/>
                  </a:cubicBezTo>
                  <a:cubicBezTo>
                    <a:pt x="108" y="70"/>
                    <a:pt x="108" y="70"/>
                    <a:pt x="108" y="71"/>
                  </a:cubicBezTo>
                  <a:cubicBezTo>
                    <a:pt x="108" y="72"/>
                    <a:pt x="108" y="72"/>
                    <a:pt x="108" y="73"/>
                  </a:cubicBezTo>
                  <a:cubicBezTo>
                    <a:pt x="108" y="73"/>
                    <a:pt x="108" y="73"/>
                    <a:pt x="108" y="73"/>
                  </a:cubicBezTo>
                  <a:cubicBezTo>
                    <a:pt x="108" y="73"/>
                    <a:pt x="108" y="73"/>
                    <a:pt x="108" y="73"/>
                  </a:cubicBezTo>
                  <a:cubicBezTo>
                    <a:pt x="109" y="74"/>
                    <a:pt x="110" y="76"/>
                    <a:pt x="111" y="78"/>
                  </a:cubicBezTo>
                  <a:cubicBezTo>
                    <a:pt x="111" y="80"/>
                    <a:pt x="111" y="82"/>
                    <a:pt x="110" y="84"/>
                  </a:cubicBezTo>
                  <a:cubicBezTo>
                    <a:pt x="110" y="85"/>
                    <a:pt x="109" y="86"/>
                    <a:pt x="109" y="86"/>
                  </a:cubicBezTo>
                  <a:cubicBezTo>
                    <a:pt x="111" y="88"/>
                    <a:pt x="112" y="91"/>
                    <a:pt x="112" y="93"/>
                  </a:cubicBezTo>
                  <a:cubicBezTo>
                    <a:pt x="112" y="96"/>
                    <a:pt x="109" y="98"/>
                    <a:pt x="108" y="99"/>
                  </a:cubicBezTo>
                  <a:cubicBezTo>
                    <a:pt x="108" y="100"/>
                    <a:pt x="107" y="100"/>
                    <a:pt x="107" y="100"/>
                  </a:cubicBezTo>
                  <a:cubicBezTo>
                    <a:pt x="107" y="100"/>
                    <a:pt x="107" y="101"/>
                    <a:pt x="106" y="101"/>
                  </a:cubicBezTo>
                  <a:cubicBezTo>
                    <a:pt x="105" y="103"/>
                    <a:pt x="104" y="104"/>
                    <a:pt x="102" y="105"/>
                  </a:cubicBezTo>
                  <a:cubicBezTo>
                    <a:pt x="102" y="106"/>
                    <a:pt x="100" y="107"/>
                    <a:pt x="97" y="107"/>
                  </a:cubicBezTo>
                  <a:cubicBezTo>
                    <a:pt x="97" y="108"/>
                    <a:pt x="98" y="108"/>
                    <a:pt x="98" y="108"/>
                  </a:cubicBezTo>
                  <a:cubicBezTo>
                    <a:pt x="99" y="109"/>
                    <a:pt x="101" y="112"/>
                    <a:pt x="101" y="114"/>
                  </a:cubicBezTo>
                  <a:cubicBezTo>
                    <a:pt x="102" y="117"/>
                    <a:pt x="101" y="120"/>
                    <a:pt x="100" y="123"/>
                  </a:cubicBezTo>
                  <a:cubicBezTo>
                    <a:pt x="99" y="124"/>
                    <a:pt x="98" y="125"/>
                    <a:pt x="96" y="126"/>
                  </a:cubicBezTo>
                  <a:cubicBezTo>
                    <a:pt x="96" y="126"/>
                    <a:pt x="96" y="126"/>
                    <a:pt x="96" y="126"/>
                  </a:cubicBezTo>
                  <a:cubicBezTo>
                    <a:pt x="96" y="127"/>
                    <a:pt x="96" y="128"/>
                    <a:pt x="96" y="129"/>
                  </a:cubicBezTo>
                  <a:cubicBezTo>
                    <a:pt x="97" y="130"/>
                    <a:pt x="99" y="131"/>
                    <a:pt x="100" y="133"/>
                  </a:cubicBezTo>
                  <a:cubicBezTo>
                    <a:pt x="101" y="136"/>
                    <a:pt x="100" y="140"/>
                    <a:pt x="100" y="141"/>
                  </a:cubicBezTo>
                  <a:cubicBezTo>
                    <a:pt x="99" y="143"/>
                    <a:pt x="97" y="146"/>
                    <a:pt x="95" y="147"/>
                  </a:cubicBezTo>
                  <a:cubicBezTo>
                    <a:pt x="94" y="148"/>
                    <a:pt x="93" y="149"/>
                    <a:pt x="92" y="150"/>
                  </a:cubicBezTo>
                  <a:cubicBezTo>
                    <a:pt x="91" y="150"/>
                    <a:pt x="91" y="150"/>
                    <a:pt x="91" y="150"/>
                  </a:cubicBezTo>
                  <a:cubicBezTo>
                    <a:pt x="90" y="151"/>
                    <a:pt x="90" y="151"/>
                    <a:pt x="89" y="151"/>
                  </a:cubicBezTo>
                  <a:cubicBezTo>
                    <a:pt x="89" y="151"/>
                    <a:pt x="89" y="151"/>
                    <a:pt x="89" y="151"/>
                  </a:cubicBezTo>
                  <a:cubicBezTo>
                    <a:pt x="90" y="152"/>
                    <a:pt x="91" y="153"/>
                    <a:pt x="91" y="155"/>
                  </a:cubicBezTo>
                  <a:cubicBezTo>
                    <a:pt x="91" y="158"/>
                    <a:pt x="89" y="161"/>
                    <a:pt x="88" y="163"/>
                  </a:cubicBezTo>
                  <a:cubicBezTo>
                    <a:pt x="88" y="163"/>
                    <a:pt x="85" y="166"/>
                    <a:pt x="81" y="166"/>
                  </a:cubicBezTo>
                  <a:cubicBezTo>
                    <a:pt x="81" y="166"/>
                    <a:pt x="81" y="166"/>
                    <a:pt x="81" y="166"/>
                  </a:cubicBezTo>
                  <a:cubicBezTo>
                    <a:pt x="81" y="166"/>
                    <a:pt x="81" y="166"/>
                    <a:pt x="81" y="166"/>
                  </a:cubicBezTo>
                  <a:cubicBezTo>
                    <a:pt x="79" y="166"/>
                    <a:pt x="78" y="165"/>
                    <a:pt x="77" y="165"/>
                  </a:cubicBezTo>
                  <a:cubicBezTo>
                    <a:pt x="76" y="167"/>
                    <a:pt x="74" y="170"/>
                    <a:pt x="72" y="171"/>
                  </a:cubicBezTo>
                  <a:cubicBezTo>
                    <a:pt x="71" y="171"/>
                    <a:pt x="70" y="172"/>
                    <a:pt x="69" y="172"/>
                  </a:cubicBezTo>
                  <a:cubicBezTo>
                    <a:pt x="68" y="172"/>
                    <a:pt x="67" y="171"/>
                    <a:pt x="67" y="171"/>
                  </a:cubicBezTo>
                  <a:cubicBezTo>
                    <a:pt x="67" y="171"/>
                    <a:pt x="67" y="171"/>
                    <a:pt x="67" y="171"/>
                  </a:cubicBezTo>
                  <a:cubicBezTo>
                    <a:pt x="66" y="171"/>
                    <a:pt x="65" y="172"/>
                    <a:pt x="65" y="172"/>
                  </a:cubicBezTo>
                  <a:cubicBezTo>
                    <a:pt x="65" y="173"/>
                    <a:pt x="65" y="174"/>
                    <a:pt x="65" y="175"/>
                  </a:cubicBezTo>
                  <a:cubicBezTo>
                    <a:pt x="65" y="176"/>
                    <a:pt x="65" y="178"/>
                    <a:pt x="64" y="179"/>
                  </a:cubicBezTo>
                  <a:cubicBezTo>
                    <a:pt x="65" y="179"/>
                    <a:pt x="65" y="179"/>
                    <a:pt x="65" y="179"/>
                  </a:cubicBezTo>
                  <a:cubicBezTo>
                    <a:pt x="67" y="180"/>
                    <a:pt x="70" y="182"/>
                    <a:pt x="71" y="184"/>
                  </a:cubicBezTo>
                  <a:cubicBezTo>
                    <a:pt x="72" y="186"/>
                    <a:pt x="72" y="190"/>
                    <a:pt x="71" y="193"/>
                  </a:cubicBezTo>
                  <a:cubicBezTo>
                    <a:pt x="69" y="196"/>
                    <a:pt x="66" y="197"/>
                    <a:pt x="64" y="198"/>
                  </a:cubicBezTo>
                  <a:cubicBezTo>
                    <a:pt x="64" y="198"/>
                    <a:pt x="63" y="199"/>
                    <a:pt x="62" y="199"/>
                  </a:cubicBezTo>
                  <a:cubicBezTo>
                    <a:pt x="64" y="201"/>
                    <a:pt x="64" y="205"/>
                    <a:pt x="63" y="206"/>
                  </a:cubicBezTo>
                  <a:cubicBezTo>
                    <a:pt x="63" y="207"/>
                    <a:pt x="63" y="208"/>
                    <a:pt x="62" y="209"/>
                  </a:cubicBezTo>
                  <a:cubicBezTo>
                    <a:pt x="62" y="211"/>
                    <a:pt x="62" y="212"/>
                    <a:pt x="62" y="214"/>
                  </a:cubicBezTo>
                  <a:cubicBezTo>
                    <a:pt x="60" y="217"/>
                    <a:pt x="57" y="219"/>
                    <a:pt x="56" y="219"/>
                  </a:cubicBezTo>
                  <a:cubicBezTo>
                    <a:pt x="55" y="219"/>
                    <a:pt x="54" y="220"/>
                    <a:pt x="52" y="220"/>
                  </a:cubicBezTo>
                  <a:cubicBezTo>
                    <a:pt x="52" y="220"/>
                    <a:pt x="51" y="220"/>
                    <a:pt x="51" y="220"/>
                  </a:cubicBezTo>
                  <a:cubicBezTo>
                    <a:pt x="52" y="221"/>
                    <a:pt x="52" y="222"/>
                    <a:pt x="52" y="224"/>
                  </a:cubicBezTo>
                  <a:cubicBezTo>
                    <a:pt x="52" y="224"/>
                    <a:pt x="51" y="229"/>
                    <a:pt x="48" y="231"/>
                  </a:cubicBezTo>
                  <a:cubicBezTo>
                    <a:pt x="47" y="231"/>
                    <a:pt x="46" y="231"/>
                    <a:pt x="45" y="231"/>
                  </a:cubicBezTo>
                  <a:cubicBezTo>
                    <a:pt x="45" y="231"/>
                    <a:pt x="46" y="231"/>
                    <a:pt x="46" y="231"/>
                  </a:cubicBezTo>
                  <a:cubicBezTo>
                    <a:pt x="46" y="233"/>
                    <a:pt x="46" y="237"/>
                    <a:pt x="44" y="239"/>
                  </a:cubicBezTo>
                  <a:cubicBezTo>
                    <a:pt x="43" y="241"/>
                    <a:pt x="41" y="242"/>
                    <a:pt x="39" y="243"/>
                  </a:cubicBezTo>
                  <a:cubicBezTo>
                    <a:pt x="39" y="243"/>
                    <a:pt x="38" y="243"/>
                    <a:pt x="38" y="243"/>
                  </a:cubicBezTo>
                  <a:cubicBezTo>
                    <a:pt x="38" y="244"/>
                    <a:pt x="38" y="244"/>
                    <a:pt x="37" y="245"/>
                  </a:cubicBezTo>
                  <a:cubicBezTo>
                    <a:pt x="37" y="245"/>
                    <a:pt x="38" y="246"/>
                    <a:pt x="38" y="247"/>
                  </a:cubicBezTo>
                  <a:cubicBezTo>
                    <a:pt x="38" y="247"/>
                    <a:pt x="39" y="247"/>
                    <a:pt x="39" y="248"/>
                  </a:cubicBezTo>
                  <a:cubicBezTo>
                    <a:pt x="39" y="248"/>
                    <a:pt x="40" y="247"/>
                    <a:pt x="40" y="247"/>
                  </a:cubicBezTo>
                  <a:cubicBezTo>
                    <a:pt x="41" y="247"/>
                    <a:pt x="42" y="247"/>
                    <a:pt x="43" y="247"/>
                  </a:cubicBezTo>
                  <a:cubicBezTo>
                    <a:pt x="44" y="247"/>
                    <a:pt x="45" y="247"/>
                    <a:pt x="46" y="248"/>
                  </a:cubicBezTo>
                  <a:cubicBezTo>
                    <a:pt x="49" y="249"/>
                    <a:pt x="51" y="253"/>
                    <a:pt x="51" y="256"/>
                  </a:cubicBezTo>
                  <a:cubicBezTo>
                    <a:pt x="52" y="258"/>
                    <a:pt x="51" y="261"/>
                    <a:pt x="49" y="263"/>
                  </a:cubicBezTo>
                  <a:cubicBezTo>
                    <a:pt x="47" y="265"/>
                    <a:pt x="43" y="265"/>
                    <a:pt x="42" y="265"/>
                  </a:cubicBezTo>
                  <a:cubicBezTo>
                    <a:pt x="42" y="265"/>
                    <a:pt x="42" y="265"/>
                    <a:pt x="42" y="265"/>
                  </a:cubicBezTo>
                  <a:cubicBezTo>
                    <a:pt x="41" y="265"/>
                    <a:pt x="41" y="265"/>
                    <a:pt x="40" y="265"/>
                  </a:cubicBezTo>
                  <a:cubicBezTo>
                    <a:pt x="41" y="265"/>
                    <a:pt x="41" y="266"/>
                    <a:pt x="42" y="266"/>
                  </a:cubicBezTo>
                  <a:cubicBezTo>
                    <a:pt x="45" y="268"/>
                    <a:pt x="46" y="270"/>
                    <a:pt x="47" y="272"/>
                  </a:cubicBezTo>
                  <a:cubicBezTo>
                    <a:pt x="47" y="275"/>
                    <a:pt x="46" y="279"/>
                    <a:pt x="44" y="281"/>
                  </a:cubicBezTo>
                  <a:cubicBezTo>
                    <a:pt x="43" y="282"/>
                    <a:pt x="41" y="282"/>
                    <a:pt x="40" y="282"/>
                  </a:cubicBezTo>
                  <a:cubicBezTo>
                    <a:pt x="40" y="282"/>
                    <a:pt x="40" y="282"/>
                    <a:pt x="40" y="282"/>
                  </a:cubicBezTo>
                  <a:cubicBezTo>
                    <a:pt x="39" y="284"/>
                    <a:pt x="37" y="285"/>
                    <a:pt x="35" y="286"/>
                  </a:cubicBezTo>
                  <a:cubicBezTo>
                    <a:pt x="34" y="286"/>
                    <a:pt x="34" y="286"/>
                    <a:pt x="34" y="286"/>
                  </a:cubicBezTo>
                  <a:cubicBezTo>
                    <a:pt x="33" y="286"/>
                    <a:pt x="33" y="286"/>
                    <a:pt x="33" y="286"/>
                  </a:cubicBezTo>
                  <a:cubicBezTo>
                    <a:pt x="33" y="288"/>
                    <a:pt x="34" y="290"/>
                    <a:pt x="33" y="292"/>
                  </a:cubicBezTo>
                  <a:cubicBezTo>
                    <a:pt x="33" y="294"/>
                    <a:pt x="30" y="297"/>
                    <a:pt x="28" y="298"/>
                  </a:cubicBezTo>
                  <a:cubicBezTo>
                    <a:pt x="27" y="299"/>
                    <a:pt x="26" y="299"/>
                    <a:pt x="25" y="299"/>
                  </a:cubicBezTo>
                  <a:cubicBezTo>
                    <a:pt x="24" y="299"/>
                    <a:pt x="23" y="299"/>
                    <a:pt x="22" y="298"/>
                  </a:cubicBezTo>
                  <a:cubicBezTo>
                    <a:pt x="22" y="298"/>
                    <a:pt x="22" y="298"/>
                    <a:pt x="21" y="298"/>
                  </a:cubicBezTo>
                  <a:cubicBezTo>
                    <a:pt x="21" y="299"/>
                    <a:pt x="20" y="299"/>
                    <a:pt x="20" y="299"/>
                  </a:cubicBezTo>
                  <a:cubicBezTo>
                    <a:pt x="20" y="299"/>
                    <a:pt x="20" y="299"/>
                    <a:pt x="20" y="300"/>
                  </a:cubicBezTo>
                  <a:cubicBezTo>
                    <a:pt x="20" y="300"/>
                    <a:pt x="21" y="300"/>
                    <a:pt x="21" y="300"/>
                  </a:cubicBezTo>
                  <a:cubicBezTo>
                    <a:pt x="23" y="301"/>
                    <a:pt x="24" y="302"/>
                    <a:pt x="26" y="304"/>
                  </a:cubicBezTo>
                  <a:cubicBezTo>
                    <a:pt x="26" y="304"/>
                    <a:pt x="26" y="304"/>
                    <a:pt x="26" y="305"/>
                  </a:cubicBezTo>
                  <a:cubicBezTo>
                    <a:pt x="26" y="305"/>
                    <a:pt x="26" y="305"/>
                    <a:pt x="26" y="305"/>
                  </a:cubicBezTo>
                  <a:cubicBezTo>
                    <a:pt x="27" y="305"/>
                    <a:pt x="29" y="305"/>
                    <a:pt x="30" y="305"/>
                  </a:cubicBezTo>
                  <a:cubicBezTo>
                    <a:pt x="31" y="306"/>
                    <a:pt x="34" y="308"/>
                    <a:pt x="35" y="310"/>
                  </a:cubicBezTo>
                  <a:cubicBezTo>
                    <a:pt x="36" y="310"/>
                    <a:pt x="36" y="310"/>
                    <a:pt x="36" y="311"/>
                  </a:cubicBezTo>
                  <a:cubicBezTo>
                    <a:pt x="37" y="310"/>
                    <a:pt x="38" y="309"/>
                    <a:pt x="39" y="309"/>
                  </a:cubicBezTo>
                  <a:cubicBezTo>
                    <a:pt x="40" y="309"/>
                    <a:pt x="40" y="309"/>
                    <a:pt x="40" y="309"/>
                  </a:cubicBezTo>
                  <a:cubicBezTo>
                    <a:pt x="43" y="310"/>
                    <a:pt x="46" y="312"/>
                    <a:pt x="47" y="314"/>
                  </a:cubicBezTo>
                  <a:cubicBezTo>
                    <a:pt x="48" y="317"/>
                    <a:pt x="48" y="321"/>
                    <a:pt x="48" y="323"/>
                  </a:cubicBezTo>
                  <a:cubicBezTo>
                    <a:pt x="47" y="325"/>
                    <a:pt x="44" y="328"/>
                    <a:pt x="44" y="328"/>
                  </a:cubicBezTo>
                  <a:cubicBezTo>
                    <a:pt x="43" y="329"/>
                    <a:pt x="42" y="330"/>
                    <a:pt x="41" y="330"/>
                  </a:cubicBezTo>
                  <a:cubicBezTo>
                    <a:pt x="41" y="330"/>
                    <a:pt x="41" y="331"/>
                    <a:pt x="41" y="331"/>
                  </a:cubicBezTo>
                  <a:cubicBezTo>
                    <a:pt x="41" y="331"/>
                    <a:pt x="40" y="331"/>
                    <a:pt x="40" y="332"/>
                  </a:cubicBezTo>
                  <a:cubicBezTo>
                    <a:pt x="40" y="332"/>
                    <a:pt x="39" y="333"/>
                    <a:pt x="39" y="334"/>
                  </a:cubicBezTo>
                  <a:cubicBezTo>
                    <a:pt x="38" y="335"/>
                    <a:pt x="38" y="335"/>
                    <a:pt x="37" y="336"/>
                  </a:cubicBezTo>
                  <a:cubicBezTo>
                    <a:pt x="37" y="336"/>
                    <a:pt x="37" y="336"/>
                    <a:pt x="36" y="336"/>
                  </a:cubicBezTo>
                  <a:cubicBezTo>
                    <a:pt x="36" y="337"/>
                    <a:pt x="36" y="338"/>
                    <a:pt x="36" y="338"/>
                  </a:cubicBezTo>
                  <a:cubicBezTo>
                    <a:pt x="36" y="339"/>
                    <a:pt x="37" y="340"/>
                    <a:pt x="37" y="341"/>
                  </a:cubicBezTo>
                  <a:cubicBezTo>
                    <a:pt x="37" y="341"/>
                    <a:pt x="37" y="341"/>
                    <a:pt x="37" y="341"/>
                  </a:cubicBezTo>
                  <a:cubicBezTo>
                    <a:pt x="38" y="340"/>
                    <a:pt x="38" y="340"/>
                    <a:pt x="39" y="339"/>
                  </a:cubicBezTo>
                  <a:cubicBezTo>
                    <a:pt x="40" y="339"/>
                    <a:pt x="42" y="338"/>
                    <a:pt x="44" y="338"/>
                  </a:cubicBezTo>
                  <a:cubicBezTo>
                    <a:pt x="45" y="338"/>
                    <a:pt x="47" y="338"/>
                    <a:pt x="48" y="339"/>
                  </a:cubicBezTo>
                  <a:cubicBezTo>
                    <a:pt x="50" y="341"/>
                    <a:pt x="52" y="344"/>
                    <a:pt x="53" y="346"/>
                  </a:cubicBezTo>
                  <a:cubicBezTo>
                    <a:pt x="53" y="348"/>
                    <a:pt x="52" y="350"/>
                    <a:pt x="51" y="353"/>
                  </a:cubicBezTo>
                  <a:cubicBezTo>
                    <a:pt x="51" y="353"/>
                    <a:pt x="51" y="353"/>
                    <a:pt x="51" y="353"/>
                  </a:cubicBezTo>
                  <a:cubicBezTo>
                    <a:pt x="50" y="355"/>
                    <a:pt x="49" y="357"/>
                    <a:pt x="48" y="358"/>
                  </a:cubicBezTo>
                  <a:cubicBezTo>
                    <a:pt x="48" y="358"/>
                    <a:pt x="47" y="359"/>
                    <a:pt x="47" y="359"/>
                  </a:cubicBezTo>
                  <a:cubicBezTo>
                    <a:pt x="47" y="359"/>
                    <a:pt x="47" y="359"/>
                    <a:pt x="47" y="359"/>
                  </a:cubicBezTo>
                  <a:cubicBezTo>
                    <a:pt x="47" y="359"/>
                    <a:pt x="47" y="360"/>
                    <a:pt x="47" y="360"/>
                  </a:cubicBezTo>
                  <a:cubicBezTo>
                    <a:pt x="47" y="362"/>
                    <a:pt x="47" y="363"/>
                    <a:pt x="47" y="365"/>
                  </a:cubicBezTo>
                  <a:cubicBezTo>
                    <a:pt x="47" y="366"/>
                    <a:pt x="47" y="370"/>
                    <a:pt x="46" y="372"/>
                  </a:cubicBezTo>
                  <a:cubicBezTo>
                    <a:pt x="45" y="373"/>
                    <a:pt x="44" y="376"/>
                    <a:pt x="41" y="377"/>
                  </a:cubicBezTo>
                  <a:cubicBezTo>
                    <a:pt x="40" y="377"/>
                    <a:pt x="39" y="377"/>
                    <a:pt x="38" y="377"/>
                  </a:cubicBezTo>
                  <a:cubicBezTo>
                    <a:pt x="38" y="377"/>
                    <a:pt x="38" y="377"/>
                    <a:pt x="38" y="377"/>
                  </a:cubicBezTo>
                  <a:cubicBezTo>
                    <a:pt x="40" y="379"/>
                    <a:pt x="43" y="381"/>
                    <a:pt x="44" y="384"/>
                  </a:cubicBezTo>
                  <a:cubicBezTo>
                    <a:pt x="45" y="387"/>
                    <a:pt x="43" y="390"/>
                    <a:pt x="43" y="392"/>
                  </a:cubicBezTo>
                  <a:cubicBezTo>
                    <a:pt x="45" y="392"/>
                    <a:pt x="47" y="394"/>
                    <a:pt x="49" y="395"/>
                  </a:cubicBezTo>
                  <a:cubicBezTo>
                    <a:pt x="50" y="397"/>
                    <a:pt x="50" y="399"/>
                    <a:pt x="51" y="401"/>
                  </a:cubicBezTo>
                  <a:cubicBezTo>
                    <a:pt x="51" y="401"/>
                    <a:pt x="51" y="401"/>
                    <a:pt x="51" y="402"/>
                  </a:cubicBezTo>
                  <a:cubicBezTo>
                    <a:pt x="51" y="402"/>
                    <a:pt x="52" y="403"/>
                    <a:pt x="52" y="403"/>
                  </a:cubicBezTo>
                  <a:cubicBezTo>
                    <a:pt x="54" y="405"/>
                    <a:pt x="55" y="408"/>
                    <a:pt x="55" y="410"/>
                  </a:cubicBezTo>
                  <a:cubicBezTo>
                    <a:pt x="55" y="414"/>
                    <a:pt x="52" y="419"/>
                    <a:pt x="50" y="421"/>
                  </a:cubicBezTo>
                  <a:cubicBezTo>
                    <a:pt x="49" y="422"/>
                    <a:pt x="47" y="423"/>
                    <a:pt x="46" y="424"/>
                  </a:cubicBezTo>
                  <a:cubicBezTo>
                    <a:pt x="45" y="424"/>
                    <a:pt x="45" y="424"/>
                    <a:pt x="45" y="424"/>
                  </a:cubicBezTo>
                  <a:cubicBezTo>
                    <a:pt x="43" y="425"/>
                    <a:pt x="43" y="426"/>
                    <a:pt x="42" y="426"/>
                  </a:cubicBezTo>
                  <a:cubicBezTo>
                    <a:pt x="42" y="427"/>
                    <a:pt x="42" y="429"/>
                    <a:pt x="42" y="431"/>
                  </a:cubicBezTo>
                  <a:cubicBezTo>
                    <a:pt x="42" y="432"/>
                    <a:pt x="42" y="434"/>
                    <a:pt x="43" y="435"/>
                  </a:cubicBezTo>
                  <a:cubicBezTo>
                    <a:pt x="43" y="435"/>
                    <a:pt x="43" y="435"/>
                    <a:pt x="43" y="435"/>
                  </a:cubicBezTo>
                  <a:cubicBezTo>
                    <a:pt x="43" y="435"/>
                    <a:pt x="44" y="435"/>
                    <a:pt x="45" y="435"/>
                  </a:cubicBezTo>
                  <a:cubicBezTo>
                    <a:pt x="45" y="435"/>
                    <a:pt x="46" y="435"/>
                    <a:pt x="46" y="435"/>
                  </a:cubicBezTo>
                  <a:cubicBezTo>
                    <a:pt x="49" y="435"/>
                    <a:pt x="53" y="435"/>
                    <a:pt x="55" y="436"/>
                  </a:cubicBezTo>
                  <a:cubicBezTo>
                    <a:pt x="57" y="438"/>
                    <a:pt x="60" y="442"/>
                    <a:pt x="59" y="446"/>
                  </a:cubicBezTo>
                  <a:cubicBezTo>
                    <a:pt x="59" y="448"/>
                    <a:pt x="58" y="450"/>
                    <a:pt x="56" y="451"/>
                  </a:cubicBezTo>
                  <a:cubicBezTo>
                    <a:pt x="57" y="451"/>
                    <a:pt x="58" y="450"/>
                    <a:pt x="59" y="450"/>
                  </a:cubicBezTo>
                  <a:cubicBezTo>
                    <a:pt x="59" y="450"/>
                    <a:pt x="59" y="450"/>
                    <a:pt x="59" y="450"/>
                  </a:cubicBezTo>
                  <a:cubicBezTo>
                    <a:pt x="63" y="450"/>
                    <a:pt x="66" y="453"/>
                    <a:pt x="67" y="455"/>
                  </a:cubicBezTo>
                  <a:cubicBezTo>
                    <a:pt x="69" y="457"/>
                    <a:pt x="69" y="462"/>
                    <a:pt x="69" y="465"/>
                  </a:cubicBezTo>
                  <a:cubicBezTo>
                    <a:pt x="68" y="468"/>
                    <a:pt x="64" y="471"/>
                    <a:pt x="63" y="472"/>
                  </a:cubicBezTo>
                  <a:cubicBezTo>
                    <a:pt x="64" y="472"/>
                    <a:pt x="66" y="472"/>
                    <a:pt x="67" y="473"/>
                  </a:cubicBezTo>
                  <a:cubicBezTo>
                    <a:pt x="69" y="475"/>
                    <a:pt x="71" y="477"/>
                    <a:pt x="72" y="479"/>
                  </a:cubicBezTo>
                  <a:cubicBezTo>
                    <a:pt x="72" y="481"/>
                    <a:pt x="72" y="482"/>
                    <a:pt x="71" y="484"/>
                  </a:cubicBezTo>
                  <a:cubicBezTo>
                    <a:pt x="71" y="484"/>
                    <a:pt x="71" y="484"/>
                    <a:pt x="72" y="484"/>
                  </a:cubicBezTo>
                  <a:cubicBezTo>
                    <a:pt x="74" y="486"/>
                    <a:pt x="76" y="489"/>
                    <a:pt x="76" y="491"/>
                  </a:cubicBezTo>
                  <a:cubicBezTo>
                    <a:pt x="77" y="494"/>
                    <a:pt x="78" y="498"/>
                    <a:pt x="75" y="501"/>
                  </a:cubicBezTo>
                  <a:cubicBezTo>
                    <a:pt x="75" y="501"/>
                    <a:pt x="75" y="501"/>
                    <a:pt x="75" y="501"/>
                  </a:cubicBezTo>
                  <a:cubicBezTo>
                    <a:pt x="76" y="501"/>
                    <a:pt x="76" y="501"/>
                    <a:pt x="77" y="501"/>
                  </a:cubicBezTo>
                  <a:cubicBezTo>
                    <a:pt x="77" y="501"/>
                    <a:pt x="77" y="501"/>
                    <a:pt x="78" y="501"/>
                  </a:cubicBezTo>
                  <a:cubicBezTo>
                    <a:pt x="79" y="501"/>
                    <a:pt x="83" y="501"/>
                    <a:pt x="86" y="504"/>
                  </a:cubicBezTo>
                  <a:cubicBezTo>
                    <a:pt x="88" y="506"/>
                    <a:pt x="88" y="511"/>
                    <a:pt x="88" y="513"/>
                  </a:cubicBezTo>
                  <a:cubicBezTo>
                    <a:pt x="87" y="516"/>
                    <a:pt x="84" y="519"/>
                    <a:pt x="82" y="520"/>
                  </a:cubicBezTo>
                  <a:cubicBezTo>
                    <a:pt x="82" y="520"/>
                    <a:pt x="80" y="522"/>
                    <a:pt x="79" y="522"/>
                  </a:cubicBezTo>
                  <a:cubicBezTo>
                    <a:pt x="79" y="525"/>
                    <a:pt x="78" y="529"/>
                    <a:pt x="77" y="529"/>
                  </a:cubicBezTo>
                  <a:cubicBezTo>
                    <a:pt x="76" y="532"/>
                    <a:pt x="75" y="534"/>
                    <a:pt x="72" y="535"/>
                  </a:cubicBezTo>
                  <a:cubicBezTo>
                    <a:pt x="73" y="536"/>
                    <a:pt x="74" y="537"/>
                    <a:pt x="75" y="539"/>
                  </a:cubicBezTo>
                  <a:cubicBezTo>
                    <a:pt x="76" y="541"/>
                    <a:pt x="76" y="545"/>
                    <a:pt x="75" y="547"/>
                  </a:cubicBezTo>
                  <a:cubicBezTo>
                    <a:pt x="75" y="549"/>
                    <a:pt x="73" y="551"/>
                    <a:pt x="72" y="552"/>
                  </a:cubicBezTo>
                  <a:cubicBezTo>
                    <a:pt x="71" y="554"/>
                    <a:pt x="68" y="556"/>
                    <a:pt x="67" y="557"/>
                  </a:cubicBezTo>
                  <a:cubicBezTo>
                    <a:pt x="66" y="557"/>
                    <a:pt x="66" y="558"/>
                    <a:pt x="66" y="558"/>
                  </a:cubicBezTo>
                  <a:cubicBezTo>
                    <a:pt x="66" y="559"/>
                    <a:pt x="66" y="560"/>
                    <a:pt x="65" y="561"/>
                  </a:cubicBezTo>
                  <a:cubicBezTo>
                    <a:pt x="65" y="561"/>
                    <a:pt x="65" y="561"/>
                    <a:pt x="64" y="562"/>
                  </a:cubicBezTo>
                  <a:cubicBezTo>
                    <a:pt x="65" y="563"/>
                    <a:pt x="66" y="564"/>
                    <a:pt x="66" y="565"/>
                  </a:cubicBezTo>
                  <a:cubicBezTo>
                    <a:pt x="67" y="568"/>
                    <a:pt x="65" y="571"/>
                    <a:pt x="64" y="572"/>
                  </a:cubicBezTo>
                  <a:cubicBezTo>
                    <a:pt x="63" y="573"/>
                    <a:pt x="60" y="576"/>
                    <a:pt x="58" y="577"/>
                  </a:cubicBezTo>
                  <a:cubicBezTo>
                    <a:pt x="57" y="578"/>
                    <a:pt x="56" y="578"/>
                    <a:pt x="55" y="578"/>
                  </a:cubicBezTo>
                  <a:cubicBezTo>
                    <a:pt x="54" y="578"/>
                    <a:pt x="53" y="578"/>
                    <a:pt x="53" y="578"/>
                  </a:cubicBezTo>
                  <a:cubicBezTo>
                    <a:pt x="53" y="578"/>
                    <a:pt x="53" y="578"/>
                    <a:pt x="52" y="578"/>
                  </a:cubicBezTo>
                  <a:cubicBezTo>
                    <a:pt x="52" y="578"/>
                    <a:pt x="52" y="578"/>
                    <a:pt x="52" y="578"/>
                  </a:cubicBezTo>
                  <a:cubicBezTo>
                    <a:pt x="52" y="578"/>
                    <a:pt x="52" y="579"/>
                    <a:pt x="52" y="579"/>
                  </a:cubicBezTo>
                  <a:cubicBezTo>
                    <a:pt x="52" y="579"/>
                    <a:pt x="52" y="580"/>
                    <a:pt x="52" y="580"/>
                  </a:cubicBezTo>
                  <a:cubicBezTo>
                    <a:pt x="53" y="582"/>
                    <a:pt x="54" y="584"/>
                    <a:pt x="53" y="587"/>
                  </a:cubicBezTo>
                  <a:cubicBezTo>
                    <a:pt x="52" y="589"/>
                    <a:pt x="50" y="590"/>
                    <a:pt x="49" y="591"/>
                  </a:cubicBezTo>
                  <a:cubicBezTo>
                    <a:pt x="49" y="591"/>
                    <a:pt x="49" y="591"/>
                    <a:pt x="49" y="591"/>
                  </a:cubicBezTo>
                  <a:cubicBezTo>
                    <a:pt x="48" y="592"/>
                    <a:pt x="48" y="592"/>
                    <a:pt x="47" y="592"/>
                  </a:cubicBezTo>
                  <a:cubicBezTo>
                    <a:pt x="47" y="592"/>
                    <a:pt x="47" y="592"/>
                    <a:pt x="47" y="593"/>
                  </a:cubicBezTo>
                  <a:cubicBezTo>
                    <a:pt x="47" y="593"/>
                    <a:pt x="46" y="593"/>
                    <a:pt x="46" y="594"/>
                  </a:cubicBezTo>
                  <a:cubicBezTo>
                    <a:pt x="46" y="594"/>
                    <a:pt x="45" y="595"/>
                    <a:pt x="44" y="596"/>
                  </a:cubicBezTo>
                  <a:cubicBezTo>
                    <a:pt x="44" y="596"/>
                    <a:pt x="44" y="596"/>
                    <a:pt x="44" y="596"/>
                  </a:cubicBezTo>
                  <a:cubicBezTo>
                    <a:pt x="44" y="597"/>
                    <a:pt x="45" y="597"/>
                    <a:pt x="45" y="598"/>
                  </a:cubicBezTo>
                  <a:cubicBezTo>
                    <a:pt x="46" y="601"/>
                    <a:pt x="46" y="605"/>
                    <a:pt x="44" y="607"/>
                  </a:cubicBezTo>
                  <a:cubicBezTo>
                    <a:pt x="42" y="609"/>
                    <a:pt x="39" y="610"/>
                    <a:pt x="37" y="610"/>
                  </a:cubicBezTo>
                  <a:cubicBezTo>
                    <a:pt x="37" y="610"/>
                    <a:pt x="36" y="610"/>
                    <a:pt x="36" y="610"/>
                  </a:cubicBezTo>
                  <a:cubicBezTo>
                    <a:pt x="33" y="609"/>
                    <a:pt x="31" y="606"/>
                    <a:pt x="30" y="604"/>
                  </a:cubicBezTo>
                  <a:cubicBezTo>
                    <a:pt x="30" y="605"/>
                    <a:pt x="30" y="605"/>
                    <a:pt x="30" y="605"/>
                  </a:cubicBezTo>
                  <a:cubicBezTo>
                    <a:pt x="30" y="606"/>
                    <a:pt x="30" y="607"/>
                    <a:pt x="30" y="608"/>
                  </a:cubicBezTo>
                  <a:cubicBezTo>
                    <a:pt x="30" y="608"/>
                    <a:pt x="29" y="609"/>
                    <a:pt x="29" y="609"/>
                  </a:cubicBezTo>
                  <a:cubicBezTo>
                    <a:pt x="29" y="609"/>
                    <a:pt x="29" y="610"/>
                    <a:pt x="29" y="610"/>
                  </a:cubicBezTo>
                  <a:cubicBezTo>
                    <a:pt x="30" y="611"/>
                    <a:pt x="31" y="613"/>
                    <a:pt x="32" y="615"/>
                  </a:cubicBezTo>
                  <a:cubicBezTo>
                    <a:pt x="32" y="618"/>
                    <a:pt x="30" y="621"/>
                    <a:pt x="29" y="622"/>
                  </a:cubicBezTo>
                  <a:cubicBezTo>
                    <a:pt x="27" y="623"/>
                    <a:pt x="26" y="624"/>
                    <a:pt x="25" y="624"/>
                  </a:cubicBezTo>
                  <a:cubicBezTo>
                    <a:pt x="25" y="624"/>
                    <a:pt x="25" y="624"/>
                    <a:pt x="25" y="624"/>
                  </a:cubicBezTo>
                  <a:cubicBezTo>
                    <a:pt x="25" y="624"/>
                    <a:pt x="24" y="624"/>
                    <a:pt x="24" y="624"/>
                  </a:cubicBezTo>
                  <a:cubicBezTo>
                    <a:pt x="25" y="625"/>
                    <a:pt x="25" y="626"/>
                    <a:pt x="25" y="627"/>
                  </a:cubicBezTo>
                  <a:cubicBezTo>
                    <a:pt x="27" y="632"/>
                    <a:pt x="27" y="635"/>
                    <a:pt x="26" y="638"/>
                  </a:cubicBezTo>
                  <a:cubicBezTo>
                    <a:pt x="26" y="639"/>
                    <a:pt x="25" y="640"/>
                    <a:pt x="25" y="641"/>
                  </a:cubicBezTo>
                  <a:cubicBezTo>
                    <a:pt x="26" y="643"/>
                    <a:pt x="27" y="646"/>
                    <a:pt x="27" y="648"/>
                  </a:cubicBezTo>
                  <a:cubicBezTo>
                    <a:pt x="26" y="651"/>
                    <a:pt x="24" y="653"/>
                    <a:pt x="21" y="656"/>
                  </a:cubicBezTo>
                  <a:cubicBezTo>
                    <a:pt x="21" y="656"/>
                    <a:pt x="21" y="656"/>
                    <a:pt x="20" y="656"/>
                  </a:cubicBezTo>
                  <a:cubicBezTo>
                    <a:pt x="20" y="657"/>
                    <a:pt x="17" y="659"/>
                    <a:pt x="15" y="660"/>
                  </a:cubicBezTo>
                  <a:cubicBezTo>
                    <a:pt x="14" y="661"/>
                    <a:pt x="11" y="662"/>
                    <a:pt x="10" y="662"/>
                  </a:cubicBezTo>
                  <a:cubicBezTo>
                    <a:pt x="10" y="662"/>
                    <a:pt x="10" y="662"/>
                    <a:pt x="10" y="662"/>
                  </a:cubicBezTo>
                  <a:cubicBezTo>
                    <a:pt x="10" y="663"/>
                    <a:pt x="10" y="665"/>
                    <a:pt x="10" y="666"/>
                  </a:cubicBezTo>
                  <a:cubicBezTo>
                    <a:pt x="11" y="667"/>
                    <a:pt x="11" y="668"/>
                    <a:pt x="11" y="669"/>
                  </a:cubicBezTo>
                  <a:cubicBezTo>
                    <a:pt x="12" y="669"/>
                    <a:pt x="13" y="671"/>
                    <a:pt x="14" y="671"/>
                  </a:cubicBezTo>
                  <a:cubicBezTo>
                    <a:pt x="14" y="671"/>
                    <a:pt x="14" y="671"/>
                    <a:pt x="14" y="672"/>
                  </a:cubicBezTo>
                  <a:cubicBezTo>
                    <a:pt x="15" y="672"/>
                    <a:pt x="17" y="673"/>
                    <a:pt x="18" y="674"/>
                  </a:cubicBezTo>
                  <a:cubicBezTo>
                    <a:pt x="19" y="676"/>
                    <a:pt x="21" y="680"/>
                    <a:pt x="20" y="684"/>
                  </a:cubicBezTo>
                  <a:cubicBezTo>
                    <a:pt x="19" y="688"/>
                    <a:pt x="15" y="689"/>
                    <a:pt x="14" y="690"/>
                  </a:cubicBezTo>
                  <a:cubicBezTo>
                    <a:pt x="14" y="690"/>
                    <a:pt x="13" y="690"/>
                    <a:pt x="13" y="690"/>
                  </a:cubicBezTo>
                  <a:cubicBezTo>
                    <a:pt x="14" y="692"/>
                    <a:pt x="15" y="695"/>
                    <a:pt x="15" y="697"/>
                  </a:cubicBezTo>
                  <a:cubicBezTo>
                    <a:pt x="15" y="697"/>
                    <a:pt x="15" y="702"/>
                    <a:pt x="13" y="706"/>
                  </a:cubicBezTo>
                  <a:cubicBezTo>
                    <a:pt x="11" y="708"/>
                    <a:pt x="7" y="709"/>
                    <a:pt x="4" y="710"/>
                  </a:cubicBezTo>
                  <a:cubicBezTo>
                    <a:pt x="3" y="710"/>
                    <a:pt x="3" y="710"/>
                    <a:pt x="3" y="710"/>
                  </a:cubicBezTo>
                  <a:cubicBezTo>
                    <a:pt x="3" y="710"/>
                    <a:pt x="2" y="710"/>
                    <a:pt x="1" y="710"/>
                  </a:cubicBezTo>
                  <a:cubicBezTo>
                    <a:pt x="3" y="712"/>
                    <a:pt x="5" y="715"/>
                    <a:pt x="5" y="717"/>
                  </a:cubicBezTo>
                  <a:cubicBezTo>
                    <a:pt x="5" y="720"/>
                    <a:pt x="3" y="724"/>
                    <a:pt x="3" y="725"/>
                  </a:cubicBezTo>
                  <a:cubicBezTo>
                    <a:pt x="2" y="726"/>
                    <a:pt x="1" y="727"/>
                    <a:pt x="0" y="728"/>
                  </a:cubicBezTo>
                  <a:cubicBezTo>
                    <a:pt x="0" y="728"/>
                    <a:pt x="0" y="728"/>
                    <a:pt x="0" y="728"/>
                  </a:cubicBezTo>
                  <a:cubicBezTo>
                    <a:pt x="1" y="728"/>
                    <a:pt x="1" y="729"/>
                    <a:pt x="1" y="729"/>
                  </a:cubicBezTo>
                  <a:cubicBezTo>
                    <a:pt x="2" y="729"/>
                    <a:pt x="2" y="729"/>
                    <a:pt x="3" y="729"/>
                  </a:cubicBezTo>
                  <a:cubicBezTo>
                    <a:pt x="4" y="730"/>
                    <a:pt x="6" y="730"/>
                    <a:pt x="7" y="732"/>
                  </a:cubicBezTo>
                  <a:cubicBezTo>
                    <a:pt x="9" y="733"/>
                    <a:pt x="11" y="737"/>
                    <a:pt x="11" y="740"/>
                  </a:cubicBezTo>
                  <a:cubicBezTo>
                    <a:pt x="12" y="741"/>
                    <a:pt x="11" y="743"/>
                    <a:pt x="11" y="744"/>
                  </a:cubicBezTo>
                  <a:cubicBezTo>
                    <a:pt x="70" y="738"/>
                    <a:pt x="70" y="738"/>
                    <a:pt x="70" y="738"/>
                  </a:cubicBezTo>
                  <a:cubicBezTo>
                    <a:pt x="158" y="730"/>
                    <a:pt x="158" y="730"/>
                    <a:pt x="158" y="730"/>
                  </a:cubicBezTo>
                  <a:cubicBezTo>
                    <a:pt x="280" y="716"/>
                    <a:pt x="280" y="716"/>
                    <a:pt x="280" y="716"/>
                  </a:cubicBezTo>
                  <a:cubicBezTo>
                    <a:pt x="282" y="719"/>
                    <a:pt x="282" y="719"/>
                    <a:pt x="282" y="719"/>
                  </a:cubicBezTo>
                  <a:cubicBezTo>
                    <a:pt x="285" y="722"/>
                    <a:pt x="285" y="723"/>
                    <a:pt x="285" y="724"/>
                  </a:cubicBezTo>
                  <a:cubicBezTo>
                    <a:pt x="285" y="726"/>
                    <a:pt x="284" y="729"/>
                    <a:pt x="283" y="731"/>
                  </a:cubicBezTo>
                  <a:cubicBezTo>
                    <a:pt x="283" y="732"/>
                    <a:pt x="283" y="732"/>
                    <a:pt x="282" y="733"/>
                  </a:cubicBezTo>
                  <a:cubicBezTo>
                    <a:pt x="282" y="733"/>
                    <a:pt x="282" y="733"/>
                    <a:pt x="282" y="733"/>
                  </a:cubicBezTo>
                  <a:cubicBezTo>
                    <a:pt x="283" y="734"/>
                    <a:pt x="283" y="736"/>
                    <a:pt x="283" y="738"/>
                  </a:cubicBezTo>
                  <a:cubicBezTo>
                    <a:pt x="282" y="740"/>
                    <a:pt x="281" y="742"/>
                    <a:pt x="280" y="743"/>
                  </a:cubicBezTo>
                  <a:cubicBezTo>
                    <a:pt x="280" y="743"/>
                    <a:pt x="280" y="743"/>
                    <a:pt x="280" y="743"/>
                  </a:cubicBezTo>
                  <a:cubicBezTo>
                    <a:pt x="280" y="743"/>
                    <a:pt x="280" y="744"/>
                    <a:pt x="280" y="744"/>
                  </a:cubicBezTo>
                  <a:cubicBezTo>
                    <a:pt x="280" y="746"/>
                    <a:pt x="280" y="747"/>
                    <a:pt x="280" y="748"/>
                  </a:cubicBezTo>
                  <a:cubicBezTo>
                    <a:pt x="280" y="749"/>
                    <a:pt x="279" y="750"/>
                    <a:pt x="279" y="751"/>
                  </a:cubicBezTo>
                  <a:cubicBezTo>
                    <a:pt x="279" y="752"/>
                    <a:pt x="280" y="754"/>
                    <a:pt x="280" y="756"/>
                  </a:cubicBezTo>
                  <a:cubicBezTo>
                    <a:pt x="279" y="758"/>
                    <a:pt x="278" y="760"/>
                    <a:pt x="277" y="761"/>
                  </a:cubicBezTo>
                  <a:cubicBezTo>
                    <a:pt x="276" y="761"/>
                    <a:pt x="276" y="761"/>
                    <a:pt x="276" y="761"/>
                  </a:cubicBezTo>
                  <a:cubicBezTo>
                    <a:pt x="276" y="761"/>
                    <a:pt x="276" y="762"/>
                    <a:pt x="275" y="762"/>
                  </a:cubicBezTo>
                  <a:cubicBezTo>
                    <a:pt x="275" y="762"/>
                    <a:pt x="275" y="763"/>
                    <a:pt x="274" y="763"/>
                  </a:cubicBezTo>
                  <a:cubicBezTo>
                    <a:pt x="274" y="763"/>
                    <a:pt x="274" y="764"/>
                    <a:pt x="274" y="764"/>
                  </a:cubicBezTo>
                  <a:cubicBezTo>
                    <a:pt x="274" y="764"/>
                    <a:pt x="274" y="764"/>
                    <a:pt x="274" y="765"/>
                  </a:cubicBezTo>
                  <a:cubicBezTo>
                    <a:pt x="275" y="766"/>
                    <a:pt x="276" y="768"/>
                    <a:pt x="275" y="770"/>
                  </a:cubicBezTo>
                  <a:cubicBezTo>
                    <a:pt x="275" y="772"/>
                    <a:pt x="274" y="774"/>
                    <a:pt x="273" y="775"/>
                  </a:cubicBezTo>
                  <a:cubicBezTo>
                    <a:pt x="273" y="775"/>
                    <a:pt x="273" y="775"/>
                    <a:pt x="273" y="775"/>
                  </a:cubicBezTo>
                  <a:cubicBezTo>
                    <a:pt x="273" y="776"/>
                    <a:pt x="274" y="776"/>
                    <a:pt x="274" y="777"/>
                  </a:cubicBezTo>
                  <a:cubicBezTo>
                    <a:pt x="274" y="778"/>
                    <a:pt x="274" y="780"/>
                    <a:pt x="274" y="781"/>
                  </a:cubicBezTo>
                  <a:cubicBezTo>
                    <a:pt x="274" y="781"/>
                    <a:pt x="274" y="781"/>
                    <a:pt x="274" y="782"/>
                  </a:cubicBezTo>
                  <a:cubicBezTo>
                    <a:pt x="274" y="782"/>
                    <a:pt x="274" y="782"/>
                    <a:pt x="274" y="782"/>
                  </a:cubicBezTo>
                  <a:cubicBezTo>
                    <a:pt x="275" y="782"/>
                    <a:pt x="276" y="783"/>
                    <a:pt x="277" y="785"/>
                  </a:cubicBezTo>
                  <a:cubicBezTo>
                    <a:pt x="278" y="787"/>
                    <a:pt x="278" y="789"/>
                    <a:pt x="278" y="791"/>
                  </a:cubicBezTo>
                  <a:cubicBezTo>
                    <a:pt x="278" y="791"/>
                    <a:pt x="278" y="792"/>
                    <a:pt x="279" y="792"/>
                  </a:cubicBezTo>
                  <a:cubicBezTo>
                    <a:pt x="279" y="793"/>
                    <a:pt x="280" y="795"/>
                    <a:pt x="280" y="796"/>
                  </a:cubicBezTo>
                  <a:cubicBezTo>
                    <a:pt x="281" y="797"/>
                    <a:pt x="284" y="800"/>
                    <a:pt x="285" y="802"/>
                  </a:cubicBezTo>
                  <a:cubicBezTo>
                    <a:pt x="285" y="802"/>
                    <a:pt x="285" y="802"/>
                    <a:pt x="285" y="802"/>
                  </a:cubicBezTo>
                  <a:cubicBezTo>
                    <a:pt x="286" y="802"/>
                    <a:pt x="287" y="804"/>
                    <a:pt x="288" y="804"/>
                  </a:cubicBezTo>
                  <a:cubicBezTo>
                    <a:pt x="288" y="804"/>
                    <a:pt x="288" y="804"/>
                    <a:pt x="289" y="804"/>
                  </a:cubicBezTo>
                  <a:cubicBezTo>
                    <a:pt x="290" y="805"/>
                    <a:pt x="291" y="805"/>
                    <a:pt x="291" y="806"/>
                  </a:cubicBezTo>
                  <a:cubicBezTo>
                    <a:pt x="293" y="807"/>
                    <a:pt x="296" y="809"/>
                    <a:pt x="297" y="810"/>
                  </a:cubicBezTo>
                  <a:cubicBezTo>
                    <a:pt x="298" y="813"/>
                    <a:pt x="301" y="817"/>
                    <a:pt x="301" y="819"/>
                  </a:cubicBezTo>
                  <a:cubicBezTo>
                    <a:pt x="302" y="820"/>
                    <a:pt x="302" y="822"/>
                    <a:pt x="302" y="823"/>
                  </a:cubicBezTo>
                  <a:cubicBezTo>
                    <a:pt x="302" y="824"/>
                    <a:pt x="302" y="825"/>
                    <a:pt x="302" y="825"/>
                  </a:cubicBezTo>
                  <a:cubicBezTo>
                    <a:pt x="302" y="825"/>
                    <a:pt x="302" y="825"/>
                    <a:pt x="302" y="825"/>
                  </a:cubicBezTo>
                  <a:cubicBezTo>
                    <a:pt x="303" y="826"/>
                    <a:pt x="303" y="826"/>
                    <a:pt x="304" y="826"/>
                  </a:cubicBezTo>
                  <a:cubicBezTo>
                    <a:pt x="305" y="827"/>
                    <a:pt x="305" y="828"/>
                    <a:pt x="306" y="828"/>
                  </a:cubicBezTo>
                  <a:cubicBezTo>
                    <a:pt x="306" y="829"/>
                    <a:pt x="306" y="829"/>
                    <a:pt x="307" y="830"/>
                  </a:cubicBezTo>
                  <a:cubicBezTo>
                    <a:pt x="307" y="830"/>
                    <a:pt x="307" y="830"/>
                    <a:pt x="307" y="830"/>
                  </a:cubicBezTo>
                  <a:cubicBezTo>
                    <a:pt x="308" y="830"/>
                    <a:pt x="310" y="831"/>
                    <a:pt x="311" y="832"/>
                  </a:cubicBezTo>
                  <a:cubicBezTo>
                    <a:pt x="313" y="835"/>
                    <a:pt x="313" y="839"/>
                    <a:pt x="313" y="841"/>
                  </a:cubicBezTo>
                  <a:cubicBezTo>
                    <a:pt x="312" y="842"/>
                    <a:pt x="312" y="843"/>
                    <a:pt x="311" y="844"/>
                  </a:cubicBezTo>
                  <a:cubicBezTo>
                    <a:pt x="312" y="844"/>
                    <a:pt x="312" y="844"/>
                    <a:pt x="312" y="844"/>
                  </a:cubicBezTo>
                  <a:cubicBezTo>
                    <a:pt x="312" y="845"/>
                    <a:pt x="312" y="845"/>
                    <a:pt x="312" y="846"/>
                  </a:cubicBezTo>
                  <a:cubicBezTo>
                    <a:pt x="313" y="846"/>
                    <a:pt x="313" y="847"/>
                    <a:pt x="313" y="847"/>
                  </a:cubicBezTo>
                  <a:cubicBezTo>
                    <a:pt x="314" y="848"/>
                    <a:pt x="315" y="848"/>
                    <a:pt x="316" y="850"/>
                  </a:cubicBezTo>
                  <a:cubicBezTo>
                    <a:pt x="316" y="851"/>
                    <a:pt x="316" y="852"/>
                    <a:pt x="316" y="853"/>
                  </a:cubicBezTo>
                  <a:cubicBezTo>
                    <a:pt x="317" y="853"/>
                    <a:pt x="318" y="854"/>
                    <a:pt x="318" y="854"/>
                  </a:cubicBezTo>
                  <a:cubicBezTo>
                    <a:pt x="319" y="855"/>
                    <a:pt x="320" y="856"/>
                    <a:pt x="320" y="856"/>
                  </a:cubicBezTo>
                  <a:cubicBezTo>
                    <a:pt x="320" y="856"/>
                    <a:pt x="327" y="856"/>
                    <a:pt x="327" y="856"/>
                  </a:cubicBezTo>
                  <a:cubicBezTo>
                    <a:pt x="325" y="861"/>
                    <a:pt x="325" y="861"/>
                    <a:pt x="325" y="861"/>
                  </a:cubicBezTo>
                  <a:cubicBezTo>
                    <a:pt x="327" y="861"/>
                    <a:pt x="328" y="861"/>
                    <a:pt x="329" y="860"/>
                  </a:cubicBezTo>
                  <a:cubicBezTo>
                    <a:pt x="330" y="860"/>
                    <a:pt x="331" y="858"/>
                    <a:pt x="332" y="858"/>
                  </a:cubicBezTo>
                  <a:cubicBezTo>
                    <a:pt x="332" y="859"/>
                    <a:pt x="332" y="861"/>
                    <a:pt x="332" y="861"/>
                  </a:cubicBezTo>
                  <a:cubicBezTo>
                    <a:pt x="333" y="862"/>
                    <a:pt x="334" y="862"/>
                    <a:pt x="335" y="861"/>
                  </a:cubicBezTo>
                  <a:cubicBezTo>
                    <a:pt x="336" y="861"/>
                    <a:pt x="337" y="859"/>
                    <a:pt x="337" y="858"/>
                  </a:cubicBezTo>
                  <a:cubicBezTo>
                    <a:pt x="338" y="857"/>
                    <a:pt x="337" y="854"/>
                    <a:pt x="338" y="852"/>
                  </a:cubicBezTo>
                  <a:cubicBezTo>
                    <a:pt x="338" y="851"/>
                    <a:pt x="340" y="848"/>
                    <a:pt x="341" y="846"/>
                  </a:cubicBezTo>
                  <a:cubicBezTo>
                    <a:pt x="342" y="845"/>
                    <a:pt x="344" y="844"/>
                    <a:pt x="345" y="843"/>
                  </a:cubicBezTo>
                  <a:cubicBezTo>
                    <a:pt x="346" y="842"/>
                    <a:pt x="348" y="840"/>
                    <a:pt x="348" y="840"/>
                  </a:cubicBezTo>
                  <a:cubicBezTo>
                    <a:pt x="349" y="839"/>
                    <a:pt x="351" y="837"/>
                    <a:pt x="352" y="836"/>
                  </a:cubicBezTo>
                  <a:cubicBezTo>
                    <a:pt x="352" y="835"/>
                    <a:pt x="352" y="833"/>
                    <a:pt x="352" y="832"/>
                  </a:cubicBezTo>
                  <a:cubicBezTo>
                    <a:pt x="351" y="831"/>
                    <a:pt x="349" y="831"/>
                    <a:pt x="348" y="831"/>
                  </a:cubicBezTo>
                  <a:cubicBezTo>
                    <a:pt x="348" y="830"/>
                    <a:pt x="346" y="830"/>
                    <a:pt x="345" y="829"/>
                  </a:cubicBezTo>
                  <a:cubicBezTo>
                    <a:pt x="345" y="828"/>
                    <a:pt x="346" y="826"/>
                    <a:pt x="346" y="826"/>
                  </a:cubicBezTo>
                  <a:cubicBezTo>
                    <a:pt x="347" y="825"/>
                    <a:pt x="350" y="823"/>
                    <a:pt x="351" y="823"/>
                  </a:cubicBezTo>
                  <a:cubicBezTo>
                    <a:pt x="352" y="823"/>
                    <a:pt x="354" y="823"/>
                    <a:pt x="355" y="824"/>
                  </a:cubicBezTo>
                  <a:cubicBezTo>
                    <a:pt x="355" y="824"/>
                    <a:pt x="356" y="825"/>
                    <a:pt x="357" y="826"/>
                  </a:cubicBezTo>
                  <a:cubicBezTo>
                    <a:pt x="357" y="826"/>
                    <a:pt x="359" y="827"/>
                    <a:pt x="360" y="827"/>
                  </a:cubicBezTo>
                  <a:cubicBezTo>
                    <a:pt x="360" y="828"/>
                    <a:pt x="360" y="829"/>
                    <a:pt x="359" y="830"/>
                  </a:cubicBezTo>
                  <a:cubicBezTo>
                    <a:pt x="359" y="830"/>
                    <a:pt x="357" y="830"/>
                    <a:pt x="357" y="831"/>
                  </a:cubicBezTo>
                  <a:cubicBezTo>
                    <a:pt x="357" y="831"/>
                    <a:pt x="356" y="833"/>
                    <a:pt x="356" y="834"/>
                  </a:cubicBezTo>
                  <a:cubicBezTo>
                    <a:pt x="357" y="835"/>
                    <a:pt x="358" y="836"/>
                    <a:pt x="359" y="836"/>
                  </a:cubicBezTo>
                  <a:cubicBezTo>
                    <a:pt x="360" y="836"/>
                    <a:pt x="362" y="835"/>
                    <a:pt x="363" y="835"/>
                  </a:cubicBezTo>
                  <a:cubicBezTo>
                    <a:pt x="365" y="834"/>
                    <a:pt x="367" y="831"/>
                    <a:pt x="369" y="830"/>
                  </a:cubicBezTo>
                  <a:cubicBezTo>
                    <a:pt x="370" y="830"/>
                    <a:pt x="373" y="830"/>
                    <a:pt x="374" y="829"/>
                  </a:cubicBezTo>
                  <a:cubicBezTo>
                    <a:pt x="376" y="828"/>
                    <a:pt x="378" y="826"/>
                    <a:pt x="379" y="825"/>
                  </a:cubicBezTo>
                  <a:cubicBezTo>
                    <a:pt x="380" y="825"/>
                    <a:pt x="383" y="824"/>
                    <a:pt x="384" y="823"/>
                  </a:cubicBezTo>
                  <a:cubicBezTo>
                    <a:pt x="385" y="822"/>
                    <a:pt x="387" y="821"/>
                    <a:pt x="388" y="820"/>
                  </a:cubicBezTo>
                  <a:cubicBezTo>
                    <a:pt x="390" y="820"/>
                    <a:pt x="394" y="819"/>
                    <a:pt x="396" y="819"/>
                  </a:cubicBezTo>
                  <a:cubicBezTo>
                    <a:pt x="398" y="818"/>
                    <a:pt x="401" y="815"/>
                    <a:pt x="403" y="815"/>
                  </a:cubicBezTo>
                  <a:cubicBezTo>
                    <a:pt x="404" y="814"/>
                    <a:pt x="407" y="814"/>
                    <a:pt x="409" y="814"/>
                  </a:cubicBezTo>
                  <a:cubicBezTo>
                    <a:pt x="411" y="814"/>
                    <a:pt x="415" y="814"/>
                    <a:pt x="417" y="815"/>
                  </a:cubicBezTo>
                  <a:cubicBezTo>
                    <a:pt x="417" y="815"/>
                    <a:pt x="418" y="816"/>
                    <a:pt x="419" y="816"/>
                  </a:cubicBezTo>
                  <a:cubicBezTo>
                    <a:pt x="420" y="816"/>
                    <a:pt x="421" y="815"/>
                    <a:pt x="421" y="814"/>
                  </a:cubicBezTo>
                  <a:cubicBezTo>
                    <a:pt x="422" y="813"/>
                    <a:pt x="421" y="811"/>
                    <a:pt x="421" y="811"/>
                  </a:cubicBezTo>
                  <a:cubicBezTo>
                    <a:pt x="422" y="810"/>
                    <a:pt x="424" y="811"/>
                    <a:pt x="425" y="811"/>
                  </a:cubicBezTo>
                  <a:cubicBezTo>
                    <a:pt x="426" y="811"/>
                    <a:pt x="428" y="812"/>
                    <a:pt x="429" y="812"/>
                  </a:cubicBezTo>
                  <a:cubicBezTo>
                    <a:pt x="430" y="813"/>
                    <a:pt x="433" y="815"/>
                    <a:pt x="435" y="816"/>
                  </a:cubicBezTo>
                  <a:cubicBezTo>
                    <a:pt x="436" y="817"/>
                    <a:pt x="438" y="819"/>
                    <a:pt x="440" y="819"/>
                  </a:cubicBezTo>
                  <a:cubicBezTo>
                    <a:pt x="441" y="819"/>
                    <a:pt x="444" y="819"/>
                    <a:pt x="445" y="818"/>
                  </a:cubicBezTo>
                  <a:cubicBezTo>
                    <a:pt x="446" y="817"/>
                    <a:pt x="448" y="815"/>
                    <a:pt x="449" y="815"/>
                  </a:cubicBezTo>
                  <a:cubicBezTo>
                    <a:pt x="451" y="814"/>
                    <a:pt x="454" y="814"/>
                    <a:pt x="456" y="814"/>
                  </a:cubicBezTo>
                  <a:cubicBezTo>
                    <a:pt x="457" y="814"/>
                    <a:pt x="459" y="815"/>
                    <a:pt x="461" y="815"/>
                  </a:cubicBezTo>
                  <a:cubicBezTo>
                    <a:pt x="462" y="815"/>
                    <a:pt x="466" y="815"/>
                    <a:pt x="468" y="815"/>
                  </a:cubicBezTo>
                  <a:cubicBezTo>
                    <a:pt x="469" y="815"/>
                    <a:pt x="472" y="815"/>
                    <a:pt x="473" y="816"/>
                  </a:cubicBezTo>
                  <a:cubicBezTo>
                    <a:pt x="474" y="816"/>
                    <a:pt x="475" y="819"/>
                    <a:pt x="476" y="819"/>
                  </a:cubicBezTo>
                  <a:cubicBezTo>
                    <a:pt x="477" y="820"/>
                    <a:pt x="481" y="819"/>
                    <a:pt x="482" y="818"/>
                  </a:cubicBezTo>
                  <a:cubicBezTo>
                    <a:pt x="483" y="817"/>
                    <a:pt x="481" y="815"/>
                    <a:pt x="482" y="814"/>
                  </a:cubicBezTo>
                  <a:cubicBezTo>
                    <a:pt x="483" y="813"/>
                    <a:pt x="486" y="814"/>
                    <a:pt x="487" y="813"/>
                  </a:cubicBezTo>
                  <a:cubicBezTo>
                    <a:pt x="488" y="812"/>
                    <a:pt x="489" y="810"/>
                    <a:pt x="490" y="809"/>
                  </a:cubicBezTo>
                  <a:cubicBezTo>
                    <a:pt x="490" y="809"/>
                    <a:pt x="490" y="808"/>
                    <a:pt x="490" y="807"/>
                  </a:cubicBezTo>
                  <a:lnTo>
                    <a:pt x="446" y="54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221163" y="4237038"/>
              <a:ext cx="6350" cy="1588"/>
            </a:xfrm>
            <a:custGeom>
              <a:avLst/>
              <a:gdLst>
                <a:gd name="T0" fmla="*/ 0 w 7"/>
                <a:gd name="T1" fmla="*/ 0 h 3"/>
                <a:gd name="T2" fmla="*/ 1 w 7"/>
                <a:gd name="T3" fmla="*/ 2 h 3"/>
                <a:gd name="T4" fmla="*/ 2 w 7"/>
                <a:gd name="T5" fmla="*/ 3 h 3"/>
                <a:gd name="T6" fmla="*/ 2 w 7"/>
                <a:gd name="T7" fmla="*/ 3 h 3"/>
                <a:gd name="T8" fmla="*/ 3 w 7"/>
                <a:gd name="T9" fmla="*/ 3 h 3"/>
                <a:gd name="T10" fmla="*/ 7 w 7"/>
                <a:gd name="T11" fmla="*/ 0 h 3"/>
                <a:gd name="T12" fmla="*/ 7 w 7"/>
                <a:gd name="T13" fmla="*/ 0 h 3"/>
                <a:gd name="T14" fmla="*/ 6 w 7"/>
                <a:gd name="T15" fmla="*/ 0 h 3"/>
                <a:gd name="T16" fmla="*/ 3 w 7"/>
                <a:gd name="T17" fmla="*/ 1 h 3"/>
                <a:gd name="T18" fmla="*/ 1 w 7"/>
                <a:gd name="T19" fmla="*/ 1 h 3"/>
                <a:gd name="T20" fmla="*/ 0 w 7"/>
                <a:gd name="T2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3">
                  <a:moveTo>
                    <a:pt x="0" y="0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4" y="2"/>
                    <a:pt x="5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4" y="1"/>
                    <a:pt x="3" y="1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4557713" y="3973513"/>
              <a:ext cx="466725" cy="738188"/>
            </a:xfrm>
            <a:custGeom>
              <a:avLst/>
              <a:gdLst>
                <a:gd name="T0" fmla="*/ 547 w 555"/>
                <a:gd name="T1" fmla="*/ 663 h 875"/>
                <a:gd name="T2" fmla="*/ 539 w 555"/>
                <a:gd name="T3" fmla="*/ 652 h 875"/>
                <a:gd name="T4" fmla="*/ 534 w 555"/>
                <a:gd name="T5" fmla="*/ 642 h 875"/>
                <a:gd name="T6" fmla="*/ 532 w 555"/>
                <a:gd name="T7" fmla="*/ 630 h 875"/>
                <a:gd name="T8" fmla="*/ 533 w 555"/>
                <a:gd name="T9" fmla="*/ 612 h 875"/>
                <a:gd name="T10" fmla="*/ 534 w 555"/>
                <a:gd name="T11" fmla="*/ 591 h 875"/>
                <a:gd name="T12" fmla="*/ 528 w 555"/>
                <a:gd name="T13" fmla="*/ 571 h 875"/>
                <a:gd name="T14" fmla="*/ 519 w 555"/>
                <a:gd name="T15" fmla="*/ 560 h 875"/>
                <a:gd name="T16" fmla="*/ 513 w 555"/>
                <a:gd name="T17" fmla="*/ 542 h 875"/>
                <a:gd name="T18" fmla="*/ 514 w 555"/>
                <a:gd name="T19" fmla="*/ 524 h 875"/>
                <a:gd name="T20" fmla="*/ 519 w 555"/>
                <a:gd name="T21" fmla="*/ 504 h 875"/>
                <a:gd name="T22" fmla="*/ 515 w 555"/>
                <a:gd name="T23" fmla="*/ 483 h 875"/>
                <a:gd name="T24" fmla="*/ 526 w 555"/>
                <a:gd name="T25" fmla="*/ 470 h 875"/>
                <a:gd name="T26" fmla="*/ 532 w 555"/>
                <a:gd name="T27" fmla="*/ 463 h 875"/>
                <a:gd name="T28" fmla="*/ 534 w 555"/>
                <a:gd name="T29" fmla="*/ 454 h 875"/>
                <a:gd name="T30" fmla="*/ 523 w 555"/>
                <a:gd name="T31" fmla="*/ 450 h 875"/>
                <a:gd name="T32" fmla="*/ 520 w 555"/>
                <a:gd name="T33" fmla="*/ 442 h 875"/>
                <a:gd name="T34" fmla="*/ 519 w 555"/>
                <a:gd name="T35" fmla="*/ 430 h 875"/>
                <a:gd name="T36" fmla="*/ 514 w 555"/>
                <a:gd name="T37" fmla="*/ 422 h 875"/>
                <a:gd name="T38" fmla="*/ 504 w 555"/>
                <a:gd name="T39" fmla="*/ 407 h 875"/>
                <a:gd name="T40" fmla="*/ 496 w 555"/>
                <a:gd name="T41" fmla="*/ 393 h 875"/>
                <a:gd name="T42" fmla="*/ 491 w 555"/>
                <a:gd name="T43" fmla="*/ 383 h 875"/>
                <a:gd name="T44" fmla="*/ 485 w 555"/>
                <a:gd name="T45" fmla="*/ 371 h 875"/>
                <a:gd name="T46" fmla="*/ 477 w 555"/>
                <a:gd name="T47" fmla="*/ 360 h 875"/>
                <a:gd name="T48" fmla="*/ 350 w 555"/>
                <a:gd name="T49" fmla="*/ 2 h 875"/>
                <a:gd name="T50" fmla="*/ 138 w 555"/>
                <a:gd name="T51" fmla="*/ 31 h 875"/>
                <a:gd name="T52" fmla="*/ 0 w 555"/>
                <a:gd name="T53" fmla="*/ 47 h 875"/>
                <a:gd name="T54" fmla="*/ 26 w 555"/>
                <a:gd name="T55" fmla="*/ 592 h 875"/>
                <a:gd name="T56" fmla="*/ 76 w 555"/>
                <a:gd name="T57" fmla="*/ 854 h 875"/>
                <a:gd name="T58" fmla="*/ 91 w 555"/>
                <a:gd name="T59" fmla="*/ 853 h 875"/>
                <a:gd name="T60" fmla="*/ 96 w 555"/>
                <a:gd name="T61" fmla="*/ 861 h 875"/>
                <a:gd name="T62" fmla="*/ 108 w 555"/>
                <a:gd name="T63" fmla="*/ 850 h 875"/>
                <a:gd name="T64" fmla="*/ 106 w 555"/>
                <a:gd name="T65" fmla="*/ 829 h 875"/>
                <a:gd name="T66" fmla="*/ 111 w 555"/>
                <a:gd name="T67" fmla="*/ 813 h 875"/>
                <a:gd name="T68" fmla="*/ 113 w 555"/>
                <a:gd name="T69" fmla="*/ 799 h 875"/>
                <a:gd name="T70" fmla="*/ 125 w 555"/>
                <a:gd name="T71" fmla="*/ 799 h 875"/>
                <a:gd name="T72" fmla="*/ 132 w 555"/>
                <a:gd name="T73" fmla="*/ 808 h 875"/>
                <a:gd name="T74" fmla="*/ 132 w 555"/>
                <a:gd name="T75" fmla="*/ 822 h 875"/>
                <a:gd name="T76" fmla="*/ 135 w 555"/>
                <a:gd name="T77" fmla="*/ 836 h 875"/>
                <a:gd name="T78" fmla="*/ 147 w 555"/>
                <a:gd name="T79" fmla="*/ 844 h 875"/>
                <a:gd name="T80" fmla="*/ 156 w 555"/>
                <a:gd name="T81" fmla="*/ 851 h 875"/>
                <a:gd name="T82" fmla="*/ 159 w 555"/>
                <a:gd name="T83" fmla="*/ 863 h 875"/>
                <a:gd name="T84" fmla="*/ 142 w 555"/>
                <a:gd name="T85" fmla="*/ 867 h 875"/>
                <a:gd name="T86" fmla="*/ 131 w 555"/>
                <a:gd name="T87" fmla="*/ 869 h 875"/>
                <a:gd name="T88" fmla="*/ 128 w 555"/>
                <a:gd name="T89" fmla="*/ 875 h 875"/>
                <a:gd name="T90" fmla="*/ 151 w 555"/>
                <a:gd name="T91" fmla="*/ 871 h 875"/>
                <a:gd name="T92" fmla="*/ 206 w 555"/>
                <a:gd name="T93" fmla="*/ 851 h 875"/>
                <a:gd name="T94" fmla="*/ 202 w 555"/>
                <a:gd name="T95" fmla="*/ 851 h 875"/>
                <a:gd name="T96" fmla="*/ 207 w 555"/>
                <a:gd name="T97" fmla="*/ 842 h 875"/>
                <a:gd name="T98" fmla="*/ 215 w 555"/>
                <a:gd name="T99" fmla="*/ 830 h 875"/>
                <a:gd name="T100" fmla="*/ 211 w 555"/>
                <a:gd name="T101" fmla="*/ 823 h 875"/>
                <a:gd name="T102" fmla="*/ 205 w 555"/>
                <a:gd name="T103" fmla="*/ 813 h 875"/>
                <a:gd name="T104" fmla="*/ 208 w 555"/>
                <a:gd name="T105" fmla="*/ 798 h 875"/>
                <a:gd name="T106" fmla="*/ 199 w 555"/>
                <a:gd name="T107" fmla="*/ 782 h 875"/>
                <a:gd name="T108" fmla="*/ 182 w 555"/>
                <a:gd name="T109" fmla="*/ 769 h 875"/>
                <a:gd name="T110" fmla="*/ 168 w 555"/>
                <a:gd name="T111" fmla="*/ 756 h 875"/>
                <a:gd name="T112" fmla="*/ 171 w 555"/>
                <a:gd name="T113" fmla="*/ 737 h 875"/>
                <a:gd name="T114" fmla="*/ 402 w 555"/>
                <a:gd name="T115" fmla="*/ 701 h 875"/>
                <a:gd name="T116" fmla="*/ 554 w 555"/>
                <a:gd name="T117" fmla="*/ 673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5" h="875">
                  <a:moveTo>
                    <a:pt x="554" y="673"/>
                  </a:moveTo>
                  <a:cubicBezTo>
                    <a:pt x="553" y="671"/>
                    <a:pt x="552" y="668"/>
                    <a:pt x="551" y="666"/>
                  </a:cubicBezTo>
                  <a:cubicBezTo>
                    <a:pt x="551" y="665"/>
                    <a:pt x="548" y="664"/>
                    <a:pt x="547" y="663"/>
                  </a:cubicBezTo>
                  <a:cubicBezTo>
                    <a:pt x="547" y="662"/>
                    <a:pt x="546" y="659"/>
                    <a:pt x="545" y="658"/>
                  </a:cubicBezTo>
                  <a:cubicBezTo>
                    <a:pt x="545" y="657"/>
                    <a:pt x="542" y="656"/>
                    <a:pt x="541" y="656"/>
                  </a:cubicBezTo>
                  <a:cubicBezTo>
                    <a:pt x="540" y="655"/>
                    <a:pt x="539" y="653"/>
                    <a:pt x="539" y="652"/>
                  </a:cubicBezTo>
                  <a:cubicBezTo>
                    <a:pt x="538" y="651"/>
                    <a:pt x="536" y="650"/>
                    <a:pt x="536" y="650"/>
                  </a:cubicBezTo>
                  <a:cubicBezTo>
                    <a:pt x="535" y="649"/>
                    <a:pt x="534" y="647"/>
                    <a:pt x="534" y="647"/>
                  </a:cubicBezTo>
                  <a:cubicBezTo>
                    <a:pt x="534" y="645"/>
                    <a:pt x="535" y="643"/>
                    <a:pt x="534" y="642"/>
                  </a:cubicBezTo>
                  <a:cubicBezTo>
                    <a:pt x="534" y="641"/>
                    <a:pt x="533" y="639"/>
                    <a:pt x="532" y="638"/>
                  </a:cubicBezTo>
                  <a:cubicBezTo>
                    <a:pt x="531" y="637"/>
                    <a:pt x="530" y="634"/>
                    <a:pt x="530" y="633"/>
                  </a:cubicBezTo>
                  <a:cubicBezTo>
                    <a:pt x="530" y="632"/>
                    <a:pt x="532" y="631"/>
                    <a:pt x="532" y="630"/>
                  </a:cubicBezTo>
                  <a:cubicBezTo>
                    <a:pt x="532" y="628"/>
                    <a:pt x="533" y="625"/>
                    <a:pt x="533" y="624"/>
                  </a:cubicBezTo>
                  <a:cubicBezTo>
                    <a:pt x="533" y="622"/>
                    <a:pt x="531" y="619"/>
                    <a:pt x="531" y="617"/>
                  </a:cubicBezTo>
                  <a:cubicBezTo>
                    <a:pt x="531" y="616"/>
                    <a:pt x="532" y="613"/>
                    <a:pt x="533" y="612"/>
                  </a:cubicBezTo>
                  <a:cubicBezTo>
                    <a:pt x="533" y="610"/>
                    <a:pt x="534" y="606"/>
                    <a:pt x="534" y="604"/>
                  </a:cubicBezTo>
                  <a:cubicBezTo>
                    <a:pt x="534" y="602"/>
                    <a:pt x="532" y="599"/>
                    <a:pt x="532" y="597"/>
                  </a:cubicBezTo>
                  <a:cubicBezTo>
                    <a:pt x="532" y="595"/>
                    <a:pt x="534" y="593"/>
                    <a:pt x="534" y="591"/>
                  </a:cubicBezTo>
                  <a:cubicBezTo>
                    <a:pt x="535" y="589"/>
                    <a:pt x="534" y="586"/>
                    <a:pt x="533" y="584"/>
                  </a:cubicBezTo>
                  <a:cubicBezTo>
                    <a:pt x="532" y="583"/>
                    <a:pt x="530" y="580"/>
                    <a:pt x="529" y="578"/>
                  </a:cubicBezTo>
                  <a:cubicBezTo>
                    <a:pt x="529" y="577"/>
                    <a:pt x="529" y="573"/>
                    <a:pt x="528" y="571"/>
                  </a:cubicBezTo>
                  <a:cubicBezTo>
                    <a:pt x="528" y="570"/>
                    <a:pt x="528" y="568"/>
                    <a:pt x="527" y="567"/>
                  </a:cubicBezTo>
                  <a:cubicBezTo>
                    <a:pt x="526" y="566"/>
                    <a:pt x="523" y="565"/>
                    <a:pt x="522" y="564"/>
                  </a:cubicBezTo>
                  <a:cubicBezTo>
                    <a:pt x="521" y="564"/>
                    <a:pt x="519" y="562"/>
                    <a:pt x="519" y="560"/>
                  </a:cubicBezTo>
                  <a:cubicBezTo>
                    <a:pt x="518" y="559"/>
                    <a:pt x="517" y="556"/>
                    <a:pt x="517" y="554"/>
                  </a:cubicBezTo>
                  <a:cubicBezTo>
                    <a:pt x="517" y="553"/>
                    <a:pt x="516" y="549"/>
                    <a:pt x="516" y="547"/>
                  </a:cubicBezTo>
                  <a:cubicBezTo>
                    <a:pt x="515" y="546"/>
                    <a:pt x="514" y="544"/>
                    <a:pt x="513" y="542"/>
                  </a:cubicBezTo>
                  <a:cubicBezTo>
                    <a:pt x="513" y="540"/>
                    <a:pt x="511" y="534"/>
                    <a:pt x="511" y="534"/>
                  </a:cubicBezTo>
                  <a:cubicBezTo>
                    <a:pt x="511" y="533"/>
                    <a:pt x="510" y="528"/>
                    <a:pt x="511" y="527"/>
                  </a:cubicBezTo>
                  <a:cubicBezTo>
                    <a:pt x="512" y="526"/>
                    <a:pt x="514" y="525"/>
                    <a:pt x="514" y="524"/>
                  </a:cubicBezTo>
                  <a:cubicBezTo>
                    <a:pt x="515" y="523"/>
                    <a:pt x="517" y="519"/>
                    <a:pt x="517" y="518"/>
                  </a:cubicBezTo>
                  <a:cubicBezTo>
                    <a:pt x="517" y="518"/>
                    <a:pt x="517" y="513"/>
                    <a:pt x="517" y="512"/>
                  </a:cubicBezTo>
                  <a:cubicBezTo>
                    <a:pt x="517" y="510"/>
                    <a:pt x="519" y="506"/>
                    <a:pt x="519" y="504"/>
                  </a:cubicBezTo>
                  <a:cubicBezTo>
                    <a:pt x="519" y="502"/>
                    <a:pt x="517" y="499"/>
                    <a:pt x="517" y="497"/>
                  </a:cubicBezTo>
                  <a:cubicBezTo>
                    <a:pt x="517" y="495"/>
                    <a:pt x="519" y="490"/>
                    <a:pt x="518" y="488"/>
                  </a:cubicBezTo>
                  <a:cubicBezTo>
                    <a:pt x="518" y="487"/>
                    <a:pt x="515" y="485"/>
                    <a:pt x="515" y="483"/>
                  </a:cubicBezTo>
                  <a:cubicBezTo>
                    <a:pt x="515" y="481"/>
                    <a:pt x="517" y="478"/>
                    <a:pt x="518" y="476"/>
                  </a:cubicBezTo>
                  <a:cubicBezTo>
                    <a:pt x="519" y="475"/>
                    <a:pt x="522" y="474"/>
                    <a:pt x="523" y="473"/>
                  </a:cubicBezTo>
                  <a:cubicBezTo>
                    <a:pt x="524" y="472"/>
                    <a:pt x="525" y="471"/>
                    <a:pt x="526" y="470"/>
                  </a:cubicBezTo>
                  <a:cubicBezTo>
                    <a:pt x="526" y="469"/>
                    <a:pt x="525" y="467"/>
                    <a:pt x="526" y="466"/>
                  </a:cubicBezTo>
                  <a:cubicBezTo>
                    <a:pt x="527" y="465"/>
                    <a:pt x="530" y="466"/>
                    <a:pt x="531" y="466"/>
                  </a:cubicBezTo>
                  <a:cubicBezTo>
                    <a:pt x="532" y="465"/>
                    <a:pt x="532" y="464"/>
                    <a:pt x="532" y="463"/>
                  </a:cubicBezTo>
                  <a:cubicBezTo>
                    <a:pt x="532" y="462"/>
                    <a:pt x="532" y="461"/>
                    <a:pt x="533" y="460"/>
                  </a:cubicBezTo>
                  <a:cubicBezTo>
                    <a:pt x="533" y="460"/>
                    <a:pt x="535" y="459"/>
                    <a:pt x="535" y="458"/>
                  </a:cubicBezTo>
                  <a:cubicBezTo>
                    <a:pt x="536" y="457"/>
                    <a:pt x="535" y="454"/>
                    <a:pt x="534" y="454"/>
                  </a:cubicBezTo>
                  <a:cubicBezTo>
                    <a:pt x="533" y="453"/>
                    <a:pt x="530" y="454"/>
                    <a:pt x="529" y="454"/>
                  </a:cubicBezTo>
                  <a:cubicBezTo>
                    <a:pt x="528" y="453"/>
                    <a:pt x="528" y="451"/>
                    <a:pt x="527" y="450"/>
                  </a:cubicBezTo>
                  <a:cubicBezTo>
                    <a:pt x="526" y="450"/>
                    <a:pt x="524" y="450"/>
                    <a:pt x="523" y="450"/>
                  </a:cubicBezTo>
                  <a:cubicBezTo>
                    <a:pt x="522" y="450"/>
                    <a:pt x="520" y="450"/>
                    <a:pt x="520" y="450"/>
                  </a:cubicBezTo>
                  <a:cubicBezTo>
                    <a:pt x="519" y="449"/>
                    <a:pt x="517" y="448"/>
                    <a:pt x="517" y="447"/>
                  </a:cubicBezTo>
                  <a:cubicBezTo>
                    <a:pt x="517" y="445"/>
                    <a:pt x="519" y="443"/>
                    <a:pt x="520" y="442"/>
                  </a:cubicBezTo>
                  <a:cubicBezTo>
                    <a:pt x="520" y="441"/>
                    <a:pt x="520" y="438"/>
                    <a:pt x="520" y="437"/>
                  </a:cubicBezTo>
                  <a:cubicBezTo>
                    <a:pt x="520" y="436"/>
                    <a:pt x="519" y="434"/>
                    <a:pt x="519" y="433"/>
                  </a:cubicBezTo>
                  <a:cubicBezTo>
                    <a:pt x="519" y="432"/>
                    <a:pt x="519" y="431"/>
                    <a:pt x="519" y="430"/>
                  </a:cubicBezTo>
                  <a:cubicBezTo>
                    <a:pt x="520" y="429"/>
                    <a:pt x="520" y="427"/>
                    <a:pt x="520" y="427"/>
                  </a:cubicBezTo>
                  <a:cubicBezTo>
                    <a:pt x="519" y="426"/>
                    <a:pt x="517" y="427"/>
                    <a:pt x="516" y="426"/>
                  </a:cubicBezTo>
                  <a:cubicBezTo>
                    <a:pt x="515" y="425"/>
                    <a:pt x="514" y="423"/>
                    <a:pt x="514" y="422"/>
                  </a:cubicBezTo>
                  <a:cubicBezTo>
                    <a:pt x="513" y="420"/>
                    <a:pt x="513" y="416"/>
                    <a:pt x="512" y="415"/>
                  </a:cubicBezTo>
                  <a:cubicBezTo>
                    <a:pt x="512" y="413"/>
                    <a:pt x="509" y="411"/>
                    <a:pt x="508" y="410"/>
                  </a:cubicBezTo>
                  <a:cubicBezTo>
                    <a:pt x="507" y="409"/>
                    <a:pt x="505" y="407"/>
                    <a:pt x="504" y="407"/>
                  </a:cubicBezTo>
                  <a:cubicBezTo>
                    <a:pt x="503" y="406"/>
                    <a:pt x="500" y="405"/>
                    <a:pt x="500" y="404"/>
                  </a:cubicBezTo>
                  <a:cubicBezTo>
                    <a:pt x="499" y="403"/>
                    <a:pt x="498" y="400"/>
                    <a:pt x="497" y="399"/>
                  </a:cubicBezTo>
                  <a:cubicBezTo>
                    <a:pt x="497" y="397"/>
                    <a:pt x="496" y="394"/>
                    <a:pt x="496" y="393"/>
                  </a:cubicBezTo>
                  <a:cubicBezTo>
                    <a:pt x="495" y="392"/>
                    <a:pt x="494" y="390"/>
                    <a:pt x="494" y="389"/>
                  </a:cubicBezTo>
                  <a:cubicBezTo>
                    <a:pt x="493" y="389"/>
                    <a:pt x="492" y="388"/>
                    <a:pt x="491" y="387"/>
                  </a:cubicBezTo>
                  <a:cubicBezTo>
                    <a:pt x="491" y="386"/>
                    <a:pt x="491" y="384"/>
                    <a:pt x="491" y="383"/>
                  </a:cubicBezTo>
                  <a:cubicBezTo>
                    <a:pt x="490" y="382"/>
                    <a:pt x="490" y="380"/>
                    <a:pt x="489" y="379"/>
                  </a:cubicBezTo>
                  <a:cubicBezTo>
                    <a:pt x="489" y="378"/>
                    <a:pt x="488" y="377"/>
                    <a:pt x="487" y="376"/>
                  </a:cubicBezTo>
                  <a:cubicBezTo>
                    <a:pt x="487" y="375"/>
                    <a:pt x="486" y="372"/>
                    <a:pt x="485" y="371"/>
                  </a:cubicBezTo>
                  <a:cubicBezTo>
                    <a:pt x="484" y="370"/>
                    <a:pt x="481" y="370"/>
                    <a:pt x="481" y="369"/>
                  </a:cubicBezTo>
                  <a:cubicBezTo>
                    <a:pt x="480" y="368"/>
                    <a:pt x="482" y="365"/>
                    <a:pt x="481" y="364"/>
                  </a:cubicBezTo>
                  <a:cubicBezTo>
                    <a:pt x="481" y="363"/>
                    <a:pt x="477" y="360"/>
                    <a:pt x="477" y="360"/>
                  </a:cubicBezTo>
                  <a:cubicBezTo>
                    <a:pt x="477" y="360"/>
                    <a:pt x="418" y="178"/>
                    <a:pt x="418" y="178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356" y="1"/>
                    <a:pt x="353" y="1"/>
                    <a:pt x="350" y="2"/>
                  </a:cubicBezTo>
                  <a:cubicBezTo>
                    <a:pt x="328" y="5"/>
                    <a:pt x="283" y="11"/>
                    <a:pt x="261" y="14"/>
                  </a:cubicBezTo>
                  <a:cubicBezTo>
                    <a:pt x="245" y="16"/>
                    <a:pt x="212" y="22"/>
                    <a:pt x="195" y="24"/>
                  </a:cubicBezTo>
                  <a:cubicBezTo>
                    <a:pt x="181" y="26"/>
                    <a:pt x="152" y="29"/>
                    <a:pt x="138" y="31"/>
                  </a:cubicBezTo>
                  <a:cubicBezTo>
                    <a:pt x="123" y="33"/>
                    <a:pt x="92" y="37"/>
                    <a:pt x="77" y="39"/>
                  </a:cubicBezTo>
                  <a:cubicBezTo>
                    <a:pt x="64" y="40"/>
                    <a:pt x="37" y="42"/>
                    <a:pt x="24" y="44"/>
                  </a:cubicBezTo>
                  <a:cubicBezTo>
                    <a:pt x="18" y="44"/>
                    <a:pt x="8" y="46"/>
                    <a:pt x="0" y="47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26" y="592"/>
                    <a:pt x="26" y="592"/>
                    <a:pt x="26" y="592"/>
                  </a:cubicBezTo>
                  <a:cubicBezTo>
                    <a:pt x="70" y="853"/>
                    <a:pt x="70" y="853"/>
                    <a:pt x="70" y="853"/>
                  </a:cubicBezTo>
                  <a:cubicBezTo>
                    <a:pt x="71" y="852"/>
                    <a:pt x="72" y="852"/>
                    <a:pt x="73" y="852"/>
                  </a:cubicBezTo>
                  <a:cubicBezTo>
                    <a:pt x="74" y="852"/>
                    <a:pt x="75" y="854"/>
                    <a:pt x="76" y="854"/>
                  </a:cubicBezTo>
                  <a:cubicBezTo>
                    <a:pt x="78" y="854"/>
                    <a:pt x="80" y="854"/>
                    <a:pt x="81" y="854"/>
                  </a:cubicBezTo>
                  <a:cubicBezTo>
                    <a:pt x="83" y="854"/>
                    <a:pt x="85" y="851"/>
                    <a:pt x="87" y="851"/>
                  </a:cubicBezTo>
                  <a:cubicBezTo>
                    <a:pt x="88" y="851"/>
                    <a:pt x="90" y="853"/>
                    <a:pt x="91" y="853"/>
                  </a:cubicBezTo>
                  <a:cubicBezTo>
                    <a:pt x="93" y="854"/>
                    <a:pt x="96" y="854"/>
                    <a:pt x="97" y="855"/>
                  </a:cubicBezTo>
                  <a:cubicBezTo>
                    <a:pt x="97" y="856"/>
                    <a:pt x="95" y="857"/>
                    <a:pt x="95" y="858"/>
                  </a:cubicBezTo>
                  <a:cubicBezTo>
                    <a:pt x="95" y="859"/>
                    <a:pt x="95" y="861"/>
                    <a:pt x="96" y="861"/>
                  </a:cubicBezTo>
                  <a:cubicBezTo>
                    <a:pt x="97" y="862"/>
                    <a:pt x="99" y="861"/>
                    <a:pt x="100" y="861"/>
                  </a:cubicBezTo>
                  <a:cubicBezTo>
                    <a:pt x="102" y="860"/>
                    <a:pt x="104" y="858"/>
                    <a:pt x="105" y="857"/>
                  </a:cubicBezTo>
                  <a:cubicBezTo>
                    <a:pt x="106" y="855"/>
                    <a:pt x="108" y="852"/>
                    <a:pt x="108" y="850"/>
                  </a:cubicBezTo>
                  <a:cubicBezTo>
                    <a:pt x="108" y="848"/>
                    <a:pt x="107" y="843"/>
                    <a:pt x="107" y="841"/>
                  </a:cubicBezTo>
                  <a:cubicBezTo>
                    <a:pt x="107" y="839"/>
                    <a:pt x="108" y="835"/>
                    <a:pt x="108" y="833"/>
                  </a:cubicBezTo>
                  <a:cubicBezTo>
                    <a:pt x="107" y="832"/>
                    <a:pt x="106" y="830"/>
                    <a:pt x="106" y="829"/>
                  </a:cubicBezTo>
                  <a:cubicBezTo>
                    <a:pt x="106" y="827"/>
                    <a:pt x="106" y="825"/>
                    <a:pt x="107" y="824"/>
                  </a:cubicBezTo>
                  <a:cubicBezTo>
                    <a:pt x="107" y="823"/>
                    <a:pt x="107" y="819"/>
                    <a:pt x="108" y="818"/>
                  </a:cubicBezTo>
                  <a:cubicBezTo>
                    <a:pt x="108" y="817"/>
                    <a:pt x="111" y="815"/>
                    <a:pt x="111" y="813"/>
                  </a:cubicBezTo>
                  <a:cubicBezTo>
                    <a:pt x="111" y="812"/>
                    <a:pt x="111" y="810"/>
                    <a:pt x="111" y="809"/>
                  </a:cubicBezTo>
                  <a:cubicBezTo>
                    <a:pt x="111" y="808"/>
                    <a:pt x="110" y="805"/>
                    <a:pt x="110" y="804"/>
                  </a:cubicBezTo>
                  <a:cubicBezTo>
                    <a:pt x="110" y="803"/>
                    <a:pt x="113" y="801"/>
                    <a:pt x="113" y="799"/>
                  </a:cubicBezTo>
                  <a:cubicBezTo>
                    <a:pt x="114" y="798"/>
                    <a:pt x="116" y="795"/>
                    <a:pt x="117" y="795"/>
                  </a:cubicBezTo>
                  <a:cubicBezTo>
                    <a:pt x="118" y="795"/>
                    <a:pt x="121" y="796"/>
                    <a:pt x="122" y="796"/>
                  </a:cubicBezTo>
                  <a:cubicBezTo>
                    <a:pt x="123" y="797"/>
                    <a:pt x="124" y="799"/>
                    <a:pt x="125" y="799"/>
                  </a:cubicBezTo>
                  <a:cubicBezTo>
                    <a:pt x="126" y="800"/>
                    <a:pt x="128" y="799"/>
                    <a:pt x="129" y="800"/>
                  </a:cubicBezTo>
                  <a:cubicBezTo>
                    <a:pt x="130" y="800"/>
                    <a:pt x="131" y="801"/>
                    <a:pt x="132" y="802"/>
                  </a:cubicBezTo>
                  <a:cubicBezTo>
                    <a:pt x="132" y="804"/>
                    <a:pt x="131" y="807"/>
                    <a:pt x="132" y="808"/>
                  </a:cubicBezTo>
                  <a:cubicBezTo>
                    <a:pt x="132" y="809"/>
                    <a:pt x="134" y="811"/>
                    <a:pt x="134" y="812"/>
                  </a:cubicBezTo>
                  <a:cubicBezTo>
                    <a:pt x="135" y="814"/>
                    <a:pt x="135" y="817"/>
                    <a:pt x="135" y="819"/>
                  </a:cubicBezTo>
                  <a:cubicBezTo>
                    <a:pt x="134" y="820"/>
                    <a:pt x="133" y="821"/>
                    <a:pt x="132" y="822"/>
                  </a:cubicBezTo>
                  <a:cubicBezTo>
                    <a:pt x="132" y="823"/>
                    <a:pt x="131" y="825"/>
                    <a:pt x="132" y="827"/>
                  </a:cubicBezTo>
                  <a:cubicBezTo>
                    <a:pt x="132" y="828"/>
                    <a:pt x="135" y="829"/>
                    <a:pt x="135" y="830"/>
                  </a:cubicBezTo>
                  <a:cubicBezTo>
                    <a:pt x="136" y="831"/>
                    <a:pt x="135" y="835"/>
                    <a:pt x="135" y="836"/>
                  </a:cubicBezTo>
                  <a:cubicBezTo>
                    <a:pt x="136" y="838"/>
                    <a:pt x="139" y="839"/>
                    <a:pt x="140" y="840"/>
                  </a:cubicBezTo>
                  <a:cubicBezTo>
                    <a:pt x="141" y="841"/>
                    <a:pt x="143" y="843"/>
                    <a:pt x="144" y="844"/>
                  </a:cubicBezTo>
                  <a:cubicBezTo>
                    <a:pt x="145" y="844"/>
                    <a:pt x="146" y="844"/>
                    <a:pt x="147" y="844"/>
                  </a:cubicBezTo>
                  <a:cubicBezTo>
                    <a:pt x="148" y="844"/>
                    <a:pt x="149" y="846"/>
                    <a:pt x="150" y="847"/>
                  </a:cubicBezTo>
                  <a:cubicBezTo>
                    <a:pt x="151" y="847"/>
                    <a:pt x="151" y="850"/>
                    <a:pt x="152" y="850"/>
                  </a:cubicBezTo>
                  <a:cubicBezTo>
                    <a:pt x="153" y="851"/>
                    <a:pt x="155" y="851"/>
                    <a:pt x="156" y="851"/>
                  </a:cubicBezTo>
                  <a:cubicBezTo>
                    <a:pt x="158" y="852"/>
                    <a:pt x="161" y="854"/>
                    <a:pt x="162" y="855"/>
                  </a:cubicBezTo>
                  <a:cubicBezTo>
                    <a:pt x="163" y="856"/>
                    <a:pt x="164" y="859"/>
                    <a:pt x="163" y="860"/>
                  </a:cubicBezTo>
                  <a:cubicBezTo>
                    <a:pt x="163" y="861"/>
                    <a:pt x="160" y="863"/>
                    <a:pt x="159" y="863"/>
                  </a:cubicBezTo>
                  <a:cubicBezTo>
                    <a:pt x="158" y="864"/>
                    <a:pt x="154" y="865"/>
                    <a:pt x="153" y="866"/>
                  </a:cubicBezTo>
                  <a:cubicBezTo>
                    <a:pt x="151" y="866"/>
                    <a:pt x="148" y="867"/>
                    <a:pt x="146" y="867"/>
                  </a:cubicBezTo>
                  <a:cubicBezTo>
                    <a:pt x="145" y="867"/>
                    <a:pt x="143" y="868"/>
                    <a:pt x="142" y="867"/>
                  </a:cubicBezTo>
                  <a:cubicBezTo>
                    <a:pt x="141" y="867"/>
                    <a:pt x="139" y="865"/>
                    <a:pt x="137" y="865"/>
                  </a:cubicBezTo>
                  <a:cubicBezTo>
                    <a:pt x="136" y="865"/>
                    <a:pt x="135" y="867"/>
                    <a:pt x="134" y="868"/>
                  </a:cubicBezTo>
                  <a:cubicBezTo>
                    <a:pt x="133" y="868"/>
                    <a:pt x="131" y="869"/>
                    <a:pt x="131" y="869"/>
                  </a:cubicBezTo>
                  <a:cubicBezTo>
                    <a:pt x="129" y="870"/>
                    <a:pt x="126" y="869"/>
                    <a:pt x="125" y="870"/>
                  </a:cubicBezTo>
                  <a:cubicBezTo>
                    <a:pt x="124" y="871"/>
                    <a:pt x="123" y="873"/>
                    <a:pt x="123" y="874"/>
                  </a:cubicBezTo>
                  <a:cubicBezTo>
                    <a:pt x="124" y="875"/>
                    <a:pt x="127" y="875"/>
                    <a:pt x="128" y="875"/>
                  </a:cubicBezTo>
                  <a:cubicBezTo>
                    <a:pt x="129" y="875"/>
                    <a:pt x="132" y="874"/>
                    <a:pt x="133" y="873"/>
                  </a:cubicBezTo>
                  <a:cubicBezTo>
                    <a:pt x="135" y="873"/>
                    <a:pt x="138" y="873"/>
                    <a:pt x="140" y="873"/>
                  </a:cubicBezTo>
                  <a:cubicBezTo>
                    <a:pt x="143" y="872"/>
                    <a:pt x="149" y="871"/>
                    <a:pt x="151" y="871"/>
                  </a:cubicBezTo>
                  <a:cubicBezTo>
                    <a:pt x="155" y="870"/>
                    <a:pt x="162" y="869"/>
                    <a:pt x="166" y="868"/>
                  </a:cubicBezTo>
                  <a:cubicBezTo>
                    <a:pt x="171" y="866"/>
                    <a:pt x="183" y="862"/>
                    <a:pt x="188" y="860"/>
                  </a:cubicBezTo>
                  <a:cubicBezTo>
                    <a:pt x="193" y="858"/>
                    <a:pt x="202" y="853"/>
                    <a:pt x="206" y="851"/>
                  </a:cubicBezTo>
                  <a:cubicBezTo>
                    <a:pt x="207" y="851"/>
                    <a:pt x="207" y="851"/>
                    <a:pt x="207" y="851"/>
                  </a:cubicBezTo>
                  <a:cubicBezTo>
                    <a:pt x="207" y="850"/>
                    <a:pt x="206" y="850"/>
                    <a:pt x="206" y="849"/>
                  </a:cubicBezTo>
                  <a:cubicBezTo>
                    <a:pt x="205" y="849"/>
                    <a:pt x="203" y="852"/>
                    <a:pt x="202" y="851"/>
                  </a:cubicBezTo>
                  <a:cubicBezTo>
                    <a:pt x="201" y="851"/>
                    <a:pt x="200" y="848"/>
                    <a:pt x="201" y="848"/>
                  </a:cubicBezTo>
                  <a:cubicBezTo>
                    <a:pt x="201" y="846"/>
                    <a:pt x="204" y="846"/>
                    <a:pt x="205" y="845"/>
                  </a:cubicBezTo>
                  <a:cubicBezTo>
                    <a:pt x="206" y="845"/>
                    <a:pt x="207" y="843"/>
                    <a:pt x="207" y="842"/>
                  </a:cubicBezTo>
                  <a:cubicBezTo>
                    <a:pt x="208" y="841"/>
                    <a:pt x="207" y="838"/>
                    <a:pt x="208" y="837"/>
                  </a:cubicBezTo>
                  <a:cubicBezTo>
                    <a:pt x="208" y="836"/>
                    <a:pt x="209" y="834"/>
                    <a:pt x="209" y="833"/>
                  </a:cubicBezTo>
                  <a:cubicBezTo>
                    <a:pt x="210" y="832"/>
                    <a:pt x="214" y="831"/>
                    <a:pt x="215" y="830"/>
                  </a:cubicBezTo>
                  <a:cubicBezTo>
                    <a:pt x="216" y="829"/>
                    <a:pt x="217" y="827"/>
                    <a:pt x="217" y="826"/>
                  </a:cubicBezTo>
                  <a:cubicBezTo>
                    <a:pt x="217" y="825"/>
                    <a:pt x="216" y="824"/>
                    <a:pt x="215" y="823"/>
                  </a:cubicBezTo>
                  <a:cubicBezTo>
                    <a:pt x="214" y="823"/>
                    <a:pt x="212" y="824"/>
                    <a:pt x="211" y="823"/>
                  </a:cubicBezTo>
                  <a:cubicBezTo>
                    <a:pt x="210" y="823"/>
                    <a:pt x="209" y="822"/>
                    <a:pt x="208" y="822"/>
                  </a:cubicBezTo>
                  <a:cubicBezTo>
                    <a:pt x="207" y="821"/>
                    <a:pt x="208" y="818"/>
                    <a:pt x="207" y="817"/>
                  </a:cubicBezTo>
                  <a:cubicBezTo>
                    <a:pt x="207" y="816"/>
                    <a:pt x="206" y="814"/>
                    <a:pt x="205" y="813"/>
                  </a:cubicBezTo>
                  <a:cubicBezTo>
                    <a:pt x="205" y="812"/>
                    <a:pt x="205" y="810"/>
                    <a:pt x="206" y="808"/>
                  </a:cubicBezTo>
                  <a:cubicBezTo>
                    <a:pt x="206" y="807"/>
                    <a:pt x="208" y="806"/>
                    <a:pt x="209" y="804"/>
                  </a:cubicBezTo>
                  <a:cubicBezTo>
                    <a:pt x="209" y="803"/>
                    <a:pt x="208" y="799"/>
                    <a:pt x="208" y="798"/>
                  </a:cubicBezTo>
                  <a:cubicBezTo>
                    <a:pt x="208" y="796"/>
                    <a:pt x="209" y="792"/>
                    <a:pt x="208" y="790"/>
                  </a:cubicBezTo>
                  <a:cubicBezTo>
                    <a:pt x="208" y="789"/>
                    <a:pt x="206" y="785"/>
                    <a:pt x="205" y="784"/>
                  </a:cubicBezTo>
                  <a:cubicBezTo>
                    <a:pt x="203" y="783"/>
                    <a:pt x="200" y="782"/>
                    <a:pt x="199" y="782"/>
                  </a:cubicBezTo>
                  <a:cubicBezTo>
                    <a:pt x="197" y="781"/>
                    <a:pt x="193" y="780"/>
                    <a:pt x="191" y="779"/>
                  </a:cubicBezTo>
                  <a:cubicBezTo>
                    <a:pt x="190" y="778"/>
                    <a:pt x="188" y="777"/>
                    <a:pt x="187" y="776"/>
                  </a:cubicBezTo>
                  <a:cubicBezTo>
                    <a:pt x="186" y="774"/>
                    <a:pt x="184" y="770"/>
                    <a:pt x="182" y="769"/>
                  </a:cubicBezTo>
                  <a:cubicBezTo>
                    <a:pt x="181" y="768"/>
                    <a:pt x="179" y="766"/>
                    <a:pt x="178" y="765"/>
                  </a:cubicBezTo>
                  <a:cubicBezTo>
                    <a:pt x="176" y="764"/>
                    <a:pt x="172" y="762"/>
                    <a:pt x="171" y="760"/>
                  </a:cubicBezTo>
                  <a:cubicBezTo>
                    <a:pt x="170" y="759"/>
                    <a:pt x="168" y="757"/>
                    <a:pt x="168" y="756"/>
                  </a:cubicBezTo>
                  <a:cubicBezTo>
                    <a:pt x="168" y="754"/>
                    <a:pt x="170" y="752"/>
                    <a:pt x="171" y="750"/>
                  </a:cubicBezTo>
                  <a:cubicBezTo>
                    <a:pt x="171" y="748"/>
                    <a:pt x="171" y="745"/>
                    <a:pt x="171" y="743"/>
                  </a:cubicBezTo>
                  <a:cubicBezTo>
                    <a:pt x="171" y="742"/>
                    <a:pt x="171" y="738"/>
                    <a:pt x="171" y="737"/>
                  </a:cubicBezTo>
                  <a:cubicBezTo>
                    <a:pt x="171" y="736"/>
                    <a:pt x="172" y="733"/>
                    <a:pt x="172" y="733"/>
                  </a:cubicBezTo>
                  <a:cubicBezTo>
                    <a:pt x="172" y="733"/>
                    <a:pt x="270" y="720"/>
                    <a:pt x="303" y="715"/>
                  </a:cubicBezTo>
                  <a:cubicBezTo>
                    <a:pt x="328" y="712"/>
                    <a:pt x="378" y="705"/>
                    <a:pt x="402" y="701"/>
                  </a:cubicBezTo>
                  <a:cubicBezTo>
                    <a:pt x="422" y="698"/>
                    <a:pt x="462" y="691"/>
                    <a:pt x="482" y="688"/>
                  </a:cubicBezTo>
                  <a:cubicBezTo>
                    <a:pt x="498" y="685"/>
                    <a:pt x="542" y="679"/>
                    <a:pt x="555" y="677"/>
                  </a:cubicBezTo>
                  <a:cubicBezTo>
                    <a:pt x="555" y="675"/>
                    <a:pt x="554" y="674"/>
                    <a:pt x="554" y="673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3508375" y="2798763"/>
              <a:ext cx="706437" cy="465138"/>
            </a:xfrm>
            <a:custGeom>
              <a:avLst/>
              <a:gdLst>
                <a:gd name="T0" fmla="*/ 135 w 837"/>
                <a:gd name="T1" fmla="*/ 550 h 551"/>
                <a:gd name="T2" fmla="*/ 293 w 837"/>
                <a:gd name="T3" fmla="*/ 540 h 551"/>
                <a:gd name="T4" fmla="*/ 652 w 837"/>
                <a:gd name="T5" fmla="*/ 506 h 551"/>
                <a:gd name="T6" fmla="*/ 663 w 837"/>
                <a:gd name="T7" fmla="*/ 516 h 551"/>
                <a:gd name="T8" fmla="*/ 677 w 837"/>
                <a:gd name="T9" fmla="*/ 527 h 551"/>
                <a:gd name="T10" fmla="*/ 690 w 837"/>
                <a:gd name="T11" fmla="*/ 542 h 551"/>
                <a:gd name="T12" fmla="*/ 703 w 837"/>
                <a:gd name="T13" fmla="*/ 544 h 551"/>
                <a:gd name="T14" fmla="*/ 701 w 837"/>
                <a:gd name="T15" fmla="*/ 509 h 551"/>
                <a:gd name="T16" fmla="*/ 734 w 837"/>
                <a:gd name="T17" fmla="*/ 488 h 551"/>
                <a:gd name="T18" fmla="*/ 745 w 837"/>
                <a:gd name="T19" fmla="*/ 451 h 551"/>
                <a:gd name="T20" fmla="*/ 742 w 837"/>
                <a:gd name="T21" fmla="*/ 411 h 551"/>
                <a:gd name="T22" fmla="*/ 722 w 837"/>
                <a:gd name="T23" fmla="*/ 393 h 551"/>
                <a:gd name="T24" fmla="*/ 734 w 837"/>
                <a:gd name="T25" fmla="*/ 362 h 551"/>
                <a:gd name="T26" fmla="*/ 765 w 837"/>
                <a:gd name="T27" fmla="*/ 353 h 551"/>
                <a:gd name="T28" fmla="*/ 799 w 837"/>
                <a:gd name="T29" fmla="*/ 338 h 551"/>
                <a:gd name="T30" fmla="*/ 817 w 837"/>
                <a:gd name="T31" fmla="*/ 316 h 551"/>
                <a:gd name="T32" fmla="*/ 828 w 837"/>
                <a:gd name="T33" fmla="*/ 287 h 551"/>
                <a:gd name="T34" fmla="*/ 837 w 837"/>
                <a:gd name="T35" fmla="*/ 253 h 551"/>
                <a:gd name="T36" fmla="*/ 823 w 837"/>
                <a:gd name="T37" fmla="*/ 223 h 551"/>
                <a:gd name="T38" fmla="*/ 795 w 837"/>
                <a:gd name="T39" fmla="*/ 194 h 551"/>
                <a:gd name="T40" fmla="*/ 761 w 837"/>
                <a:gd name="T41" fmla="*/ 173 h 551"/>
                <a:gd name="T42" fmla="*/ 752 w 837"/>
                <a:gd name="T43" fmla="*/ 146 h 551"/>
                <a:gd name="T44" fmla="*/ 700 w 837"/>
                <a:gd name="T45" fmla="*/ 117 h 551"/>
                <a:gd name="T46" fmla="*/ 685 w 837"/>
                <a:gd name="T47" fmla="*/ 67 h 551"/>
                <a:gd name="T48" fmla="*/ 689 w 837"/>
                <a:gd name="T49" fmla="*/ 32 h 551"/>
                <a:gd name="T50" fmla="*/ 672 w 837"/>
                <a:gd name="T51" fmla="*/ 9 h 551"/>
                <a:gd name="T52" fmla="*/ 216 w 837"/>
                <a:gd name="T53" fmla="*/ 34 h 551"/>
                <a:gd name="T54" fmla="*/ 2 w 837"/>
                <a:gd name="T55" fmla="*/ 53 h 551"/>
                <a:gd name="T56" fmla="*/ 10 w 837"/>
                <a:gd name="T57" fmla="*/ 71 h 551"/>
                <a:gd name="T58" fmla="*/ 5 w 837"/>
                <a:gd name="T59" fmla="*/ 86 h 551"/>
                <a:gd name="T60" fmla="*/ 18 w 837"/>
                <a:gd name="T61" fmla="*/ 93 h 551"/>
                <a:gd name="T62" fmla="*/ 21 w 837"/>
                <a:gd name="T63" fmla="*/ 116 h 551"/>
                <a:gd name="T64" fmla="*/ 15 w 837"/>
                <a:gd name="T65" fmla="*/ 135 h 551"/>
                <a:gd name="T66" fmla="*/ 12 w 837"/>
                <a:gd name="T67" fmla="*/ 153 h 551"/>
                <a:gd name="T68" fmla="*/ 5 w 837"/>
                <a:gd name="T69" fmla="*/ 167 h 551"/>
                <a:gd name="T70" fmla="*/ 0 w 837"/>
                <a:gd name="T71" fmla="*/ 181 h 551"/>
                <a:gd name="T72" fmla="*/ 8 w 837"/>
                <a:gd name="T73" fmla="*/ 187 h 551"/>
                <a:gd name="T74" fmla="*/ 19 w 837"/>
                <a:gd name="T75" fmla="*/ 204 h 551"/>
                <a:gd name="T76" fmla="*/ 26 w 837"/>
                <a:gd name="T77" fmla="*/ 214 h 551"/>
                <a:gd name="T78" fmla="*/ 32 w 837"/>
                <a:gd name="T79" fmla="*/ 240 h 551"/>
                <a:gd name="T80" fmla="*/ 44 w 837"/>
                <a:gd name="T81" fmla="*/ 264 h 551"/>
                <a:gd name="T82" fmla="*/ 49 w 837"/>
                <a:gd name="T83" fmla="*/ 281 h 551"/>
                <a:gd name="T84" fmla="*/ 62 w 837"/>
                <a:gd name="T85" fmla="*/ 304 h 551"/>
                <a:gd name="T86" fmla="*/ 67 w 837"/>
                <a:gd name="T87" fmla="*/ 325 h 551"/>
                <a:gd name="T88" fmla="*/ 75 w 837"/>
                <a:gd name="T89" fmla="*/ 334 h 551"/>
                <a:gd name="T90" fmla="*/ 76 w 837"/>
                <a:gd name="T91" fmla="*/ 362 h 551"/>
                <a:gd name="T92" fmla="*/ 83 w 837"/>
                <a:gd name="T93" fmla="*/ 379 h 551"/>
                <a:gd name="T94" fmla="*/ 95 w 837"/>
                <a:gd name="T95" fmla="*/ 392 h 551"/>
                <a:gd name="T96" fmla="*/ 100 w 837"/>
                <a:gd name="T97" fmla="*/ 412 h 551"/>
                <a:gd name="T98" fmla="*/ 107 w 837"/>
                <a:gd name="T99" fmla="*/ 434 h 551"/>
                <a:gd name="T100" fmla="*/ 110 w 837"/>
                <a:gd name="T101" fmla="*/ 456 h 551"/>
                <a:gd name="T102" fmla="*/ 112 w 837"/>
                <a:gd name="T103" fmla="*/ 477 h 551"/>
                <a:gd name="T104" fmla="*/ 120 w 837"/>
                <a:gd name="T105" fmla="*/ 496 h 551"/>
                <a:gd name="T106" fmla="*/ 118 w 837"/>
                <a:gd name="T107" fmla="*/ 516 h 551"/>
                <a:gd name="T108" fmla="*/ 117 w 837"/>
                <a:gd name="T109" fmla="*/ 532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37" h="551">
                  <a:moveTo>
                    <a:pt x="127" y="541"/>
                  </a:moveTo>
                  <a:cubicBezTo>
                    <a:pt x="127" y="542"/>
                    <a:pt x="128" y="542"/>
                    <a:pt x="128" y="542"/>
                  </a:cubicBezTo>
                  <a:cubicBezTo>
                    <a:pt x="129" y="543"/>
                    <a:pt x="130" y="545"/>
                    <a:pt x="130" y="547"/>
                  </a:cubicBezTo>
                  <a:cubicBezTo>
                    <a:pt x="130" y="549"/>
                    <a:pt x="129" y="550"/>
                    <a:pt x="129" y="551"/>
                  </a:cubicBezTo>
                  <a:cubicBezTo>
                    <a:pt x="130" y="551"/>
                    <a:pt x="131" y="551"/>
                    <a:pt x="132" y="551"/>
                  </a:cubicBezTo>
                  <a:cubicBezTo>
                    <a:pt x="133" y="550"/>
                    <a:pt x="134" y="550"/>
                    <a:pt x="135" y="550"/>
                  </a:cubicBezTo>
                  <a:cubicBezTo>
                    <a:pt x="136" y="550"/>
                    <a:pt x="136" y="550"/>
                    <a:pt x="136" y="550"/>
                  </a:cubicBezTo>
                  <a:cubicBezTo>
                    <a:pt x="136" y="550"/>
                    <a:pt x="137" y="550"/>
                    <a:pt x="137" y="550"/>
                  </a:cubicBezTo>
                  <a:cubicBezTo>
                    <a:pt x="138" y="545"/>
                    <a:pt x="138" y="545"/>
                    <a:pt x="138" y="545"/>
                  </a:cubicBezTo>
                  <a:cubicBezTo>
                    <a:pt x="160" y="545"/>
                    <a:pt x="214" y="543"/>
                    <a:pt x="235" y="542"/>
                  </a:cubicBezTo>
                  <a:cubicBezTo>
                    <a:pt x="239" y="542"/>
                    <a:pt x="245" y="542"/>
                    <a:pt x="250" y="542"/>
                  </a:cubicBezTo>
                  <a:cubicBezTo>
                    <a:pt x="265" y="542"/>
                    <a:pt x="283" y="541"/>
                    <a:pt x="293" y="540"/>
                  </a:cubicBezTo>
                  <a:cubicBezTo>
                    <a:pt x="303" y="540"/>
                    <a:pt x="318" y="538"/>
                    <a:pt x="332" y="537"/>
                  </a:cubicBezTo>
                  <a:cubicBezTo>
                    <a:pt x="339" y="537"/>
                    <a:pt x="347" y="536"/>
                    <a:pt x="352" y="535"/>
                  </a:cubicBezTo>
                  <a:cubicBezTo>
                    <a:pt x="364" y="534"/>
                    <a:pt x="382" y="533"/>
                    <a:pt x="400" y="532"/>
                  </a:cubicBezTo>
                  <a:cubicBezTo>
                    <a:pt x="427" y="530"/>
                    <a:pt x="456" y="528"/>
                    <a:pt x="474" y="526"/>
                  </a:cubicBezTo>
                  <a:cubicBezTo>
                    <a:pt x="504" y="523"/>
                    <a:pt x="564" y="517"/>
                    <a:pt x="594" y="513"/>
                  </a:cubicBezTo>
                  <a:cubicBezTo>
                    <a:pt x="608" y="512"/>
                    <a:pt x="651" y="506"/>
                    <a:pt x="652" y="506"/>
                  </a:cubicBezTo>
                  <a:cubicBezTo>
                    <a:pt x="653" y="506"/>
                    <a:pt x="653" y="506"/>
                    <a:pt x="653" y="506"/>
                  </a:cubicBezTo>
                  <a:cubicBezTo>
                    <a:pt x="654" y="506"/>
                    <a:pt x="654" y="506"/>
                    <a:pt x="654" y="506"/>
                  </a:cubicBezTo>
                  <a:cubicBezTo>
                    <a:pt x="660" y="508"/>
                    <a:pt x="661" y="510"/>
                    <a:pt x="661" y="510"/>
                  </a:cubicBezTo>
                  <a:cubicBezTo>
                    <a:pt x="663" y="512"/>
                    <a:pt x="663" y="514"/>
                    <a:pt x="663" y="516"/>
                  </a:cubicBezTo>
                  <a:cubicBezTo>
                    <a:pt x="663" y="516"/>
                    <a:pt x="663" y="516"/>
                    <a:pt x="663" y="516"/>
                  </a:cubicBezTo>
                  <a:cubicBezTo>
                    <a:pt x="663" y="516"/>
                    <a:pt x="663" y="516"/>
                    <a:pt x="663" y="516"/>
                  </a:cubicBezTo>
                  <a:cubicBezTo>
                    <a:pt x="664" y="516"/>
                    <a:pt x="665" y="516"/>
                    <a:pt x="665" y="516"/>
                  </a:cubicBezTo>
                  <a:cubicBezTo>
                    <a:pt x="667" y="516"/>
                    <a:pt x="668" y="516"/>
                    <a:pt x="669" y="517"/>
                  </a:cubicBezTo>
                  <a:cubicBezTo>
                    <a:pt x="671" y="519"/>
                    <a:pt x="672" y="521"/>
                    <a:pt x="673" y="523"/>
                  </a:cubicBezTo>
                  <a:cubicBezTo>
                    <a:pt x="673" y="523"/>
                    <a:pt x="673" y="523"/>
                    <a:pt x="673" y="523"/>
                  </a:cubicBezTo>
                  <a:cubicBezTo>
                    <a:pt x="673" y="524"/>
                    <a:pt x="673" y="524"/>
                    <a:pt x="673" y="525"/>
                  </a:cubicBezTo>
                  <a:cubicBezTo>
                    <a:pt x="674" y="525"/>
                    <a:pt x="676" y="525"/>
                    <a:pt x="677" y="527"/>
                  </a:cubicBezTo>
                  <a:cubicBezTo>
                    <a:pt x="679" y="528"/>
                    <a:pt x="679" y="530"/>
                    <a:pt x="679" y="531"/>
                  </a:cubicBezTo>
                  <a:cubicBezTo>
                    <a:pt x="679" y="531"/>
                    <a:pt x="679" y="531"/>
                    <a:pt x="679" y="531"/>
                  </a:cubicBezTo>
                  <a:cubicBezTo>
                    <a:pt x="681" y="531"/>
                    <a:pt x="682" y="531"/>
                    <a:pt x="683" y="532"/>
                  </a:cubicBezTo>
                  <a:cubicBezTo>
                    <a:pt x="686" y="534"/>
                    <a:pt x="687" y="537"/>
                    <a:pt x="687" y="538"/>
                  </a:cubicBezTo>
                  <a:cubicBezTo>
                    <a:pt x="688" y="539"/>
                    <a:pt x="688" y="540"/>
                    <a:pt x="688" y="541"/>
                  </a:cubicBezTo>
                  <a:cubicBezTo>
                    <a:pt x="688" y="541"/>
                    <a:pt x="689" y="541"/>
                    <a:pt x="690" y="542"/>
                  </a:cubicBezTo>
                  <a:cubicBezTo>
                    <a:pt x="690" y="542"/>
                    <a:pt x="691" y="543"/>
                    <a:pt x="691" y="544"/>
                  </a:cubicBezTo>
                  <a:cubicBezTo>
                    <a:pt x="692" y="544"/>
                    <a:pt x="692" y="544"/>
                    <a:pt x="692" y="544"/>
                  </a:cubicBezTo>
                  <a:cubicBezTo>
                    <a:pt x="694" y="544"/>
                    <a:pt x="695" y="545"/>
                    <a:pt x="698" y="546"/>
                  </a:cubicBezTo>
                  <a:cubicBezTo>
                    <a:pt x="700" y="547"/>
                    <a:pt x="700" y="547"/>
                    <a:pt x="700" y="547"/>
                  </a:cubicBezTo>
                  <a:cubicBezTo>
                    <a:pt x="700" y="547"/>
                    <a:pt x="700" y="547"/>
                    <a:pt x="700" y="547"/>
                  </a:cubicBezTo>
                  <a:cubicBezTo>
                    <a:pt x="701" y="546"/>
                    <a:pt x="703" y="545"/>
                    <a:pt x="703" y="544"/>
                  </a:cubicBezTo>
                  <a:cubicBezTo>
                    <a:pt x="704" y="542"/>
                    <a:pt x="702" y="539"/>
                    <a:pt x="702" y="538"/>
                  </a:cubicBezTo>
                  <a:cubicBezTo>
                    <a:pt x="702" y="536"/>
                    <a:pt x="704" y="533"/>
                    <a:pt x="704" y="531"/>
                  </a:cubicBezTo>
                  <a:cubicBezTo>
                    <a:pt x="704" y="529"/>
                    <a:pt x="703" y="525"/>
                    <a:pt x="702" y="524"/>
                  </a:cubicBezTo>
                  <a:cubicBezTo>
                    <a:pt x="701" y="523"/>
                    <a:pt x="697" y="523"/>
                    <a:pt x="696" y="522"/>
                  </a:cubicBezTo>
                  <a:cubicBezTo>
                    <a:pt x="696" y="520"/>
                    <a:pt x="696" y="518"/>
                    <a:pt x="696" y="516"/>
                  </a:cubicBezTo>
                  <a:cubicBezTo>
                    <a:pt x="697" y="514"/>
                    <a:pt x="699" y="511"/>
                    <a:pt x="701" y="509"/>
                  </a:cubicBezTo>
                  <a:cubicBezTo>
                    <a:pt x="702" y="508"/>
                    <a:pt x="706" y="505"/>
                    <a:pt x="707" y="504"/>
                  </a:cubicBezTo>
                  <a:cubicBezTo>
                    <a:pt x="709" y="503"/>
                    <a:pt x="714" y="502"/>
                    <a:pt x="716" y="501"/>
                  </a:cubicBezTo>
                  <a:cubicBezTo>
                    <a:pt x="718" y="501"/>
                    <a:pt x="722" y="502"/>
                    <a:pt x="723" y="501"/>
                  </a:cubicBezTo>
                  <a:cubicBezTo>
                    <a:pt x="725" y="500"/>
                    <a:pt x="727" y="497"/>
                    <a:pt x="729" y="496"/>
                  </a:cubicBezTo>
                  <a:cubicBezTo>
                    <a:pt x="729" y="496"/>
                    <a:pt x="732" y="495"/>
                    <a:pt x="732" y="494"/>
                  </a:cubicBezTo>
                  <a:cubicBezTo>
                    <a:pt x="733" y="493"/>
                    <a:pt x="734" y="490"/>
                    <a:pt x="734" y="488"/>
                  </a:cubicBezTo>
                  <a:cubicBezTo>
                    <a:pt x="733" y="487"/>
                    <a:pt x="732" y="485"/>
                    <a:pt x="732" y="483"/>
                  </a:cubicBezTo>
                  <a:cubicBezTo>
                    <a:pt x="731" y="482"/>
                    <a:pt x="732" y="480"/>
                    <a:pt x="732" y="479"/>
                  </a:cubicBezTo>
                  <a:cubicBezTo>
                    <a:pt x="733" y="478"/>
                    <a:pt x="734" y="476"/>
                    <a:pt x="734" y="475"/>
                  </a:cubicBezTo>
                  <a:cubicBezTo>
                    <a:pt x="734" y="472"/>
                    <a:pt x="732" y="468"/>
                    <a:pt x="733" y="466"/>
                  </a:cubicBezTo>
                  <a:cubicBezTo>
                    <a:pt x="734" y="463"/>
                    <a:pt x="738" y="459"/>
                    <a:pt x="739" y="457"/>
                  </a:cubicBezTo>
                  <a:cubicBezTo>
                    <a:pt x="741" y="455"/>
                    <a:pt x="744" y="453"/>
                    <a:pt x="745" y="451"/>
                  </a:cubicBezTo>
                  <a:cubicBezTo>
                    <a:pt x="746" y="450"/>
                    <a:pt x="748" y="447"/>
                    <a:pt x="748" y="446"/>
                  </a:cubicBezTo>
                  <a:cubicBezTo>
                    <a:pt x="749" y="445"/>
                    <a:pt x="749" y="442"/>
                    <a:pt x="749" y="440"/>
                  </a:cubicBezTo>
                  <a:cubicBezTo>
                    <a:pt x="749" y="438"/>
                    <a:pt x="748" y="433"/>
                    <a:pt x="748" y="431"/>
                  </a:cubicBezTo>
                  <a:cubicBezTo>
                    <a:pt x="748" y="429"/>
                    <a:pt x="747" y="424"/>
                    <a:pt x="747" y="422"/>
                  </a:cubicBezTo>
                  <a:cubicBezTo>
                    <a:pt x="747" y="420"/>
                    <a:pt x="747" y="417"/>
                    <a:pt x="746" y="415"/>
                  </a:cubicBezTo>
                  <a:cubicBezTo>
                    <a:pt x="745" y="414"/>
                    <a:pt x="743" y="412"/>
                    <a:pt x="742" y="411"/>
                  </a:cubicBezTo>
                  <a:cubicBezTo>
                    <a:pt x="742" y="410"/>
                    <a:pt x="741" y="408"/>
                    <a:pt x="740" y="408"/>
                  </a:cubicBezTo>
                  <a:cubicBezTo>
                    <a:pt x="739" y="407"/>
                    <a:pt x="736" y="409"/>
                    <a:pt x="735" y="409"/>
                  </a:cubicBezTo>
                  <a:cubicBezTo>
                    <a:pt x="734" y="408"/>
                    <a:pt x="733" y="406"/>
                    <a:pt x="732" y="405"/>
                  </a:cubicBezTo>
                  <a:cubicBezTo>
                    <a:pt x="731" y="404"/>
                    <a:pt x="731" y="401"/>
                    <a:pt x="730" y="400"/>
                  </a:cubicBezTo>
                  <a:cubicBezTo>
                    <a:pt x="729" y="399"/>
                    <a:pt x="726" y="398"/>
                    <a:pt x="725" y="397"/>
                  </a:cubicBezTo>
                  <a:cubicBezTo>
                    <a:pt x="724" y="396"/>
                    <a:pt x="723" y="394"/>
                    <a:pt x="722" y="393"/>
                  </a:cubicBezTo>
                  <a:cubicBezTo>
                    <a:pt x="722" y="391"/>
                    <a:pt x="724" y="388"/>
                    <a:pt x="725" y="386"/>
                  </a:cubicBezTo>
                  <a:cubicBezTo>
                    <a:pt x="726" y="385"/>
                    <a:pt x="727" y="384"/>
                    <a:pt x="728" y="383"/>
                  </a:cubicBezTo>
                  <a:cubicBezTo>
                    <a:pt x="728" y="381"/>
                    <a:pt x="729" y="379"/>
                    <a:pt x="729" y="377"/>
                  </a:cubicBezTo>
                  <a:cubicBezTo>
                    <a:pt x="729" y="375"/>
                    <a:pt x="729" y="371"/>
                    <a:pt x="729" y="369"/>
                  </a:cubicBezTo>
                  <a:cubicBezTo>
                    <a:pt x="729" y="368"/>
                    <a:pt x="728" y="364"/>
                    <a:pt x="729" y="363"/>
                  </a:cubicBezTo>
                  <a:cubicBezTo>
                    <a:pt x="730" y="362"/>
                    <a:pt x="733" y="362"/>
                    <a:pt x="734" y="362"/>
                  </a:cubicBezTo>
                  <a:cubicBezTo>
                    <a:pt x="735" y="361"/>
                    <a:pt x="736" y="359"/>
                    <a:pt x="736" y="359"/>
                  </a:cubicBezTo>
                  <a:cubicBezTo>
                    <a:pt x="737" y="358"/>
                    <a:pt x="739" y="359"/>
                    <a:pt x="740" y="359"/>
                  </a:cubicBezTo>
                  <a:cubicBezTo>
                    <a:pt x="742" y="360"/>
                    <a:pt x="745" y="360"/>
                    <a:pt x="746" y="360"/>
                  </a:cubicBezTo>
                  <a:cubicBezTo>
                    <a:pt x="748" y="359"/>
                    <a:pt x="750" y="356"/>
                    <a:pt x="751" y="355"/>
                  </a:cubicBezTo>
                  <a:cubicBezTo>
                    <a:pt x="753" y="354"/>
                    <a:pt x="756" y="353"/>
                    <a:pt x="758" y="353"/>
                  </a:cubicBezTo>
                  <a:cubicBezTo>
                    <a:pt x="760" y="352"/>
                    <a:pt x="763" y="353"/>
                    <a:pt x="765" y="353"/>
                  </a:cubicBezTo>
                  <a:cubicBezTo>
                    <a:pt x="767" y="353"/>
                    <a:pt x="771" y="353"/>
                    <a:pt x="772" y="352"/>
                  </a:cubicBezTo>
                  <a:cubicBezTo>
                    <a:pt x="775" y="352"/>
                    <a:pt x="780" y="350"/>
                    <a:pt x="782" y="348"/>
                  </a:cubicBezTo>
                  <a:cubicBezTo>
                    <a:pt x="783" y="347"/>
                    <a:pt x="784" y="342"/>
                    <a:pt x="785" y="341"/>
                  </a:cubicBezTo>
                  <a:cubicBezTo>
                    <a:pt x="786" y="340"/>
                    <a:pt x="788" y="338"/>
                    <a:pt x="789" y="337"/>
                  </a:cubicBezTo>
                  <a:cubicBezTo>
                    <a:pt x="790" y="337"/>
                    <a:pt x="792" y="337"/>
                    <a:pt x="793" y="337"/>
                  </a:cubicBezTo>
                  <a:cubicBezTo>
                    <a:pt x="795" y="337"/>
                    <a:pt x="798" y="338"/>
                    <a:pt x="799" y="338"/>
                  </a:cubicBezTo>
                  <a:cubicBezTo>
                    <a:pt x="800" y="338"/>
                    <a:pt x="804" y="337"/>
                    <a:pt x="805" y="336"/>
                  </a:cubicBezTo>
                  <a:cubicBezTo>
                    <a:pt x="806" y="335"/>
                    <a:pt x="805" y="333"/>
                    <a:pt x="806" y="332"/>
                  </a:cubicBezTo>
                  <a:cubicBezTo>
                    <a:pt x="807" y="330"/>
                    <a:pt x="808" y="328"/>
                    <a:pt x="810" y="327"/>
                  </a:cubicBezTo>
                  <a:cubicBezTo>
                    <a:pt x="811" y="327"/>
                    <a:pt x="813" y="327"/>
                    <a:pt x="814" y="326"/>
                  </a:cubicBezTo>
                  <a:cubicBezTo>
                    <a:pt x="815" y="326"/>
                    <a:pt x="817" y="323"/>
                    <a:pt x="817" y="322"/>
                  </a:cubicBezTo>
                  <a:cubicBezTo>
                    <a:pt x="818" y="321"/>
                    <a:pt x="817" y="318"/>
                    <a:pt x="817" y="316"/>
                  </a:cubicBezTo>
                  <a:cubicBezTo>
                    <a:pt x="817" y="316"/>
                    <a:pt x="816" y="314"/>
                    <a:pt x="816" y="313"/>
                  </a:cubicBezTo>
                  <a:cubicBezTo>
                    <a:pt x="816" y="312"/>
                    <a:pt x="815" y="309"/>
                    <a:pt x="816" y="308"/>
                  </a:cubicBezTo>
                  <a:cubicBezTo>
                    <a:pt x="816" y="306"/>
                    <a:pt x="819" y="304"/>
                    <a:pt x="819" y="303"/>
                  </a:cubicBezTo>
                  <a:cubicBezTo>
                    <a:pt x="819" y="301"/>
                    <a:pt x="818" y="298"/>
                    <a:pt x="819" y="296"/>
                  </a:cubicBezTo>
                  <a:cubicBezTo>
                    <a:pt x="820" y="295"/>
                    <a:pt x="823" y="292"/>
                    <a:pt x="824" y="290"/>
                  </a:cubicBezTo>
                  <a:cubicBezTo>
                    <a:pt x="825" y="289"/>
                    <a:pt x="827" y="288"/>
                    <a:pt x="828" y="287"/>
                  </a:cubicBezTo>
                  <a:cubicBezTo>
                    <a:pt x="829" y="286"/>
                    <a:pt x="832" y="285"/>
                    <a:pt x="833" y="283"/>
                  </a:cubicBezTo>
                  <a:cubicBezTo>
                    <a:pt x="834" y="282"/>
                    <a:pt x="833" y="278"/>
                    <a:pt x="833" y="276"/>
                  </a:cubicBezTo>
                  <a:cubicBezTo>
                    <a:pt x="834" y="274"/>
                    <a:pt x="835" y="271"/>
                    <a:pt x="835" y="270"/>
                  </a:cubicBezTo>
                  <a:cubicBezTo>
                    <a:pt x="835" y="268"/>
                    <a:pt x="836" y="264"/>
                    <a:pt x="836" y="262"/>
                  </a:cubicBezTo>
                  <a:cubicBezTo>
                    <a:pt x="835" y="261"/>
                    <a:pt x="833" y="259"/>
                    <a:pt x="833" y="257"/>
                  </a:cubicBezTo>
                  <a:cubicBezTo>
                    <a:pt x="834" y="256"/>
                    <a:pt x="836" y="254"/>
                    <a:pt x="837" y="253"/>
                  </a:cubicBezTo>
                  <a:cubicBezTo>
                    <a:pt x="837" y="250"/>
                    <a:pt x="837" y="246"/>
                    <a:pt x="836" y="244"/>
                  </a:cubicBezTo>
                  <a:cubicBezTo>
                    <a:pt x="835" y="243"/>
                    <a:pt x="832" y="242"/>
                    <a:pt x="831" y="241"/>
                  </a:cubicBezTo>
                  <a:cubicBezTo>
                    <a:pt x="831" y="239"/>
                    <a:pt x="833" y="236"/>
                    <a:pt x="832" y="234"/>
                  </a:cubicBezTo>
                  <a:cubicBezTo>
                    <a:pt x="832" y="233"/>
                    <a:pt x="832" y="230"/>
                    <a:pt x="831" y="229"/>
                  </a:cubicBezTo>
                  <a:cubicBezTo>
                    <a:pt x="830" y="228"/>
                    <a:pt x="828" y="227"/>
                    <a:pt x="827" y="227"/>
                  </a:cubicBezTo>
                  <a:cubicBezTo>
                    <a:pt x="826" y="226"/>
                    <a:pt x="824" y="223"/>
                    <a:pt x="823" y="223"/>
                  </a:cubicBezTo>
                  <a:cubicBezTo>
                    <a:pt x="821" y="221"/>
                    <a:pt x="818" y="220"/>
                    <a:pt x="817" y="219"/>
                  </a:cubicBezTo>
                  <a:cubicBezTo>
                    <a:pt x="815" y="218"/>
                    <a:pt x="811" y="218"/>
                    <a:pt x="809" y="217"/>
                  </a:cubicBezTo>
                  <a:cubicBezTo>
                    <a:pt x="807" y="217"/>
                    <a:pt x="804" y="216"/>
                    <a:pt x="802" y="215"/>
                  </a:cubicBezTo>
                  <a:cubicBezTo>
                    <a:pt x="800" y="214"/>
                    <a:pt x="797" y="212"/>
                    <a:pt x="796" y="210"/>
                  </a:cubicBezTo>
                  <a:cubicBezTo>
                    <a:pt x="794" y="208"/>
                    <a:pt x="793" y="204"/>
                    <a:pt x="793" y="202"/>
                  </a:cubicBezTo>
                  <a:cubicBezTo>
                    <a:pt x="793" y="200"/>
                    <a:pt x="795" y="196"/>
                    <a:pt x="795" y="194"/>
                  </a:cubicBezTo>
                  <a:cubicBezTo>
                    <a:pt x="794" y="192"/>
                    <a:pt x="791" y="189"/>
                    <a:pt x="789" y="188"/>
                  </a:cubicBezTo>
                  <a:cubicBezTo>
                    <a:pt x="787" y="186"/>
                    <a:pt x="783" y="184"/>
                    <a:pt x="781" y="183"/>
                  </a:cubicBezTo>
                  <a:cubicBezTo>
                    <a:pt x="780" y="182"/>
                    <a:pt x="776" y="182"/>
                    <a:pt x="775" y="181"/>
                  </a:cubicBezTo>
                  <a:cubicBezTo>
                    <a:pt x="774" y="180"/>
                    <a:pt x="772" y="178"/>
                    <a:pt x="770" y="177"/>
                  </a:cubicBezTo>
                  <a:cubicBezTo>
                    <a:pt x="770" y="177"/>
                    <a:pt x="768" y="177"/>
                    <a:pt x="767" y="176"/>
                  </a:cubicBezTo>
                  <a:cubicBezTo>
                    <a:pt x="765" y="176"/>
                    <a:pt x="762" y="174"/>
                    <a:pt x="761" y="173"/>
                  </a:cubicBezTo>
                  <a:cubicBezTo>
                    <a:pt x="761" y="172"/>
                    <a:pt x="760" y="170"/>
                    <a:pt x="761" y="170"/>
                  </a:cubicBezTo>
                  <a:cubicBezTo>
                    <a:pt x="761" y="169"/>
                    <a:pt x="762" y="167"/>
                    <a:pt x="762" y="167"/>
                  </a:cubicBezTo>
                  <a:cubicBezTo>
                    <a:pt x="762" y="166"/>
                    <a:pt x="762" y="166"/>
                    <a:pt x="762" y="166"/>
                  </a:cubicBezTo>
                  <a:cubicBezTo>
                    <a:pt x="762" y="165"/>
                    <a:pt x="761" y="162"/>
                    <a:pt x="761" y="161"/>
                  </a:cubicBezTo>
                  <a:cubicBezTo>
                    <a:pt x="760" y="159"/>
                    <a:pt x="758" y="157"/>
                    <a:pt x="757" y="155"/>
                  </a:cubicBezTo>
                  <a:cubicBezTo>
                    <a:pt x="756" y="153"/>
                    <a:pt x="754" y="148"/>
                    <a:pt x="752" y="146"/>
                  </a:cubicBezTo>
                  <a:cubicBezTo>
                    <a:pt x="750" y="145"/>
                    <a:pt x="746" y="144"/>
                    <a:pt x="744" y="143"/>
                  </a:cubicBezTo>
                  <a:cubicBezTo>
                    <a:pt x="740" y="142"/>
                    <a:pt x="733" y="143"/>
                    <a:pt x="729" y="142"/>
                  </a:cubicBezTo>
                  <a:cubicBezTo>
                    <a:pt x="727" y="141"/>
                    <a:pt x="721" y="139"/>
                    <a:pt x="719" y="138"/>
                  </a:cubicBezTo>
                  <a:cubicBezTo>
                    <a:pt x="716" y="137"/>
                    <a:pt x="711" y="135"/>
                    <a:pt x="709" y="133"/>
                  </a:cubicBezTo>
                  <a:cubicBezTo>
                    <a:pt x="708" y="132"/>
                    <a:pt x="705" y="130"/>
                    <a:pt x="704" y="129"/>
                  </a:cubicBezTo>
                  <a:cubicBezTo>
                    <a:pt x="702" y="126"/>
                    <a:pt x="701" y="120"/>
                    <a:pt x="700" y="117"/>
                  </a:cubicBezTo>
                  <a:cubicBezTo>
                    <a:pt x="700" y="115"/>
                    <a:pt x="700" y="111"/>
                    <a:pt x="699" y="109"/>
                  </a:cubicBezTo>
                  <a:cubicBezTo>
                    <a:pt x="698" y="108"/>
                    <a:pt x="695" y="107"/>
                    <a:pt x="694" y="106"/>
                  </a:cubicBezTo>
                  <a:cubicBezTo>
                    <a:pt x="693" y="105"/>
                    <a:pt x="692" y="102"/>
                    <a:pt x="692" y="101"/>
                  </a:cubicBezTo>
                  <a:cubicBezTo>
                    <a:pt x="691" y="99"/>
                    <a:pt x="691" y="94"/>
                    <a:pt x="690" y="91"/>
                  </a:cubicBezTo>
                  <a:cubicBezTo>
                    <a:pt x="690" y="89"/>
                    <a:pt x="687" y="85"/>
                    <a:pt x="686" y="83"/>
                  </a:cubicBezTo>
                  <a:cubicBezTo>
                    <a:pt x="685" y="79"/>
                    <a:pt x="684" y="71"/>
                    <a:pt x="685" y="67"/>
                  </a:cubicBezTo>
                  <a:cubicBezTo>
                    <a:pt x="685" y="65"/>
                    <a:pt x="688" y="61"/>
                    <a:pt x="689" y="59"/>
                  </a:cubicBezTo>
                  <a:cubicBezTo>
                    <a:pt x="690" y="58"/>
                    <a:pt x="691" y="54"/>
                    <a:pt x="692" y="52"/>
                  </a:cubicBezTo>
                  <a:cubicBezTo>
                    <a:pt x="692" y="51"/>
                    <a:pt x="694" y="49"/>
                    <a:pt x="695" y="47"/>
                  </a:cubicBezTo>
                  <a:cubicBezTo>
                    <a:pt x="695" y="46"/>
                    <a:pt x="696" y="44"/>
                    <a:pt x="696" y="43"/>
                  </a:cubicBezTo>
                  <a:cubicBezTo>
                    <a:pt x="696" y="42"/>
                    <a:pt x="695" y="39"/>
                    <a:pt x="694" y="38"/>
                  </a:cubicBezTo>
                  <a:cubicBezTo>
                    <a:pt x="693" y="36"/>
                    <a:pt x="690" y="33"/>
                    <a:pt x="689" y="32"/>
                  </a:cubicBezTo>
                  <a:cubicBezTo>
                    <a:pt x="687" y="31"/>
                    <a:pt x="684" y="29"/>
                    <a:pt x="682" y="29"/>
                  </a:cubicBezTo>
                  <a:cubicBezTo>
                    <a:pt x="681" y="28"/>
                    <a:pt x="677" y="28"/>
                    <a:pt x="676" y="26"/>
                  </a:cubicBezTo>
                  <a:cubicBezTo>
                    <a:pt x="675" y="26"/>
                    <a:pt x="675" y="24"/>
                    <a:pt x="675" y="23"/>
                  </a:cubicBezTo>
                  <a:cubicBezTo>
                    <a:pt x="675" y="22"/>
                    <a:pt x="676" y="20"/>
                    <a:pt x="676" y="19"/>
                  </a:cubicBezTo>
                  <a:cubicBezTo>
                    <a:pt x="676" y="18"/>
                    <a:pt x="677" y="15"/>
                    <a:pt x="676" y="13"/>
                  </a:cubicBezTo>
                  <a:cubicBezTo>
                    <a:pt x="676" y="12"/>
                    <a:pt x="672" y="10"/>
                    <a:pt x="672" y="9"/>
                  </a:cubicBezTo>
                  <a:cubicBezTo>
                    <a:pt x="672" y="7"/>
                    <a:pt x="674" y="5"/>
                    <a:pt x="674" y="3"/>
                  </a:cubicBezTo>
                  <a:cubicBezTo>
                    <a:pt x="674" y="2"/>
                    <a:pt x="673" y="1"/>
                    <a:pt x="673" y="0"/>
                  </a:cubicBezTo>
                  <a:cubicBezTo>
                    <a:pt x="609" y="6"/>
                    <a:pt x="609" y="6"/>
                    <a:pt x="609" y="6"/>
                  </a:cubicBezTo>
                  <a:cubicBezTo>
                    <a:pt x="443" y="21"/>
                    <a:pt x="443" y="21"/>
                    <a:pt x="443" y="21"/>
                  </a:cubicBezTo>
                  <a:cubicBezTo>
                    <a:pt x="292" y="31"/>
                    <a:pt x="292" y="31"/>
                    <a:pt x="292" y="31"/>
                  </a:cubicBezTo>
                  <a:cubicBezTo>
                    <a:pt x="216" y="34"/>
                    <a:pt x="216" y="34"/>
                    <a:pt x="216" y="34"/>
                  </a:cubicBezTo>
                  <a:cubicBezTo>
                    <a:pt x="139" y="39"/>
                    <a:pt x="139" y="39"/>
                    <a:pt x="139" y="39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3" y="51"/>
                    <a:pt x="2" y="52"/>
                    <a:pt x="2" y="52"/>
                  </a:cubicBezTo>
                  <a:cubicBezTo>
                    <a:pt x="2" y="52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3" y="55"/>
                    <a:pt x="4" y="56"/>
                    <a:pt x="4" y="57"/>
                  </a:cubicBezTo>
                  <a:cubicBezTo>
                    <a:pt x="4" y="57"/>
                    <a:pt x="4" y="58"/>
                    <a:pt x="4" y="58"/>
                  </a:cubicBezTo>
                  <a:cubicBezTo>
                    <a:pt x="5" y="58"/>
                    <a:pt x="5" y="58"/>
                    <a:pt x="5" y="59"/>
                  </a:cubicBezTo>
                  <a:cubicBezTo>
                    <a:pt x="7" y="60"/>
                    <a:pt x="8" y="61"/>
                    <a:pt x="9" y="62"/>
                  </a:cubicBezTo>
                  <a:cubicBezTo>
                    <a:pt x="10" y="65"/>
                    <a:pt x="10" y="69"/>
                    <a:pt x="10" y="71"/>
                  </a:cubicBezTo>
                  <a:cubicBezTo>
                    <a:pt x="10" y="72"/>
                    <a:pt x="9" y="73"/>
                    <a:pt x="9" y="74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9" y="75"/>
                    <a:pt x="10" y="77"/>
                    <a:pt x="10" y="79"/>
                  </a:cubicBezTo>
                  <a:cubicBezTo>
                    <a:pt x="9" y="81"/>
                    <a:pt x="8" y="84"/>
                    <a:pt x="6" y="85"/>
                  </a:cubicBezTo>
                  <a:cubicBezTo>
                    <a:pt x="6" y="85"/>
                    <a:pt x="5" y="85"/>
                    <a:pt x="5" y="85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5" y="86"/>
                    <a:pt x="6" y="87"/>
                    <a:pt x="6" y="87"/>
                  </a:cubicBezTo>
                  <a:cubicBezTo>
                    <a:pt x="6" y="87"/>
                    <a:pt x="6" y="87"/>
                    <a:pt x="6" y="87"/>
                  </a:cubicBezTo>
                  <a:cubicBezTo>
                    <a:pt x="7" y="87"/>
                    <a:pt x="7" y="88"/>
                    <a:pt x="8" y="88"/>
                  </a:cubicBezTo>
                  <a:cubicBezTo>
                    <a:pt x="9" y="88"/>
                    <a:pt x="9" y="88"/>
                    <a:pt x="10" y="88"/>
                  </a:cubicBezTo>
                  <a:cubicBezTo>
                    <a:pt x="10" y="88"/>
                    <a:pt x="10" y="88"/>
                    <a:pt x="10" y="88"/>
                  </a:cubicBezTo>
                  <a:cubicBezTo>
                    <a:pt x="13" y="88"/>
                    <a:pt x="17" y="91"/>
                    <a:pt x="18" y="93"/>
                  </a:cubicBezTo>
                  <a:cubicBezTo>
                    <a:pt x="20" y="95"/>
                    <a:pt x="19" y="98"/>
                    <a:pt x="19" y="100"/>
                  </a:cubicBezTo>
                  <a:cubicBezTo>
                    <a:pt x="19" y="100"/>
                    <a:pt x="19" y="101"/>
                    <a:pt x="19" y="101"/>
                  </a:cubicBezTo>
                  <a:cubicBezTo>
                    <a:pt x="19" y="101"/>
                    <a:pt x="19" y="101"/>
                    <a:pt x="19" y="102"/>
                  </a:cubicBezTo>
                  <a:cubicBezTo>
                    <a:pt x="20" y="102"/>
                    <a:pt x="21" y="103"/>
                    <a:pt x="21" y="104"/>
                  </a:cubicBezTo>
                  <a:cubicBezTo>
                    <a:pt x="23" y="106"/>
                    <a:pt x="24" y="111"/>
                    <a:pt x="23" y="114"/>
                  </a:cubicBezTo>
                  <a:cubicBezTo>
                    <a:pt x="22" y="115"/>
                    <a:pt x="22" y="116"/>
                    <a:pt x="21" y="116"/>
                  </a:cubicBezTo>
                  <a:cubicBezTo>
                    <a:pt x="21" y="117"/>
                    <a:pt x="21" y="118"/>
                    <a:pt x="21" y="119"/>
                  </a:cubicBezTo>
                  <a:cubicBezTo>
                    <a:pt x="20" y="122"/>
                    <a:pt x="17" y="125"/>
                    <a:pt x="17" y="125"/>
                  </a:cubicBezTo>
                  <a:cubicBezTo>
                    <a:pt x="17" y="125"/>
                    <a:pt x="16" y="126"/>
                    <a:pt x="16" y="126"/>
                  </a:cubicBezTo>
                  <a:cubicBezTo>
                    <a:pt x="16" y="127"/>
                    <a:pt x="17" y="128"/>
                    <a:pt x="17" y="129"/>
                  </a:cubicBezTo>
                  <a:cubicBezTo>
                    <a:pt x="18" y="132"/>
                    <a:pt x="16" y="133"/>
                    <a:pt x="15" y="135"/>
                  </a:cubicBezTo>
                  <a:cubicBezTo>
                    <a:pt x="15" y="135"/>
                    <a:pt x="15" y="135"/>
                    <a:pt x="15" y="135"/>
                  </a:cubicBezTo>
                  <a:cubicBezTo>
                    <a:pt x="15" y="135"/>
                    <a:pt x="17" y="139"/>
                    <a:pt x="16" y="142"/>
                  </a:cubicBezTo>
                  <a:cubicBezTo>
                    <a:pt x="16" y="144"/>
                    <a:pt x="14" y="146"/>
                    <a:pt x="13" y="147"/>
                  </a:cubicBezTo>
                  <a:cubicBezTo>
                    <a:pt x="13" y="147"/>
                    <a:pt x="13" y="147"/>
                    <a:pt x="12" y="147"/>
                  </a:cubicBezTo>
                  <a:cubicBezTo>
                    <a:pt x="12" y="148"/>
                    <a:pt x="11" y="148"/>
                    <a:pt x="11" y="148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12" y="150"/>
                    <a:pt x="12" y="152"/>
                    <a:pt x="12" y="153"/>
                  </a:cubicBezTo>
                  <a:cubicBezTo>
                    <a:pt x="12" y="155"/>
                    <a:pt x="11" y="156"/>
                    <a:pt x="11" y="158"/>
                  </a:cubicBezTo>
                  <a:cubicBezTo>
                    <a:pt x="10" y="158"/>
                    <a:pt x="10" y="158"/>
                    <a:pt x="10" y="158"/>
                  </a:cubicBezTo>
                  <a:cubicBezTo>
                    <a:pt x="10" y="161"/>
                    <a:pt x="9" y="162"/>
                    <a:pt x="8" y="164"/>
                  </a:cubicBezTo>
                  <a:cubicBezTo>
                    <a:pt x="7" y="165"/>
                    <a:pt x="6" y="165"/>
                    <a:pt x="5" y="166"/>
                  </a:cubicBezTo>
                  <a:cubicBezTo>
                    <a:pt x="5" y="166"/>
                    <a:pt x="5" y="166"/>
                    <a:pt x="5" y="166"/>
                  </a:cubicBezTo>
                  <a:cubicBezTo>
                    <a:pt x="5" y="167"/>
                    <a:pt x="5" y="167"/>
                    <a:pt x="5" y="167"/>
                  </a:cubicBezTo>
                  <a:cubicBezTo>
                    <a:pt x="5" y="169"/>
                    <a:pt x="5" y="171"/>
                    <a:pt x="3" y="173"/>
                  </a:cubicBezTo>
                  <a:cubicBezTo>
                    <a:pt x="3" y="174"/>
                    <a:pt x="2" y="174"/>
                    <a:pt x="2" y="175"/>
                  </a:cubicBezTo>
                  <a:cubicBezTo>
                    <a:pt x="2" y="175"/>
                    <a:pt x="2" y="176"/>
                    <a:pt x="1" y="176"/>
                  </a:cubicBezTo>
                  <a:cubicBezTo>
                    <a:pt x="1" y="177"/>
                    <a:pt x="1" y="178"/>
                    <a:pt x="0" y="179"/>
                  </a:cubicBezTo>
                  <a:cubicBezTo>
                    <a:pt x="0" y="179"/>
                    <a:pt x="0" y="179"/>
                    <a:pt x="0" y="179"/>
                  </a:cubicBezTo>
                  <a:cubicBezTo>
                    <a:pt x="0" y="180"/>
                    <a:pt x="0" y="180"/>
                    <a:pt x="0" y="181"/>
                  </a:cubicBezTo>
                  <a:cubicBezTo>
                    <a:pt x="0" y="181"/>
                    <a:pt x="0" y="181"/>
                    <a:pt x="1" y="181"/>
                  </a:cubicBezTo>
                  <a:cubicBezTo>
                    <a:pt x="1" y="181"/>
                    <a:pt x="1" y="181"/>
                    <a:pt x="1" y="181"/>
                  </a:cubicBezTo>
                  <a:cubicBezTo>
                    <a:pt x="2" y="181"/>
                    <a:pt x="3" y="182"/>
                    <a:pt x="4" y="182"/>
                  </a:cubicBezTo>
                  <a:cubicBezTo>
                    <a:pt x="5" y="183"/>
                    <a:pt x="6" y="185"/>
                    <a:pt x="7" y="18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6"/>
                    <a:pt x="8" y="187"/>
                    <a:pt x="8" y="187"/>
                  </a:cubicBezTo>
                  <a:cubicBezTo>
                    <a:pt x="8" y="187"/>
                    <a:pt x="8" y="187"/>
                    <a:pt x="8" y="187"/>
                  </a:cubicBezTo>
                  <a:cubicBezTo>
                    <a:pt x="9" y="188"/>
                    <a:pt x="10" y="188"/>
                    <a:pt x="11" y="189"/>
                  </a:cubicBezTo>
                  <a:cubicBezTo>
                    <a:pt x="12" y="190"/>
                    <a:pt x="13" y="192"/>
                    <a:pt x="14" y="193"/>
                  </a:cubicBezTo>
                  <a:cubicBezTo>
                    <a:pt x="14" y="194"/>
                    <a:pt x="14" y="195"/>
                    <a:pt x="15" y="196"/>
                  </a:cubicBezTo>
                  <a:cubicBezTo>
                    <a:pt x="15" y="197"/>
                    <a:pt x="16" y="197"/>
                    <a:pt x="16" y="198"/>
                  </a:cubicBezTo>
                  <a:cubicBezTo>
                    <a:pt x="18" y="200"/>
                    <a:pt x="19" y="203"/>
                    <a:pt x="19" y="204"/>
                  </a:cubicBezTo>
                  <a:cubicBezTo>
                    <a:pt x="19" y="205"/>
                    <a:pt x="19" y="206"/>
                    <a:pt x="19" y="207"/>
                  </a:cubicBezTo>
                  <a:cubicBezTo>
                    <a:pt x="19" y="208"/>
                    <a:pt x="19" y="208"/>
                    <a:pt x="19" y="208"/>
                  </a:cubicBezTo>
                  <a:cubicBezTo>
                    <a:pt x="20" y="209"/>
                    <a:pt x="21" y="210"/>
                    <a:pt x="22" y="212"/>
                  </a:cubicBezTo>
                  <a:cubicBezTo>
                    <a:pt x="22" y="213"/>
                    <a:pt x="22" y="213"/>
                    <a:pt x="22" y="214"/>
                  </a:cubicBezTo>
                  <a:cubicBezTo>
                    <a:pt x="23" y="214"/>
                    <a:pt x="23" y="214"/>
                    <a:pt x="23" y="214"/>
                  </a:cubicBezTo>
                  <a:cubicBezTo>
                    <a:pt x="24" y="214"/>
                    <a:pt x="25" y="214"/>
                    <a:pt x="26" y="214"/>
                  </a:cubicBezTo>
                  <a:cubicBezTo>
                    <a:pt x="28" y="215"/>
                    <a:pt x="32" y="216"/>
                    <a:pt x="34" y="219"/>
                  </a:cubicBezTo>
                  <a:cubicBezTo>
                    <a:pt x="36" y="221"/>
                    <a:pt x="37" y="226"/>
                    <a:pt x="36" y="229"/>
                  </a:cubicBezTo>
                  <a:cubicBezTo>
                    <a:pt x="36" y="232"/>
                    <a:pt x="34" y="233"/>
                    <a:pt x="33" y="235"/>
                  </a:cubicBezTo>
                  <a:cubicBezTo>
                    <a:pt x="32" y="235"/>
                    <a:pt x="32" y="235"/>
                    <a:pt x="32" y="235"/>
                  </a:cubicBezTo>
                  <a:cubicBezTo>
                    <a:pt x="32" y="236"/>
                    <a:pt x="31" y="236"/>
                    <a:pt x="31" y="236"/>
                  </a:cubicBezTo>
                  <a:cubicBezTo>
                    <a:pt x="32" y="237"/>
                    <a:pt x="32" y="238"/>
                    <a:pt x="32" y="240"/>
                  </a:cubicBezTo>
                  <a:cubicBezTo>
                    <a:pt x="32" y="242"/>
                    <a:pt x="31" y="243"/>
                    <a:pt x="31" y="244"/>
                  </a:cubicBezTo>
                  <a:cubicBezTo>
                    <a:pt x="32" y="244"/>
                    <a:pt x="32" y="245"/>
                    <a:pt x="33" y="246"/>
                  </a:cubicBezTo>
                  <a:cubicBezTo>
                    <a:pt x="34" y="247"/>
                    <a:pt x="36" y="249"/>
                    <a:pt x="36" y="250"/>
                  </a:cubicBezTo>
                  <a:cubicBezTo>
                    <a:pt x="37" y="252"/>
                    <a:pt x="37" y="253"/>
                    <a:pt x="37" y="254"/>
                  </a:cubicBezTo>
                  <a:cubicBezTo>
                    <a:pt x="38" y="255"/>
                    <a:pt x="40" y="255"/>
                    <a:pt x="42" y="257"/>
                  </a:cubicBezTo>
                  <a:cubicBezTo>
                    <a:pt x="44" y="259"/>
                    <a:pt x="44" y="262"/>
                    <a:pt x="44" y="264"/>
                  </a:cubicBezTo>
                  <a:cubicBezTo>
                    <a:pt x="44" y="265"/>
                    <a:pt x="44" y="269"/>
                    <a:pt x="42" y="271"/>
                  </a:cubicBezTo>
                  <a:cubicBezTo>
                    <a:pt x="42" y="272"/>
                    <a:pt x="41" y="273"/>
                    <a:pt x="40" y="273"/>
                  </a:cubicBezTo>
                  <a:cubicBezTo>
                    <a:pt x="40" y="274"/>
                    <a:pt x="40" y="274"/>
                    <a:pt x="40" y="275"/>
                  </a:cubicBezTo>
                  <a:cubicBezTo>
                    <a:pt x="41" y="275"/>
                    <a:pt x="42" y="276"/>
                    <a:pt x="42" y="276"/>
                  </a:cubicBezTo>
                  <a:cubicBezTo>
                    <a:pt x="43" y="277"/>
                    <a:pt x="44" y="278"/>
                    <a:pt x="44" y="279"/>
                  </a:cubicBezTo>
                  <a:cubicBezTo>
                    <a:pt x="46" y="279"/>
                    <a:pt x="48" y="279"/>
                    <a:pt x="49" y="281"/>
                  </a:cubicBezTo>
                  <a:cubicBezTo>
                    <a:pt x="52" y="283"/>
                    <a:pt x="52" y="288"/>
                    <a:pt x="52" y="290"/>
                  </a:cubicBezTo>
                  <a:cubicBezTo>
                    <a:pt x="52" y="292"/>
                    <a:pt x="51" y="293"/>
                    <a:pt x="50" y="294"/>
                  </a:cubicBezTo>
                  <a:cubicBezTo>
                    <a:pt x="51" y="294"/>
                    <a:pt x="53" y="294"/>
                    <a:pt x="54" y="295"/>
                  </a:cubicBezTo>
                  <a:cubicBezTo>
                    <a:pt x="56" y="296"/>
                    <a:pt x="56" y="298"/>
                    <a:pt x="57" y="300"/>
                  </a:cubicBezTo>
                  <a:cubicBezTo>
                    <a:pt x="57" y="300"/>
                    <a:pt x="58" y="300"/>
                    <a:pt x="58" y="300"/>
                  </a:cubicBezTo>
                  <a:cubicBezTo>
                    <a:pt x="60" y="301"/>
                    <a:pt x="61" y="302"/>
                    <a:pt x="62" y="304"/>
                  </a:cubicBezTo>
                  <a:cubicBezTo>
                    <a:pt x="63" y="304"/>
                    <a:pt x="63" y="304"/>
                    <a:pt x="64" y="304"/>
                  </a:cubicBezTo>
                  <a:cubicBezTo>
                    <a:pt x="67" y="305"/>
                    <a:pt x="70" y="310"/>
                    <a:pt x="70" y="311"/>
                  </a:cubicBezTo>
                  <a:cubicBezTo>
                    <a:pt x="71" y="312"/>
                    <a:pt x="72" y="317"/>
                    <a:pt x="71" y="320"/>
                  </a:cubicBezTo>
                  <a:cubicBezTo>
                    <a:pt x="70" y="322"/>
                    <a:pt x="68" y="323"/>
                    <a:pt x="67" y="324"/>
                  </a:cubicBezTo>
                  <a:cubicBezTo>
                    <a:pt x="67" y="324"/>
                    <a:pt x="67" y="324"/>
                    <a:pt x="67" y="324"/>
                  </a:cubicBezTo>
                  <a:cubicBezTo>
                    <a:pt x="67" y="324"/>
                    <a:pt x="67" y="325"/>
                    <a:pt x="67" y="325"/>
                  </a:cubicBezTo>
                  <a:cubicBezTo>
                    <a:pt x="67" y="325"/>
                    <a:pt x="68" y="326"/>
                    <a:pt x="68" y="326"/>
                  </a:cubicBezTo>
                  <a:cubicBezTo>
                    <a:pt x="69" y="326"/>
                    <a:pt x="69" y="327"/>
                    <a:pt x="70" y="327"/>
                  </a:cubicBezTo>
                  <a:cubicBezTo>
                    <a:pt x="70" y="327"/>
                    <a:pt x="70" y="327"/>
                    <a:pt x="70" y="327"/>
                  </a:cubicBezTo>
                  <a:cubicBezTo>
                    <a:pt x="71" y="328"/>
                    <a:pt x="73" y="329"/>
                    <a:pt x="73" y="331"/>
                  </a:cubicBezTo>
                  <a:cubicBezTo>
                    <a:pt x="74" y="331"/>
                    <a:pt x="74" y="332"/>
                    <a:pt x="74" y="333"/>
                  </a:cubicBezTo>
                  <a:cubicBezTo>
                    <a:pt x="74" y="333"/>
                    <a:pt x="75" y="333"/>
                    <a:pt x="75" y="334"/>
                  </a:cubicBezTo>
                  <a:cubicBezTo>
                    <a:pt x="77" y="335"/>
                    <a:pt x="80" y="337"/>
                    <a:pt x="80" y="341"/>
                  </a:cubicBezTo>
                  <a:cubicBezTo>
                    <a:pt x="81" y="343"/>
                    <a:pt x="80" y="344"/>
                    <a:pt x="79" y="345"/>
                  </a:cubicBezTo>
                  <a:cubicBezTo>
                    <a:pt x="79" y="347"/>
                    <a:pt x="79" y="348"/>
                    <a:pt x="78" y="350"/>
                  </a:cubicBezTo>
                  <a:cubicBezTo>
                    <a:pt x="78" y="350"/>
                    <a:pt x="78" y="350"/>
                    <a:pt x="78" y="350"/>
                  </a:cubicBezTo>
                  <a:cubicBezTo>
                    <a:pt x="79" y="352"/>
                    <a:pt x="80" y="353"/>
                    <a:pt x="80" y="355"/>
                  </a:cubicBezTo>
                  <a:cubicBezTo>
                    <a:pt x="80" y="359"/>
                    <a:pt x="78" y="361"/>
                    <a:pt x="76" y="362"/>
                  </a:cubicBezTo>
                  <a:cubicBezTo>
                    <a:pt x="77" y="364"/>
                    <a:pt x="78" y="367"/>
                    <a:pt x="77" y="368"/>
                  </a:cubicBezTo>
                  <a:cubicBezTo>
                    <a:pt x="77" y="369"/>
                    <a:pt x="77" y="370"/>
                    <a:pt x="76" y="372"/>
                  </a:cubicBezTo>
                  <a:cubicBezTo>
                    <a:pt x="76" y="372"/>
                    <a:pt x="76" y="372"/>
                    <a:pt x="76" y="372"/>
                  </a:cubicBezTo>
                  <a:cubicBezTo>
                    <a:pt x="79" y="374"/>
                    <a:pt x="80" y="376"/>
                    <a:pt x="80" y="379"/>
                  </a:cubicBezTo>
                  <a:cubicBezTo>
                    <a:pt x="80" y="379"/>
                    <a:pt x="80" y="379"/>
                    <a:pt x="80" y="379"/>
                  </a:cubicBezTo>
                  <a:cubicBezTo>
                    <a:pt x="81" y="379"/>
                    <a:pt x="82" y="379"/>
                    <a:pt x="83" y="379"/>
                  </a:cubicBezTo>
                  <a:cubicBezTo>
                    <a:pt x="83" y="379"/>
                    <a:pt x="83" y="379"/>
                    <a:pt x="83" y="379"/>
                  </a:cubicBezTo>
                  <a:cubicBezTo>
                    <a:pt x="86" y="379"/>
                    <a:pt x="90" y="381"/>
                    <a:pt x="91" y="383"/>
                  </a:cubicBezTo>
                  <a:cubicBezTo>
                    <a:pt x="93" y="387"/>
                    <a:pt x="92" y="392"/>
                    <a:pt x="92" y="392"/>
                  </a:cubicBezTo>
                  <a:cubicBezTo>
                    <a:pt x="92" y="392"/>
                    <a:pt x="92" y="392"/>
                    <a:pt x="92" y="392"/>
                  </a:cubicBezTo>
                  <a:cubicBezTo>
                    <a:pt x="92" y="392"/>
                    <a:pt x="92" y="392"/>
                    <a:pt x="93" y="392"/>
                  </a:cubicBezTo>
                  <a:cubicBezTo>
                    <a:pt x="93" y="392"/>
                    <a:pt x="94" y="392"/>
                    <a:pt x="95" y="392"/>
                  </a:cubicBezTo>
                  <a:cubicBezTo>
                    <a:pt x="98" y="393"/>
                    <a:pt x="100" y="397"/>
                    <a:pt x="101" y="400"/>
                  </a:cubicBezTo>
                  <a:cubicBezTo>
                    <a:pt x="101" y="402"/>
                    <a:pt x="100" y="404"/>
                    <a:pt x="100" y="405"/>
                  </a:cubicBezTo>
                  <a:cubicBezTo>
                    <a:pt x="99" y="405"/>
                    <a:pt x="99" y="406"/>
                    <a:pt x="99" y="406"/>
                  </a:cubicBezTo>
                  <a:cubicBezTo>
                    <a:pt x="99" y="406"/>
                    <a:pt x="99" y="408"/>
                    <a:pt x="100" y="408"/>
                  </a:cubicBezTo>
                  <a:cubicBezTo>
                    <a:pt x="100" y="409"/>
                    <a:pt x="100" y="410"/>
                    <a:pt x="100" y="411"/>
                  </a:cubicBezTo>
                  <a:cubicBezTo>
                    <a:pt x="100" y="411"/>
                    <a:pt x="100" y="412"/>
                    <a:pt x="100" y="412"/>
                  </a:cubicBezTo>
                  <a:cubicBezTo>
                    <a:pt x="100" y="414"/>
                    <a:pt x="100" y="416"/>
                    <a:pt x="99" y="418"/>
                  </a:cubicBezTo>
                  <a:cubicBezTo>
                    <a:pt x="99" y="418"/>
                    <a:pt x="99" y="418"/>
                    <a:pt x="99" y="419"/>
                  </a:cubicBezTo>
                  <a:cubicBezTo>
                    <a:pt x="99" y="419"/>
                    <a:pt x="100" y="419"/>
                    <a:pt x="100" y="419"/>
                  </a:cubicBezTo>
                  <a:cubicBezTo>
                    <a:pt x="101" y="419"/>
                    <a:pt x="101" y="419"/>
                    <a:pt x="102" y="419"/>
                  </a:cubicBezTo>
                  <a:cubicBezTo>
                    <a:pt x="104" y="419"/>
                    <a:pt x="107" y="422"/>
                    <a:pt x="108" y="425"/>
                  </a:cubicBezTo>
                  <a:cubicBezTo>
                    <a:pt x="109" y="427"/>
                    <a:pt x="109" y="431"/>
                    <a:pt x="107" y="434"/>
                  </a:cubicBezTo>
                  <a:cubicBezTo>
                    <a:pt x="106" y="435"/>
                    <a:pt x="104" y="436"/>
                    <a:pt x="103" y="436"/>
                  </a:cubicBezTo>
                  <a:cubicBezTo>
                    <a:pt x="104" y="437"/>
                    <a:pt x="104" y="439"/>
                    <a:pt x="104" y="440"/>
                  </a:cubicBezTo>
                  <a:cubicBezTo>
                    <a:pt x="104" y="440"/>
                    <a:pt x="105" y="440"/>
                    <a:pt x="105" y="440"/>
                  </a:cubicBezTo>
                  <a:cubicBezTo>
                    <a:pt x="107" y="440"/>
                    <a:pt x="109" y="441"/>
                    <a:pt x="111" y="442"/>
                  </a:cubicBezTo>
                  <a:cubicBezTo>
                    <a:pt x="113" y="443"/>
                    <a:pt x="117" y="449"/>
                    <a:pt x="114" y="453"/>
                  </a:cubicBezTo>
                  <a:cubicBezTo>
                    <a:pt x="113" y="455"/>
                    <a:pt x="112" y="456"/>
                    <a:pt x="110" y="456"/>
                  </a:cubicBezTo>
                  <a:cubicBezTo>
                    <a:pt x="111" y="456"/>
                    <a:pt x="111" y="457"/>
                    <a:pt x="111" y="457"/>
                  </a:cubicBezTo>
                  <a:cubicBezTo>
                    <a:pt x="112" y="460"/>
                    <a:pt x="111" y="465"/>
                    <a:pt x="111" y="467"/>
                  </a:cubicBezTo>
                  <a:cubicBezTo>
                    <a:pt x="110" y="467"/>
                    <a:pt x="110" y="468"/>
                    <a:pt x="110" y="469"/>
                  </a:cubicBezTo>
                  <a:cubicBezTo>
                    <a:pt x="110" y="469"/>
                    <a:pt x="110" y="469"/>
                    <a:pt x="110" y="469"/>
                  </a:cubicBezTo>
                  <a:cubicBezTo>
                    <a:pt x="111" y="470"/>
                    <a:pt x="112" y="471"/>
                    <a:pt x="112" y="474"/>
                  </a:cubicBezTo>
                  <a:cubicBezTo>
                    <a:pt x="112" y="475"/>
                    <a:pt x="112" y="476"/>
                    <a:pt x="112" y="477"/>
                  </a:cubicBezTo>
                  <a:cubicBezTo>
                    <a:pt x="113" y="478"/>
                    <a:pt x="114" y="479"/>
                    <a:pt x="115" y="480"/>
                  </a:cubicBezTo>
                  <a:cubicBezTo>
                    <a:pt x="116" y="482"/>
                    <a:pt x="116" y="484"/>
                    <a:pt x="115" y="486"/>
                  </a:cubicBezTo>
                  <a:cubicBezTo>
                    <a:pt x="115" y="487"/>
                    <a:pt x="115" y="487"/>
                    <a:pt x="115" y="487"/>
                  </a:cubicBezTo>
                  <a:cubicBezTo>
                    <a:pt x="115" y="487"/>
                    <a:pt x="115" y="488"/>
                    <a:pt x="115" y="488"/>
                  </a:cubicBezTo>
                  <a:cubicBezTo>
                    <a:pt x="116" y="489"/>
                    <a:pt x="117" y="489"/>
                    <a:pt x="118" y="490"/>
                  </a:cubicBezTo>
                  <a:cubicBezTo>
                    <a:pt x="119" y="491"/>
                    <a:pt x="120" y="494"/>
                    <a:pt x="120" y="496"/>
                  </a:cubicBezTo>
                  <a:cubicBezTo>
                    <a:pt x="120" y="496"/>
                    <a:pt x="121" y="501"/>
                    <a:pt x="118" y="504"/>
                  </a:cubicBezTo>
                  <a:cubicBezTo>
                    <a:pt x="118" y="505"/>
                    <a:pt x="117" y="505"/>
                    <a:pt x="116" y="505"/>
                  </a:cubicBezTo>
                  <a:cubicBezTo>
                    <a:pt x="116" y="506"/>
                    <a:pt x="116" y="507"/>
                    <a:pt x="116" y="507"/>
                  </a:cubicBezTo>
                  <a:cubicBezTo>
                    <a:pt x="117" y="509"/>
                    <a:pt x="116" y="510"/>
                    <a:pt x="116" y="511"/>
                  </a:cubicBezTo>
                  <a:cubicBezTo>
                    <a:pt x="116" y="511"/>
                    <a:pt x="116" y="511"/>
                    <a:pt x="116" y="511"/>
                  </a:cubicBezTo>
                  <a:cubicBezTo>
                    <a:pt x="117" y="513"/>
                    <a:pt x="118" y="514"/>
                    <a:pt x="118" y="516"/>
                  </a:cubicBezTo>
                  <a:cubicBezTo>
                    <a:pt x="118" y="519"/>
                    <a:pt x="115" y="522"/>
                    <a:pt x="115" y="523"/>
                  </a:cubicBezTo>
                  <a:cubicBezTo>
                    <a:pt x="114" y="524"/>
                    <a:pt x="114" y="524"/>
                    <a:pt x="113" y="525"/>
                  </a:cubicBezTo>
                  <a:cubicBezTo>
                    <a:pt x="113" y="525"/>
                    <a:pt x="113" y="525"/>
                    <a:pt x="112" y="525"/>
                  </a:cubicBezTo>
                  <a:cubicBezTo>
                    <a:pt x="112" y="525"/>
                    <a:pt x="112" y="525"/>
                    <a:pt x="112" y="525"/>
                  </a:cubicBezTo>
                  <a:cubicBezTo>
                    <a:pt x="113" y="526"/>
                    <a:pt x="114" y="526"/>
                    <a:pt x="114" y="527"/>
                  </a:cubicBezTo>
                  <a:cubicBezTo>
                    <a:pt x="116" y="528"/>
                    <a:pt x="116" y="530"/>
                    <a:pt x="117" y="532"/>
                  </a:cubicBezTo>
                  <a:cubicBezTo>
                    <a:pt x="117" y="532"/>
                    <a:pt x="117" y="532"/>
                    <a:pt x="117" y="532"/>
                  </a:cubicBezTo>
                  <a:cubicBezTo>
                    <a:pt x="117" y="532"/>
                    <a:pt x="118" y="532"/>
                    <a:pt x="119" y="532"/>
                  </a:cubicBezTo>
                  <a:cubicBezTo>
                    <a:pt x="120" y="532"/>
                    <a:pt x="121" y="532"/>
                    <a:pt x="122" y="533"/>
                  </a:cubicBezTo>
                  <a:cubicBezTo>
                    <a:pt x="125" y="534"/>
                    <a:pt x="126" y="538"/>
                    <a:pt x="127" y="540"/>
                  </a:cubicBezTo>
                  <a:cubicBezTo>
                    <a:pt x="127" y="541"/>
                    <a:pt x="127" y="541"/>
                    <a:pt x="127" y="541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3416300" y="1968500"/>
              <a:ext cx="765175" cy="862013"/>
            </a:xfrm>
            <a:custGeom>
              <a:avLst/>
              <a:gdLst>
                <a:gd name="T0" fmla="*/ 718 w 907"/>
                <a:gd name="T1" fmla="*/ 985 h 1022"/>
                <a:gd name="T2" fmla="*/ 775 w 907"/>
                <a:gd name="T3" fmla="*/ 937 h 1022"/>
                <a:gd name="T4" fmla="*/ 715 w 907"/>
                <a:gd name="T5" fmla="*/ 886 h 1022"/>
                <a:gd name="T6" fmla="*/ 683 w 907"/>
                <a:gd name="T7" fmla="*/ 851 h 1022"/>
                <a:gd name="T8" fmla="*/ 620 w 907"/>
                <a:gd name="T9" fmla="*/ 814 h 1022"/>
                <a:gd name="T10" fmla="*/ 576 w 907"/>
                <a:gd name="T11" fmla="*/ 791 h 1022"/>
                <a:gd name="T12" fmla="*/ 570 w 907"/>
                <a:gd name="T13" fmla="*/ 748 h 1022"/>
                <a:gd name="T14" fmla="*/ 568 w 907"/>
                <a:gd name="T15" fmla="*/ 710 h 1022"/>
                <a:gd name="T16" fmla="*/ 576 w 907"/>
                <a:gd name="T17" fmla="*/ 665 h 1022"/>
                <a:gd name="T18" fmla="*/ 544 w 907"/>
                <a:gd name="T19" fmla="*/ 640 h 1022"/>
                <a:gd name="T20" fmla="*/ 557 w 907"/>
                <a:gd name="T21" fmla="*/ 595 h 1022"/>
                <a:gd name="T22" fmla="*/ 592 w 907"/>
                <a:gd name="T23" fmla="*/ 565 h 1022"/>
                <a:gd name="T24" fmla="*/ 610 w 907"/>
                <a:gd name="T25" fmla="*/ 544 h 1022"/>
                <a:gd name="T26" fmla="*/ 619 w 907"/>
                <a:gd name="T27" fmla="*/ 431 h 1022"/>
                <a:gd name="T28" fmla="*/ 661 w 907"/>
                <a:gd name="T29" fmla="*/ 388 h 1022"/>
                <a:gd name="T30" fmla="*/ 704 w 907"/>
                <a:gd name="T31" fmla="*/ 346 h 1022"/>
                <a:gd name="T32" fmla="*/ 746 w 907"/>
                <a:gd name="T33" fmla="*/ 290 h 1022"/>
                <a:gd name="T34" fmla="*/ 877 w 907"/>
                <a:gd name="T35" fmla="*/ 210 h 1022"/>
                <a:gd name="T36" fmla="*/ 898 w 907"/>
                <a:gd name="T37" fmla="*/ 182 h 1022"/>
                <a:gd name="T38" fmla="*/ 857 w 907"/>
                <a:gd name="T39" fmla="*/ 188 h 1022"/>
                <a:gd name="T40" fmla="*/ 809 w 907"/>
                <a:gd name="T41" fmla="*/ 179 h 1022"/>
                <a:gd name="T42" fmla="*/ 769 w 907"/>
                <a:gd name="T43" fmla="*/ 182 h 1022"/>
                <a:gd name="T44" fmla="*/ 747 w 907"/>
                <a:gd name="T45" fmla="*/ 159 h 1022"/>
                <a:gd name="T46" fmla="*/ 706 w 907"/>
                <a:gd name="T47" fmla="*/ 189 h 1022"/>
                <a:gd name="T48" fmla="*/ 669 w 907"/>
                <a:gd name="T49" fmla="*/ 201 h 1022"/>
                <a:gd name="T50" fmla="*/ 650 w 907"/>
                <a:gd name="T51" fmla="*/ 182 h 1022"/>
                <a:gd name="T52" fmla="*/ 614 w 907"/>
                <a:gd name="T53" fmla="*/ 166 h 1022"/>
                <a:gd name="T54" fmla="*/ 594 w 907"/>
                <a:gd name="T55" fmla="*/ 150 h 1022"/>
                <a:gd name="T56" fmla="*/ 578 w 907"/>
                <a:gd name="T57" fmla="*/ 174 h 1022"/>
                <a:gd name="T58" fmla="*/ 557 w 907"/>
                <a:gd name="T59" fmla="*/ 144 h 1022"/>
                <a:gd name="T60" fmla="*/ 534 w 907"/>
                <a:gd name="T61" fmla="*/ 134 h 1022"/>
                <a:gd name="T62" fmla="*/ 511 w 907"/>
                <a:gd name="T63" fmla="*/ 121 h 1022"/>
                <a:gd name="T64" fmla="*/ 464 w 907"/>
                <a:gd name="T65" fmla="*/ 114 h 1022"/>
                <a:gd name="T66" fmla="*/ 440 w 907"/>
                <a:gd name="T67" fmla="*/ 129 h 1022"/>
                <a:gd name="T68" fmla="*/ 404 w 907"/>
                <a:gd name="T69" fmla="*/ 139 h 1022"/>
                <a:gd name="T70" fmla="*/ 370 w 907"/>
                <a:gd name="T71" fmla="*/ 118 h 1022"/>
                <a:gd name="T72" fmla="*/ 333 w 907"/>
                <a:gd name="T73" fmla="*/ 112 h 1022"/>
                <a:gd name="T74" fmla="*/ 293 w 907"/>
                <a:gd name="T75" fmla="*/ 100 h 1022"/>
                <a:gd name="T76" fmla="*/ 284 w 907"/>
                <a:gd name="T77" fmla="*/ 58 h 1022"/>
                <a:gd name="T78" fmla="*/ 267 w 907"/>
                <a:gd name="T79" fmla="*/ 7 h 1022"/>
                <a:gd name="T80" fmla="*/ 93 w 907"/>
                <a:gd name="T81" fmla="*/ 71 h 1022"/>
                <a:gd name="T82" fmla="*/ 8 w 907"/>
                <a:gd name="T83" fmla="*/ 102 h 1022"/>
                <a:gd name="T84" fmla="*/ 18 w 907"/>
                <a:gd name="T85" fmla="*/ 136 h 1022"/>
                <a:gd name="T86" fmla="*/ 16 w 907"/>
                <a:gd name="T87" fmla="*/ 165 h 1022"/>
                <a:gd name="T88" fmla="*/ 17 w 907"/>
                <a:gd name="T89" fmla="*/ 205 h 1022"/>
                <a:gd name="T90" fmla="*/ 20 w 907"/>
                <a:gd name="T91" fmla="*/ 228 h 1022"/>
                <a:gd name="T92" fmla="*/ 27 w 907"/>
                <a:gd name="T93" fmla="*/ 254 h 1022"/>
                <a:gd name="T94" fmla="*/ 39 w 907"/>
                <a:gd name="T95" fmla="*/ 281 h 1022"/>
                <a:gd name="T96" fmla="*/ 49 w 907"/>
                <a:gd name="T97" fmla="*/ 307 h 1022"/>
                <a:gd name="T98" fmla="*/ 54 w 907"/>
                <a:gd name="T99" fmla="*/ 340 h 1022"/>
                <a:gd name="T100" fmla="*/ 57 w 907"/>
                <a:gd name="T101" fmla="*/ 370 h 1022"/>
                <a:gd name="T102" fmla="*/ 58 w 907"/>
                <a:gd name="T103" fmla="*/ 396 h 1022"/>
                <a:gd name="T104" fmla="*/ 69 w 907"/>
                <a:gd name="T105" fmla="*/ 431 h 1022"/>
                <a:gd name="T106" fmla="*/ 66 w 907"/>
                <a:gd name="T107" fmla="*/ 470 h 1022"/>
                <a:gd name="T108" fmla="*/ 73 w 907"/>
                <a:gd name="T109" fmla="*/ 502 h 1022"/>
                <a:gd name="T110" fmla="*/ 84 w 907"/>
                <a:gd name="T111" fmla="*/ 526 h 1022"/>
                <a:gd name="T112" fmla="*/ 98 w 907"/>
                <a:gd name="T113" fmla="*/ 575 h 1022"/>
                <a:gd name="T114" fmla="*/ 95 w 907"/>
                <a:gd name="T115" fmla="*/ 626 h 1022"/>
                <a:gd name="T116" fmla="*/ 75 w 907"/>
                <a:gd name="T117" fmla="*/ 649 h 1022"/>
                <a:gd name="T118" fmla="*/ 77 w 907"/>
                <a:gd name="T119" fmla="*/ 677 h 1022"/>
                <a:gd name="T120" fmla="*/ 98 w 907"/>
                <a:gd name="T121" fmla="*/ 693 h 1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7" h="1022">
                  <a:moveTo>
                    <a:pt x="110" y="702"/>
                  </a:moveTo>
                  <a:cubicBezTo>
                    <a:pt x="112" y="704"/>
                    <a:pt x="115" y="710"/>
                    <a:pt x="115" y="712"/>
                  </a:cubicBezTo>
                  <a:cubicBezTo>
                    <a:pt x="116" y="713"/>
                    <a:pt x="116" y="713"/>
                    <a:pt x="116" y="713"/>
                  </a:cubicBezTo>
                  <a:cubicBezTo>
                    <a:pt x="128" y="1022"/>
                    <a:pt x="128" y="1022"/>
                    <a:pt x="128" y="1022"/>
                  </a:cubicBezTo>
                  <a:cubicBezTo>
                    <a:pt x="248" y="1017"/>
                    <a:pt x="248" y="1017"/>
                    <a:pt x="248" y="1017"/>
                  </a:cubicBezTo>
                  <a:cubicBezTo>
                    <a:pt x="325" y="1013"/>
                    <a:pt x="325" y="1013"/>
                    <a:pt x="325" y="1013"/>
                  </a:cubicBezTo>
                  <a:cubicBezTo>
                    <a:pt x="401" y="1009"/>
                    <a:pt x="401" y="1009"/>
                    <a:pt x="401" y="1009"/>
                  </a:cubicBezTo>
                  <a:cubicBezTo>
                    <a:pt x="552" y="1000"/>
                    <a:pt x="552" y="1000"/>
                    <a:pt x="552" y="1000"/>
                  </a:cubicBezTo>
                  <a:cubicBezTo>
                    <a:pt x="718" y="985"/>
                    <a:pt x="718" y="985"/>
                    <a:pt x="718" y="985"/>
                  </a:cubicBezTo>
                  <a:cubicBezTo>
                    <a:pt x="779" y="979"/>
                    <a:pt x="779" y="979"/>
                    <a:pt x="779" y="979"/>
                  </a:cubicBezTo>
                  <a:cubicBezTo>
                    <a:pt x="778" y="979"/>
                    <a:pt x="778" y="979"/>
                    <a:pt x="778" y="978"/>
                  </a:cubicBezTo>
                  <a:cubicBezTo>
                    <a:pt x="777" y="977"/>
                    <a:pt x="778" y="974"/>
                    <a:pt x="778" y="972"/>
                  </a:cubicBezTo>
                  <a:cubicBezTo>
                    <a:pt x="778" y="971"/>
                    <a:pt x="775" y="969"/>
                    <a:pt x="775" y="967"/>
                  </a:cubicBezTo>
                  <a:cubicBezTo>
                    <a:pt x="775" y="966"/>
                    <a:pt x="775" y="963"/>
                    <a:pt x="775" y="961"/>
                  </a:cubicBezTo>
                  <a:cubicBezTo>
                    <a:pt x="775" y="960"/>
                    <a:pt x="773" y="958"/>
                    <a:pt x="773" y="957"/>
                  </a:cubicBezTo>
                  <a:cubicBezTo>
                    <a:pt x="772" y="955"/>
                    <a:pt x="772" y="952"/>
                    <a:pt x="772" y="950"/>
                  </a:cubicBezTo>
                  <a:cubicBezTo>
                    <a:pt x="772" y="948"/>
                    <a:pt x="774" y="945"/>
                    <a:pt x="774" y="944"/>
                  </a:cubicBezTo>
                  <a:cubicBezTo>
                    <a:pt x="775" y="942"/>
                    <a:pt x="776" y="938"/>
                    <a:pt x="775" y="937"/>
                  </a:cubicBezTo>
                  <a:cubicBezTo>
                    <a:pt x="775" y="935"/>
                    <a:pt x="773" y="933"/>
                    <a:pt x="772" y="931"/>
                  </a:cubicBezTo>
                  <a:cubicBezTo>
                    <a:pt x="771" y="930"/>
                    <a:pt x="770" y="927"/>
                    <a:pt x="769" y="926"/>
                  </a:cubicBezTo>
                  <a:cubicBezTo>
                    <a:pt x="768" y="923"/>
                    <a:pt x="764" y="920"/>
                    <a:pt x="762" y="918"/>
                  </a:cubicBezTo>
                  <a:cubicBezTo>
                    <a:pt x="760" y="915"/>
                    <a:pt x="756" y="911"/>
                    <a:pt x="754" y="908"/>
                  </a:cubicBezTo>
                  <a:cubicBezTo>
                    <a:pt x="752" y="906"/>
                    <a:pt x="749" y="901"/>
                    <a:pt x="747" y="899"/>
                  </a:cubicBezTo>
                  <a:cubicBezTo>
                    <a:pt x="745" y="898"/>
                    <a:pt x="740" y="897"/>
                    <a:pt x="737" y="897"/>
                  </a:cubicBezTo>
                  <a:cubicBezTo>
                    <a:pt x="735" y="897"/>
                    <a:pt x="730" y="898"/>
                    <a:pt x="728" y="897"/>
                  </a:cubicBezTo>
                  <a:cubicBezTo>
                    <a:pt x="726" y="897"/>
                    <a:pt x="722" y="894"/>
                    <a:pt x="721" y="893"/>
                  </a:cubicBezTo>
                  <a:cubicBezTo>
                    <a:pt x="719" y="891"/>
                    <a:pt x="717" y="888"/>
                    <a:pt x="715" y="886"/>
                  </a:cubicBezTo>
                  <a:cubicBezTo>
                    <a:pt x="714" y="885"/>
                    <a:pt x="712" y="884"/>
                    <a:pt x="711" y="883"/>
                  </a:cubicBezTo>
                  <a:cubicBezTo>
                    <a:pt x="710" y="883"/>
                    <a:pt x="709" y="882"/>
                    <a:pt x="708" y="881"/>
                  </a:cubicBezTo>
                  <a:cubicBezTo>
                    <a:pt x="707" y="880"/>
                    <a:pt x="703" y="878"/>
                    <a:pt x="701" y="877"/>
                  </a:cubicBezTo>
                  <a:cubicBezTo>
                    <a:pt x="699" y="876"/>
                    <a:pt x="695" y="875"/>
                    <a:pt x="694" y="874"/>
                  </a:cubicBezTo>
                  <a:cubicBezTo>
                    <a:pt x="693" y="873"/>
                    <a:pt x="691" y="870"/>
                    <a:pt x="690" y="869"/>
                  </a:cubicBezTo>
                  <a:cubicBezTo>
                    <a:pt x="690" y="868"/>
                    <a:pt x="688" y="865"/>
                    <a:pt x="688" y="864"/>
                  </a:cubicBezTo>
                  <a:cubicBezTo>
                    <a:pt x="687" y="862"/>
                    <a:pt x="686" y="859"/>
                    <a:pt x="686" y="858"/>
                  </a:cubicBezTo>
                  <a:cubicBezTo>
                    <a:pt x="685" y="857"/>
                    <a:pt x="683" y="857"/>
                    <a:pt x="683" y="856"/>
                  </a:cubicBezTo>
                  <a:cubicBezTo>
                    <a:pt x="682" y="855"/>
                    <a:pt x="683" y="852"/>
                    <a:pt x="683" y="851"/>
                  </a:cubicBezTo>
                  <a:cubicBezTo>
                    <a:pt x="683" y="850"/>
                    <a:pt x="682" y="847"/>
                    <a:pt x="681" y="846"/>
                  </a:cubicBezTo>
                  <a:cubicBezTo>
                    <a:pt x="680" y="845"/>
                    <a:pt x="676" y="843"/>
                    <a:pt x="674" y="842"/>
                  </a:cubicBezTo>
                  <a:cubicBezTo>
                    <a:pt x="672" y="842"/>
                    <a:pt x="668" y="840"/>
                    <a:pt x="666" y="840"/>
                  </a:cubicBezTo>
                  <a:cubicBezTo>
                    <a:pt x="663" y="839"/>
                    <a:pt x="658" y="836"/>
                    <a:pt x="655" y="835"/>
                  </a:cubicBezTo>
                  <a:cubicBezTo>
                    <a:pt x="652" y="835"/>
                    <a:pt x="645" y="835"/>
                    <a:pt x="642" y="833"/>
                  </a:cubicBezTo>
                  <a:cubicBezTo>
                    <a:pt x="640" y="832"/>
                    <a:pt x="637" y="829"/>
                    <a:pt x="636" y="827"/>
                  </a:cubicBezTo>
                  <a:cubicBezTo>
                    <a:pt x="634" y="826"/>
                    <a:pt x="632" y="822"/>
                    <a:pt x="631" y="821"/>
                  </a:cubicBezTo>
                  <a:cubicBezTo>
                    <a:pt x="630" y="819"/>
                    <a:pt x="629" y="815"/>
                    <a:pt x="627" y="814"/>
                  </a:cubicBezTo>
                  <a:cubicBezTo>
                    <a:pt x="625" y="813"/>
                    <a:pt x="621" y="815"/>
                    <a:pt x="620" y="814"/>
                  </a:cubicBezTo>
                  <a:cubicBezTo>
                    <a:pt x="618" y="814"/>
                    <a:pt x="617" y="813"/>
                    <a:pt x="616" y="812"/>
                  </a:cubicBezTo>
                  <a:cubicBezTo>
                    <a:pt x="614" y="812"/>
                    <a:pt x="610" y="812"/>
                    <a:pt x="609" y="812"/>
                  </a:cubicBezTo>
                  <a:cubicBezTo>
                    <a:pt x="607" y="812"/>
                    <a:pt x="604" y="814"/>
                    <a:pt x="603" y="813"/>
                  </a:cubicBezTo>
                  <a:cubicBezTo>
                    <a:pt x="601" y="812"/>
                    <a:pt x="601" y="809"/>
                    <a:pt x="599" y="809"/>
                  </a:cubicBezTo>
                  <a:cubicBezTo>
                    <a:pt x="598" y="808"/>
                    <a:pt x="596" y="808"/>
                    <a:pt x="595" y="807"/>
                  </a:cubicBezTo>
                  <a:cubicBezTo>
                    <a:pt x="594" y="807"/>
                    <a:pt x="592" y="805"/>
                    <a:pt x="591" y="804"/>
                  </a:cubicBezTo>
                  <a:cubicBezTo>
                    <a:pt x="590" y="803"/>
                    <a:pt x="589" y="801"/>
                    <a:pt x="588" y="800"/>
                  </a:cubicBezTo>
                  <a:cubicBezTo>
                    <a:pt x="587" y="799"/>
                    <a:pt x="583" y="797"/>
                    <a:pt x="582" y="796"/>
                  </a:cubicBezTo>
                  <a:cubicBezTo>
                    <a:pt x="580" y="794"/>
                    <a:pt x="578" y="792"/>
                    <a:pt x="576" y="791"/>
                  </a:cubicBezTo>
                  <a:cubicBezTo>
                    <a:pt x="575" y="790"/>
                    <a:pt x="574" y="788"/>
                    <a:pt x="572" y="787"/>
                  </a:cubicBezTo>
                  <a:cubicBezTo>
                    <a:pt x="571" y="787"/>
                    <a:pt x="568" y="786"/>
                    <a:pt x="567" y="784"/>
                  </a:cubicBezTo>
                  <a:cubicBezTo>
                    <a:pt x="566" y="784"/>
                    <a:pt x="566" y="781"/>
                    <a:pt x="566" y="780"/>
                  </a:cubicBezTo>
                  <a:cubicBezTo>
                    <a:pt x="566" y="779"/>
                    <a:pt x="569" y="778"/>
                    <a:pt x="569" y="776"/>
                  </a:cubicBezTo>
                  <a:cubicBezTo>
                    <a:pt x="570" y="775"/>
                    <a:pt x="569" y="772"/>
                    <a:pt x="569" y="771"/>
                  </a:cubicBezTo>
                  <a:cubicBezTo>
                    <a:pt x="569" y="769"/>
                    <a:pt x="571" y="766"/>
                    <a:pt x="571" y="764"/>
                  </a:cubicBezTo>
                  <a:cubicBezTo>
                    <a:pt x="570" y="763"/>
                    <a:pt x="568" y="761"/>
                    <a:pt x="568" y="760"/>
                  </a:cubicBezTo>
                  <a:cubicBezTo>
                    <a:pt x="569" y="758"/>
                    <a:pt x="571" y="756"/>
                    <a:pt x="571" y="755"/>
                  </a:cubicBezTo>
                  <a:cubicBezTo>
                    <a:pt x="572" y="753"/>
                    <a:pt x="571" y="750"/>
                    <a:pt x="570" y="748"/>
                  </a:cubicBezTo>
                  <a:cubicBezTo>
                    <a:pt x="570" y="747"/>
                    <a:pt x="568" y="746"/>
                    <a:pt x="568" y="745"/>
                  </a:cubicBezTo>
                  <a:cubicBezTo>
                    <a:pt x="567" y="743"/>
                    <a:pt x="569" y="739"/>
                    <a:pt x="569" y="738"/>
                  </a:cubicBezTo>
                  <a:cubicBezTo>
                    <a:pt x="568" y="736"/>
                    <a:pt x="566" y="734"/>
                    <a:pt x="565" y="733"/>
                  </a:cubicBezTo>
                  <a:cubicBezTo>
                    <a:pt x="565" y="732"/>
                    <a:pt x="563" y="731"/>
                    <a:pt x="563" y="730"/>
                  </a:cubicBezTo>
                  <a:cubicBezTo>
                    <a:pt x="563" y="729"/>
                    <a:pt x="564" y="726"/>
                    <a:pt x="564" y="725"/>
                  </a:cubicBezTo>
                  <a:cubicBezTo>
                    <a:pt x="565" y="724"/>
                    <a:pt x="568" y="723"/>
                    <a:pt x="569" y="722"/>
                  </a:cubicBezTo>
                  <a:cubicBezTo>
                    <a:pt x="569" y="721"/>
                    <a:pt x="570" y="719"/>
                    <a:pt x="569" y="718"/>
                  </a:cubicBezTo>
                  <a:cubicBezTo>
                    <a:pt x="569" y="717"/>
                    <a:pt x="567" y="715"/>
                    <a:pt x="567" y="714"/>
                  </a:cubicBezTo>
                  <a:cubicBezTo>
                    <a:pt x="567" y="713"/>
                    <a:pt x="568" y="711"/>
                    <a:pt x="568" y="710"/>
                  </a:cubicBezTo>
                  <a:cubicBezTo>
                    <a:pt x="567" y="709"/>
                    <a:pt x="566" y="707"/>
                    <a:pt x="566" y="706"/>
                  </a:cubicBezTo>
                  <a:cubicBezTo>
                    <a:pt x="566" y="705"/>
                    <a:pt x="568" y="703"/>
                    <a:pt x="568" y="702"/>
                  </a:cubicBezTo>
                  <a:cubicBezTo>
                    <a:pt x="568" y="700"/>
                    <a:pt x="565" y="696"/>
                    <a:pt x="565" y="694"/>
                  </a:cubicBezTo>
                  <a:cubicBezTo>
                    <a:pt x="565" y="692"/>
                    <a:pt x="566" y="689"/>
                    <a:pt x="567" y="687"/>
                  </a:cubicBezTo>
                  <a:cubicBezTo>
                    <a:pt x="568" y="686"/>
                    <a:pt x="571" y="684"/>
                    <a:pt x="571" y="683"/>
                  </a:cubicBezTo>
                  <a:cubicBezTo>
                    <a:pt x="572" y="681"/>
                    <a:pt x="570" y="679"/>
                    <a:pt x="571" y="677"/>
                  </a:cubicBezTo>
                  <a:cubicBezTo>
                    <a:pt x="571" y="676"/>
                    <a:pt x="572" y="674"/>
                    <a:pt x="572" y="673"/>
                  </a:cubicBezTo>
                  <a:cubicBezTo>
                    <a:pt x="573" y="672"/>
                    <a:pt x="575" y="671"/>
                    <a:pt x="575" y="670"/>
                  </a:cubicBezTo>
                  <a:cubicBezTo>
                    <a:pt x="576" y="669"/>
                    <a:pt x="576" y="666"/>
                    <a:pt x="576" y="665"/>
                  </a:cubicBezTo>
                  <a:cubicBezTo>
                    <a:pt x="576" y="663"/>
                    <a:pt x="575" y="661"/>
                    <a:pt x="574" y="659"/>
                  </a:cubicBezTo>
                  <a:cubicBezTo>
                    <a:pt x="573" y="658"/>
                    <a:pt x="571" y="657"/>
                    <a:pt x="571" y="657"/>
                  </a:cubicBezTo>
                  <a:cubicBezTo>
                    <a:pt x="570" y="656"/>
                    <a:pt x="567" y="654"/>
                    <a:pt x="567" y="652"/>
                  </a:cubicBezTo>
                  <a:cubicBezTo>
                    <a:pt x="566" y="651"/>
                    <a:pt x="566" y="649"/>
                    <a:pt x="566" y="648"/>
                  </a:cubicBezTo>
                  <a:cubicBezTo>
                    <a:pt x="565" y="647"/>
                    <a:pt x="565" y="645"/>
                    <a:pt x="564" y="644"/>
                  </a:cubicBezTo>
                  <a:cubicBezTo>
                    <a:pt x="563" y="643"/>
                    <a:pt x="561" y="641"/>
                    <a:pt x="560" y="640"/>
                  </a:cubicBezTo>
                  <a:cubicBezTo>
                    <a:pt x="559" y="640"/>
                    <a:pt x="557" y="643"/>
                    <a:pt x="555" y="643"/>
                  </a:cubicBezTo>
                  <a:cubicBezTo>
                    <a:pt x="554" y="644"/>
                    <a:pt x="551" y="644"/>
                    <a:pt x="550" y="643"/>
                  </a:cubicBezTo>
                  <a:cubicBezTo>
                    <a:pt x="548" y="643"/>
                    <a:pt x="545" y="642"/>
                    <a:pt x="544" y="640"/>
                  </a:cubicBezTo>
                  <a:cubicBezTo>
                    <a:pt x="543" y="638"/>
                    <a:pt x="546" y="635"/>
                    <a:pt x="546" y="633"/>
                  </a:cubicBezTo>
                  <a:cubicBezTo>
                    <a:pt x="546" y="632"/>
                    <a:pt x="544" y="630"/>
                    <a:pt x="544" y="629"/>
                  </a:cubicBezTo>
                  <a:cubicBezTo>
                    <a:pt x="544" y="627"/>
                    <a:pt x="544" y="622"/>
                    <a:pt x="544" y="620"/>
                  </a:cubicBezTo>
                  <a:cubicBezTo>
                    <a:pt x="545" y="619"/>
                    <a:pt x="546" y="616"/>
                    <a:pt x="547" y="615"/>
                  </a:cubicBezTo>
                  <a:cubicBezTo>
                    <a:pt x="548" y="614"/>
                    <a:pt x="551" y="612"/>
                    <a:pt x="553" y="611"/>
                  </a:cubicBezTo>
                  <a:cubicBezTo>
                    <a:pt x="554" y="610"/>
                    <a:pt x="555" y="608"/>
                    <a:pt x="556" y="607"/>
                  </a:cubicBezTo>
                  <a:cubicBezTo>
                    <a:pt x="556" y="606"/>
                    <a:pt x="556" y="604"/>
                    <a:pt x="556" y="603"/>
                  </a:cubicBezTo>
                  <a:cubicBezTo>
                    <a:pt x="556" y="602"/>
                    <a:pt x="557" y="601"/>
                    <a:pt x="557" y="600"/>
                  </a:cubicBezTo>
                  <a:cubicBezTo>
                    <a:pt x="557" y="599"/>
                    <a:pt x="556" y="596"/>
                    <a:pt x="557" y="595"/>
                  </a:cubicBezTo>
                  <a:cubicBezTo>
                    <a:pt x="557" y="595"/>
                    <a:pt x="559" y="594"/>
                    <a:pt x="560" y="593"/>
                  </a:cubicBezTo>
                  <a:cubicBezTo>
                    <a:pt x="561" y="592"/>
                    <a:pt x="560" y="588"/>
                    <a:pt x="561" y="586"/>
                  </a:cubicBezTo>
                  <a:cubicBezTo>
                    <a:pt x="562" y="584"/>
                    <a:pt x="566" y="581"/>
                    <a:pt x="568" y="580"/>
                  </a:cubicBezTo>
                  <a:cubicBezTo>
                    <a:pt x="569" y="578"/>
                    <a:pt x="573" y="577"/>
                    <a:pt x="575" y="576"/>
                  </a:cubicBezTo>
                  <a:cubicBezTo>
                    <a:pt x="576" y="575"/>
                    <a:pt x="578" y="573"/>
                    <a:pt x="579" y="572"/>
                  </a:cubicBezTo>
                  <a:cubicBezTo>
                    <a:pt x="580" y="571"/>
                    <a:pt x="580" y="568"/>
                    <a:pt x="580" y="568"/>
                  </a:cubicBezTo>
                  <a:cubicBezTo>
                    <a:pt x="581" y="567"/>
                    <a:pt x="583" y="567"/>
                    <a:pt x="584" y="567"/>
                  </a:cubicBezTo>
                  <a:cubicBezTo>
                    <a:pt x="585" y="567"/>
                    <a:pt x="588" y="568"/>
                    <a:pt x="589" y="568"/>
                  </a:cubicBezTo>
                  <a:cubicBezTo>
                    <a:pt x="590" y="568"/>
                    <a:pt x="591" y="566"/>
                    <a:pt x="592" y="565"/>
                  </a:cubicBezTo>
                  <a:cubicBezTo>
                    <a:pt x="592" y="564"/>
                    <a:pt x="592" y="562"/>
                    <a:pt x="593" y="561"/>
                  </a:cubicBezTo>
                  <a:cubicBezTo>
                    <a:pt x="593" y="560"/>
                    <a:pt x="594" y="559"/>
                    <a:pt x="595" y="558"/>
                  </a:cubicBezTo>
                  <a:cubicBezTo>
                    <a:pt x="596" y="558"/>
                    <a:pt x="597" y="558"/>
                    <a:pt x="598" y="558"/>
                  </a:cubicBezTo>
                  <a:cubicBezTo>
                    <a:pt x="599" y="558"/>
                    <a:pt x="600" y="559"/>
                    <a:pt x="600" y="559"/>
                  </a:cubicBezTo>
                  <a:cubicBezTo>
                    <a:pt x="601" y="559"/>
                    <a:pt x="603" y="559"/>
                    <a:pt x="603" y="559"/>
                  </a:cubicBezTo>
                  <a:cubicBezTo>
                    <a:pt x="604" y="558"/>
                    <a:pt x="605" y="555"/>
                    <a:pt x="605" y="554"/>
                  </a:cubicBezTo>
                  <a:cubicBezTo>
                    <a:pt x="605" y="553"/>
                    <a:pt x="604" y="550"/>
                    <a:pt x="605" y="549"/>
                  </a:cubicBezTo>
                  <a:cubicBezTo>
                    <a:pt x="606" y="549"/>
                    <a:pt x="608" y="550"/>
                    <a:pt x="609" y="549"/>
                  </a:cubicBezTo>
                  <a:cubicBezTo>
                    <a:pt x="610" y="548"/>
                    <a:pt x="610" y="544"/>
                    <a:pt x="610" y="544"/>
                  </a:cubicBezTo>
                  <a:cubicBezTo>
                    <a:pt x="601" y="446"/>
                    <a:pt x="601" y="446"/>
                    <a:pt x="601" y="446"/>
                  </a:cubicBezTo>
                  <a:cubicBezTo>
                    <a:pt x="601" y="446"/>
                    <a:pt x="604" y="447"/>
                    <a:pt x="605" y="447"/>
                  </a:cubicBezTo>
                  <a:cubicBezTo>
                    <a:pt x="606" y="448"/>
                    <a:pt x="609" y="449"/>
                    <a:pt x="610" y="449"/>
                  </a:cubicBezTo>
                  <a:cubicBezTo>
                    <a:pt x="612" y="448"/>
                    <a:pt x="615" y="446"/>
                    <a:pt x="615" y="444"/>
                  </a:cubicBezTo>
                  <a:cubicBezTo>
                    <a:pt x="616" y="443"/>
                    <a:pt x="616" y="441"/>
                    <a:pt x="615" y="440"/>
                  </a:cubicBezTo>
                  <a:cubicBezTo>
                    <a:pt x="615" y="439"/>
                    <a:pt x="612" y="439"/>
                    <a:pt x="612" y="438"/>
                  </a:cubicBezTo>
                  <a:cubicBezTo>
                    <a:pt x="612" y="437"/>
                    <a:pt x="613" y="436"/>
                    <a:pt x="613" y="435"/>
                  </a:cubicBezTo>
                  <a:cubicBezTo>
                    <a:pt x="614" y="435"/>
                    <a:pt x="617" y="436"/>
                    <a:pt x="618" y="435"/>
                  </a:cubicBezTo>
                  <a:cubicBezTo>
                    <a:pt x="619" y="434"/>
                    <a:pt x="618" y="431"/>
                    <a:pt x="619" y="431"/>
                  </a:cubicBezTo>
                  <a:cubicBezTo>
                    <a:pt x="621" y="430"/>
                    <a:pt x="624" y="430"/>
                    <a:pt x="625" y="430"/>
                  </a:cubicBezTo>
                  <a:cubicBezTo>
                    <a:pt x="625" y="430"/>
                    <a:pt x="626" y="430"/>
                    <a:pt x="627" y="430"/>
                  </a:cubicBezTo>
                  <a:cubicBezTo>
                    <a:pt x="626" y="429"/>
                    <a:pt x="626" y="429"/>
                    <a:pt x="626" y="428"/>
                  </a:cubicBezTo>
                  <a:cubicBezTo>
                    <a:pt x="625" y="427"/>
                    <a:pt x="625" y="425"/>
                    <a:pt x="625" y="423"/>
                  </a:cubicBezTo>
                  <a:cubicBezTo>
                    <a:pt x="625" y="423"/>
                    <a:pt x="626" y="421"/>
                    <a:pt x="627" y="421"/>
                  </a:cubicBezTo>
                  <a:cubicBezTo>
                    <a:pt x="629" y="419"/>
                    <a:pt x="633" y="415"/>
                    <a:pt x="635" y="413"/>
                  </a:cubicBezTo>
                  <a:cubicBezTo>
                    <a:pt x="640" y="409"/>
                    <a:pt x="649" y="400"/>
                    <a:pt x="654" y="397"/>
                  </a:cubicBezTo>
                  <a:cubicBezTo>
                    <a:pt x="655" y="396"/>
                    <a:pt x="658" y="395"/>
                    <a:pt x="660" y="394"/>
                  </a:cubicBezTo>
                  <a:cubicBezTo>
                    <a:pt x="661" y="392"/>
                    <a:pt x="661" y="389"/>
                    <a:pt x="661" y="388"/>
                  </a:cubicBezTo>
                  <a:cubicBezTo>
                    <a:pt x="663" y="386"/>
                    <a:pt x="666" y="382"/>
                    <a:pt x="668" y="381"/>
                  </a:cubicBezTo>
                  <a:cubicBezTo>
                    <a:pt x="668" y="381"/>
                    <a:pt x="670" y="380"/>
                    <a:pt x="671" y="380"/>
                  </a:cubicBezTo>
                  <a:cubicBezTo>
                    <a:pt x="673" y="379"/>
                    <a:pt x="675" y="377"/>
                    <a:pt x="676" y="376"/>
                  </a:cubicBezTo>
                  <a:cubicBezTo>
                    <a:pt x="677" y="375"/>
                    <a:pt x="679" y="371"/>
                    <a:pt x="680" y="370"/>
                  </a:cubicBezTo>
                  <a:cubicBezTo>
                    <a:pt x="681" y="368"/>
                    <a:pt x="684" y="365"/>
                    <a:pt x="685" y="364"/>
                  </a:cubicBezTo>
                  <a:cubicBezTo>
                    <a:pt x="687" y="363"/>
                    <a:pt x="690" y="361"/>
                    <a:pt x="692" y="360"/>
                  </a:cubicBezTo>
                  <a:cubicBezTo>
                    <a:pt x="693" y="359"/>
                    <a:pt x="696" y="357"/>
                    <a:pt x="697" y="356"/>
                  </a:cubicBezTo>
                  <a:cubicBezTo>
                    <a:pt x="698" y="354"/>
                    <a:pt x="697" y="351"/>
                    <a:pt x="698" y="350"/>
                  </a:cubicBezTo>
                  <a:cubicBezTo>
                    <a:pt x="699" y="349"/>
                    <a:pt x="703" y="347"/>
                    <a:pt x="704" y="346"/>
                  </a:cubicBezTo>
                  <a:cubicBezTo>
                    <a:pt x="707" y="343"/>
                    <a:pt x="710" y="337"/>
                    <a:pt x="712" y="334"/>
                  </a:cubicBezTo>
                  <a:cubicBezTo>
                    <a:pt x="713" y="333"/>
                    <a:pt x="716" y="330"/>
                    <a:pt x="717" y="328"/>
                  </a:cubicBezTo>
                  <a:cubicBezTo>
                    <a:pt x="719" y="326"/>
                    <a:pt x="720" y="322"/>
                    <a:pt x="722" y="320"/>
                  </a:cubicBezTo>
                  <a:cubicBezTo>
                    <a:pt x="722" y="319"/>
                    <a:pt x="724" y="318"/>
                    <a:pt x="724" y="317"/>
                  </a:cubicBezTo>
                  <a:cubicBezTo>
                    <a:pt x="725" y="315"/>
                    <a:pt x="726" y="312"/>
                    <a:pt x="727" y="311"/>
                  </a:cubicBezTo>
                  <a:cubicBezTo>
                    <a:pt x="728" y="310"/>
                    <a:pt x="731" y="308"/>
                    <a:pt x="731" y="307"/>
                  </a:cubicBezTo>
                  <a:cubicBezTo>
                    <a:pt x="733" y="306"/>
                    <a:pt x="735" y="302"/>
                    <a:pt x="736" y="301"/>
                  </a:cubicBezTo>
                  <a:cubicBezTo>
                    <a:pt x="737" y="299"/>
                    <a:pt x="738" y="297"/>
                    <a:pt x="739" y="295"/>
                  </a:cubicBezTo>
                  <a:cubicBezTo>
                    <a:pt x="740" y="294"/>
                    <a:pt x="745" y="291"/>
                    <a:pt x="746" y="290"/>
                  </a:cubicBezTo>
                  <a:cubicBezTo>
                    <a:pt x="749" y="288"/>
                    <a:pt x="753" y="284"/>
                    <a:pt x="755" y="282"/>
                  </a:cubicBezTo>
                  <a:cubicBezTo>
                    <a:pt x="758" y="279"/>
                    <a:pt x="763" y="272"/>
                    <a:pt x="766" y="269"/>
                  </a:cubicBezTo>
                  <a:cubicBezTo>
                    <a:pt x="770" y="266"/>
                    <a:pt x="780" y="260"/>
                    <a:pt x="784" y="257"/>
                  </a:cubicBezTo>
                  <a:cubicBezTo>
                    <a:pt x="788" y="254"/>
                    <a:pt x="795" y="249"/>
                    <a:pt x="799" y="247"/>
                  </a:cubicBezTo>
                  <a:cubicBezTo>
                    <a:pt x="807" y="242"/>
                    <a:pt x="824" y="235"/>
                    <a:pt x="832" y="231"/>
                  </a:cubicBezTo>
                  <a:cubicBezTo>
                    <a:pt x="837" y="229"/>
                    <a:pt x="847" y="225"/>
                    <a:pt x="852" y="222"/>
                  </a:cubicBezTo>
                  <a:cubicBezTo>
                    <a:pt x="855" y="221"/>
                    <a:pt x="860" y="218"/>
                    <a:pt x="862" y="217"/>
                  </a:cubicBezTo>
                  <a:cubicBezTo>
                    <a:pt x="864" y="215"/>
                    <a:pt x="867" y="212"/>
                    <a:pt x="869" y="211"/>
                  </a:cubicBezTo>
                  <a:cubicBezTo>
                    <a:pt x="871" y="211"/>
                    <a:pt x="875" y="211"/>
                    <a:pt x="877" y="210"/>
                  </a:cubicBezTo>
                  <a:cubicBezTo>
                    <a:pt x="878" y="209"/>
                    <a:pt x="879" y="206"/>
                    <a:pt x="880" y="205"/>
                  </a:cubicBezTo>
                  <a:cubicBezTo>
                    <a:pt x="882" y="203"/>
                    <a:pt x="886" y="200"/>
                    <a:pt x="888" y="199"/>
                  </a:cubicBezTo>
                  <a:cubicBezTo>
                    <a:pt x="889" y="197"/>
                    <a:pt x="893" y="194"/>
                    <a:pt x="895" y="192"/>
                  </a:cubicBezTo>
                  <a:cubicBezTo>
                    <a:pt x="896" y="191"/>
                    <a:pt x="896" y="189"/>
                    <a:pt x="898" y="188"/>
                  </a:cubicBezTo>
                  <a:cubicBezTo>
                    <a:pt x="899" y="188"/>
                    <a:pt x="900" y="189"/>
                    <a:pt x="901" y="189"/>
                  </a:cubicBezTo>
                  <a:cubicBezTo>
                    <a:pt x="902" y="190"/>
                    <a:pt x="905" y="190"/>
                    <a:pt x="906" y="189"/>
                  </a:cubicBezTo>
                  <a:cubicBezTo>
                    <a:pt x="907" y="188"/>
                    <a:pt x="907" y="186"/>
                    <a:pt x="906" y="185"/>
                  </a:cubicBezTo>
                  <a:cubicBezTo>
                    <a:pt x="905" y="184"/>
                    <a:pt x="902" y="184"/>
                    <a:pt x="901" y="184"/>
                  </a:cubicBezTo>
                  <a:cubicBezTo>
                    <a:pt x="900" y="183"/>
                    <a:pt x="899" y="182"/>
                    <a:pt x="898" y="182"/>
                  </a:cubicBezTo>
                  <a:cubicBezTo>
                    <a:pt x="897" y="182"/>
                    <a:pt x="896" y="184"/>
                    <a:pt x="895" y="185"/>
                  </a:cubicBezTo>
                  <a:cubicBezTo>
                    <a:pt x="893" y="185"/>
                    <a:pt x="890" y="185"/>
                    <a:pt x="889" y="185"/>
                  </a:cubicBezTo>
                  <a:cubicBezTo>
                    <a:pt x="887" y="184"/>
                    <a:pt x="884" y="182"/>
                    <a:pt x="882" y="182"/>
                  </a:cubicBezTo>
                  <a:cubicBezTo>
                    <a:pt x="881" y="182"/>
                    <a:pt x="878" y="183"/>
                    <a:pt x="877" y="184"/>
                  </a:cubicBezTo>
                  <a:cubicBezTo>
                    <a:pt x="876" y="185"/>
                    <a:pt x="874" y="188"/>
                    <a:pt x="872" y="189"/>
                  </a:cubicBezTo>
                  <a:cubicBezTo>
                    <a:pt x="871" y="190"/>
                    <a:pt x="869" y="191"/>
                    <a:pt x="868" y="191"/>
                  </a:cubicBezTo>
                  <a:cubicBezTo>
                    <a:pt x="867" y="191"/>
                    <a:pt x="865" y="190"/>
                    <a:pt x="864" y="189"/>
                  </a:cubicBezTo>
                  <a:cubicBezTo>
                    <a:pt x="863" y="189"/>
                    <a:pt x="862" y="187"/>
                    <a:pt x="861" y="187"/>
                  </a:cubicBezTo>
                  <a:cubicBezTo>
                    <a:pt x="860" y="187"/>
                    <a:pt x="858" y="188"/>
                    <a:pt x="857" y="188"/>
                  </a:cubicBezTo>
                  <a:cubicBezTo>
                    <a:pt x="856" y="188"/>
                    <a:pt x="854" y="187"/>
                    <a:pt x="853" y="186"/>
                  </a:cubicBezTo>
                  <a:cubicBezTo>
                    <a:pt x="852" y="185"/>
                    <a:pt x="852" y="181"/>
                    <a:pt x="851" y="180"/>
                  </a:cubicBezTo>
                  <a:cubicBezTo>
                    <a:pt x="851" y="179"/>
                    <a:pt x="849" y="176"/>
                    <a:pt x="848" y="176"/>
                  </a:cubicBezTo>
                  <a:cubicBezTo>
                    <a:pt x="847" y="175"/>
                    <a:pt x="844" y="174"/>
                    <a:pt x="843" y="173"/>
                  </a:cubicBezTo>
                  <a:cubicBezTo>
                    <a:pt x="840" y="173"/>
                    <a:pt x="836" y="171"/>
                    <a:pt x="833" y="171"/>
                  </a:cubicBezTo>
                  <a:cubicBezTo>
                    <a:pt x="832" y="172"/>
                    <a:pt x="830" y="174"/>
                    <a:pt x="828" y="174"/>
                  </a:cubicBezTo>
                  <a:cubicBezTo>
                    <a:pt x="826" y="175"/>
                    <a:pt x="823" y="176"/>
                    <a:pt x="821" y="176"/>
                  </a:cubicBezTo>
                  <a:cubicBezTo>
                    <a:pt x="819" y="176"/>
                    <a:pt x="815" y="176"/>
                    <a:pt x="813" y="176"/>
                  </a:cubicBezTo>
                  <a:cubicBezTo>
                    <a:pt x="812" y="176"/>
                    <a:pt x="810" y="179"/>
                    <a:pt x="809" y="179"/>
                  </a:cubicBezTo>
                  <a:cubicBezTo>
                    <a:pt x="807" y="179"/>
                    <a:pt x="806" y="177"/>
                    <a:pt x="804" y="177"/>
                  </a:cubicBezTo>
                  <a:cubicBezTo>
                    <a:pt x="803" y="177"/>
                    <a:pt x="802" y="178"/>
                    <a:pt x="801" y="178"/>
                  </a:cubicBezTo>
                  <a:cubicBezTo>
                    <a:pt x="800" y="179"/>
                    <a:pt x="798" y="177"/>
                    <a:pt x="797" y="177"/>
                  </a:cubicBezTo>
                  <a:cubicBezTo>
                    <a:pt x="795" y="177"/>
                    <a:pt x="793" y="179"/>
                    <a:pt x="792" y="179"/>
                  </a:cubicBezTo>
                  <a:cubicBezTo>
                    <a:pt x="791" y="180"/>
                    <a:pt x="789" y="182"/>
                    <a:pt x="787" y="181"/>
                  </a:cubicBezTo>
                  <a:cubicBezTo>
                    <a:pt x="786" y="181"/>
                    <a:pt x="786" y="177"/>
                    <a:pt x="785" y="176"/>
                  </a:cubicBezTo>
                  <a:cubicBezTo>
                    <a:pt x="783" y="175"/>
                    <a:pt x="780" y="177"/>
                    <a:pt x="779" y="178"/>
                  </a:cubicBezTo>
                  <a:cubicBezTo>
                    <a:pt x="778" y="179"/>
                    <a:pt x="776" y="181"/>
                    <a:pt x="775" y="181"/>
                  </a:cubicBezTo>
                  <a:cubicBezTo>
                    <a:pt x="773" y="182"/>
                    <a:pt x="770" y="181"/>
                    <a:pt x="769" y="182"/>
                  </a:cubicBezTo>
                  <a:cubicBezTo>
                    <a:pt x="767" y="182"/>
                    <a:pt x="765" y="185"/>
                    <a:pt x="763" y="185"/>
                  </a:cubicBezTo>
                  <a:cubicBezTo>
                    <a:pt x="762" y="185"/>
                    <a:pt x="762" y="182"/>
                    <a:pt x="761" y="181"/>
                  </a:cubicBezTo>
                  <a:cubicBezTo>
                    <a:pt x="761" y="180"/>
                    <a:pt x="759" y="179"/>
                    <a:pt x="759" y="178"/>
                  </a:cubicBezTo>
                  <a:cubicBezTo>
                    <a:pt x="758" y="177"/>
                    <a:pt x="760" y="176"/>
                    <a:pt x="760" y="175"/>
                  </a:cubicBezTo>
                  <a:cubicBezTo>
                    <a:pt x="760" y="174"/>
                    <a:pt x="758" y="172"/>
                    <a:pt x="758" y="171"/>
                  </a:cubicBezTo>
                  <a:cubicBezTo>
                    <a:pt x="757" y="170"/>
                    <a:pt x="755" y="170"/>
                    <a:pt x="754" y="170"/>
                  </a:cubicBezTo>
                  <a:cubicBezTo>
                    <a:pt x="753" y="169"/>
                    <a:pt x="752" y="167"/>
                    <a:pt x="752" y="166"/>
                  </a:cubicBezTo>
                  <a:cubicBezTo>
                    <a:pt x="751" y="165"/>
                    <a:pt x="752" y="162"/>
                    <a:pt x="751" y="161"/>
                  </a:cubicBezTo>
                  <a:cubicBezTo>
                    <a:pt x="751" y="160"/>
                    <a:pt x="748" y="160"/>
                    <a:pt x="747" y="159"/>
                  </a:cubicBezTo>
                  <a:cubicBezTo>
                    <a:pt x="746" y="159"/>
                    <a:pt x="743" y="160"/>
                    <a:pt x="742" y="160"/>
                  </a:cubicBezTo>
                  <a:cubicBezTo>
                    <a:pt x="741" y="161"/>
                    <a:pt x="739" y="162"/>
                    <a:pt x="738" y="163"/>
                  </a:cubicBezTo>
                  <a:cubicBezTo>
                    <a:pt x="736" y="164"/>
                    <a:pt x="734" y="164"/>
                    <a:pt x="733" y="165"/>
                  </a:cubicBezTo>
                  <a:cubicBezTo>
                    <a:pt x="732" y="166"/>
                    <a:pt x="731" y="168"/>
                    <a:pt x="730" y="169"/>
                  </a:cubicBezTo>
                  <a:cubicBezTo>
                    <a:pt x="729" y="170"/>
                    <a:pt x="727" y="171"/>
                    <a:pt x="726" y="171"/>
                  </a:cubicBezTo>
                  <a:cubicBezTo>
                    <a:pt x="725" y="172"/>
                    <a:pt x="722" y="173"/>
                    <a:pt x="721" y="174"/>
                  </a:cubicBezTo>
                  <a:cubicBezTo>
                    <a:pt x="719" y="175"/>
                    <a:pt x="716" y="177"/>
                    <a:pt x="715" y="179"/>
                  </a:cubicBezTo>
                  <a:cubicBezTo>
                    <a:pt x="713" y="180"/>
                    <a:pt x="711" y="184"/>
                    <a:pt x="710" y="185"/>
                  </a:cubicBezTo>
                  <a:cubicBezTo>
                    <a:pt x="709" y="186"/>
                    <a:pt x="707" y="188"/>
                    <a:pt x="706" y="189"/>
                  </a:cubicBezTo>
                  <a:cubicBezTo>
                    <a:pt x="705" y="190"/>
                    <a:pt x="702" y="192"/>
                    <a:pt x="701" y="192"/>
                  </a:cubicBezTo>
                  <a:cubicBezTo>
                    <a:pt x="700" y="193"/>
                    <a:pt x="696" y="192"/>
                    <a:pt x="695" y="193"/>
                  </a:cubicBezTo>
                  <a:cubicBezTo>
                    <a:pt x="694" y="193"/>
                    <a:pt x="694" y="194"/>
                    <a:pt x="693" y="194"/>
                  </a:cubicBezTo>
                  <a:cubicBezTo>
                    <a:pt x="692" y="195"/>
                    <a:pt x="690" y="197"/>
                    <a:pt x="689" y="198"/>
                  </a:cubicBezTo>
                  <a:cubicBezTo>
                    <a:pt x="687" y="199"/>
                    <a:pt x="684" y="200"/>
                    <a:pt x="683" y="200"/>
                  </a:cubicBezTo>
                  <a:cubicBezTo>
                    <a:pt x="681" y="199"/>
                    <a:pt x="682" y="195"/>
                    <a:pt x="680" y="194"/>
                  </a:cubicBezTo>
                  <a:cubicBezTo>
                    <a:pt x="679" y="194"/>
                    <a:pt x="676" y="195"/>
                    <a:pt x="675" y="195"/>
                  </a:cubicBezTo>
                  <a:cubicBezTo>
                    <a:pt x="674" y="196"/>
                    <a:pt x="673" y="198"/>
                    <a:pt x="672" y="199"/>
                  </a:cubicBezTo>
                  <a:cubicBezTo>
                    <a:pt x="672" y="199"/>
                    <a:pt x="670" y="201"/>
                    <a:pt x="669" y="201"/>
                  </a:cubicBezTo>
                  <a:cubicBezTo>
                    <a:pt x="668" y="201"/>
                    <a:pt x="666" y="197"/>
                    <a:pt x="666" y="196"/>
                  </a:cubicBezTo>
                  <a:cubicBezTo>
                    <a:pt x="666" y="195"/>
                    <a:pt x="668" y="192"/>
                    <a:pt x="668" y="191"/>
                  </a:cubicBezTo>
                  <a:cubicBezTo>
                    <a:pt x="667" y="190"/>
                    <a:pt x="665" y="190"/>
                    <a:pt x="664" y="190"/>
                  </a:cubicBezTo>
                  <a:cubicBezTo>
                    <a:pt x="663" y="190"/>
                    <a:pt x="661" y="192"/>
                    <a:pt x="660" y="191"/>
                  </a:cubicBezTo>
                  <a:cubicBezTo>
                    <a:pt x="659" y="191"/>
                    <a:pt x="658" y="190"/>
                    <a:pt x="657" y="190"/>
                  </a:cubicBezTo>
                  <a:cubicBezTo>
                    <a:pt x="656" y="190"/>
                    <a:pt x="655" y="190"/>
                    <a:pt x="654" y="190"/>
                  </a:cubicBezTo>
                  <a:cubicBezTo>
                    <a:pt x="653" y="190"/>
                    <a:pt x="651" y="190"/>
                    <a:pt x="650" y="189"/>
                  </a:cubicBezTo>
                  <a:cubicBezTo>
                    <a:pt x="650" y="188"/>
                    <a:pt x="652" y="186"/>
                    <a:pt x="652" y="185"/>
                  </a:cubicBezTo>
                  <a:cubicBezTo>
                    <a:pt x="652" y="184"/>
                    <a:pt x="650" y="183"/>
                    <a:pt x="650" y="182"/>
                  </a:cubicBezTo>
                  <a:cubicBezTo>
                    <a:pt x="649" y="181"/>
                    <a:pt x="650" y="178"/>
                    <a:pt x="649" y="177"/>
                  </a:cubicBezTo>
                  <a:cubicBezTo>
                    <a:pt x="649" y="177"/>
                    <a:pt x="647" y="175"/>
                    <a:pt x="646" y="175"/>
                  </a:cubicBezTo>
                  <a:cubicBezTo>
                    <a:pt x="645" y="175"/>
                    <a:pt x="643" y="178"/>
                    <a:pt x="641" y="178"/>
                  </a:cubicBezTo>
                  <a:cubicBezTo>
                    <a:pt x="640" y="178"/>
                    <a:pt x="639" y="176"/>
                    <a:pt x="638" y="176"/>
                  </a:cubicBezTo>
                  <a:cubicBezTo>
                    <a:pt x="637" y="175"/>
                    <a:pt x="634" y="177"/>
                    <a:pt x="632" y="176"/>
                  </a:cubicBezTo>
                  <a:cubicBezTo>
                    <a:pt x="630" y="175"/>
                    <a:pt x="627" y="171"/>
                    <a:pt x="625" y="171"/>
                  </a:cubicBezTo>
                  <a:cubicBezTo>
                    <a:pt x="624" y="171"/>
                    <a:pt x="622" y="172"/>
                    <a:pt x="621" y="172"/>
                  </a:cubicBezTo>
                  <a:cubicBezTo>
                    <a:pt x="620" y="172"/>
                    <a:pt x="618" y="170"/>
                    <a:pt x="617" y="170"/>
                  </a:cubicBezTo>
                  <a:cubicBezTo>
                    <a:pt x="616" y="169"/>
                    <a:pt x="614" y="167"/>
                    <a:pt x="614" y="166"/>
                  </a:cubicBezTo>
                  <a:cubicBezTo>
                    <a:pt x="613" y="165"/>
                    <a:pt x="613" y="164"/>
                    <a:pt x="613" y="163"/>
                  </a:cubicBezTo>
                  <a:cubicBezTo>
                    <a:pt x="613" y="162"/>
                    <a:pt x="614" y="160"/>
                    <a:pt x="614" y="159"/>
                  </a:cubicBezTo>
                  <a:cubicBezTo>
                    <a:pt x="614" y="158"/>
                    <a:pt x="614" y="156"/>
                    <a:pt x="613" y="156"/>
                  </a:cubicBezTo>
                  <a:cubicBezTo>
                    <a:pt x="612" y="156"/>
                    <a:pt x="610" y="157"/>
                    <a:pt x="610" y="157"/>
                  </a:cubicBezTo>
                  <a:cubicBezTo>
                    <a:pt x="609" y="156"/>
                    <a:pt x="610" y="154"/>
                    <a:pt x="609" y="153"/>
                  </a:cubicBezTo>
                  <a:cubicBezTo>
                    <a:pt x="609" y="153"/>
                    <a:pt x="607" y="151"/>
                    <a:pt x="607" y="151"/>
                  </a:cubicBezTo>
                  <a:cubicBezTo>
                    <a:pt x="605" y="151"/>
                    <a:pt x="603" y="153"/>
                    <a:pt x="602" y="153"/>
                  </a:cubicBezTo>
                  <a:cubicBezTo>
                    <a:pt x="601" y="153"/>
                    <a:pt x="598" y="152"/>
                    <a:pt x="597" y="152"/>
                  </a:cubicBezTo>
                  <a:cubicBezTo>
                    <a:pt x="596" y="152"/>
                    <a:pt x="595" y="150"/>
                    <a:pt x="594" y="150"/>
                  </a:cubicBezTo>
                  <a:cubicBezTo>
                    <a:pt x="593" y="150"/>
                    <a:pt x="592" y="151"/>
                    <a:pt x="592" y="152"/>
                  </a:cubicBezTo>
                  <a:cubicBezTo>
                    <a:pt x="591" y="152"/>
                    <a:pt x="591" y="154"/>
                    <a:pt x="590" y="154"/>
                  </a:cubicBezTo>
                  <a:cubicBezTo>
                    <a:pt x="589" y="155"/>
                    <a:pt x="587" y="153"/>
                    <a:pt x="586" y="153"/>
                  </a:cubicBezTo>
                  <a:cubicBezTo>
                    <a:pt x="585" y="153"/>
                    <a:pt x="581" y="152"/>
                    <a:pt x="579" y="153"/>
                  </a:cubicBezTo>
                  <a:cubicBezTo>
                    <a:pt x="578" y="154"/>
                    <a:pt x="576" y="158"/>
                    <a:pt x="576" y="160"/>
                  </a:cubicBezTo>
                  <a:cubicBezTo>
                    <a:pt x="576" y="162"/>
                    <a:pt x="579" y="164"/>
                    <a:pt x="580" y="165"/>
                  </a:cubicBezTo>
                  <a:cubicBezTo>
                    <a:pt x="580" y="166"/>
                    <a:pt x="583" y="167"/>
                    <a:pt x="583" y="169"/>
                  </a:cubicBezTo>
                  <a:cubicBezTo>
                    <a:pt x="583" y="170"/>
                    <a:pt x="584" y="172"/>
                    <a:pt x="583" y="173"/>
                  </a:cubicBezTo>
                  <a:cubicBezTo>
                    <a:pt x="582" y="174"/>
                    <a:pt x="579" y="173"/>
                    <a:pt x="578" y="174"/>
                  </a:cubicBezTo>
                  <a:cubicBezTo>
                    <a:pt x="577" y="175"/>
                    <a:pt x="576" y="177"/>
                    <a:pt x="575" y="178"/>
                  </a:cubicBezTo>
                  <a:cubicBezTo>
                    <a:pt x="574" y="178"/>
                    <a:pt x="572" y="179"/>
                    <a:pt x="571" y="179"/>
                  </a:cubicBezTo>
                  <a:cubicBezTo>
                    <a:pt x="569" y="178"/>
                    <a:pt x="569" y="175"/>
                    <a:pt x="568" y="174"/>
                  </a:cubicBezTo>
                  <a:cubicBezTo>
                    <a:pt x="568" y="173"/>
                    <a:pt x="567" y="169"/>
                    <a:pt x="567" y="168"/>
                  </a:cubicBezTo>
                  <a:cubicBezTo>
                    <a:pt x="566" y="166"/>
                    <a:pt x="564" y="164"/>
                    <a:pt x="563" y="163"/>
                  </a:cubicBezTo>
                  <a:cubicBezTo>
                    <a:pt x="562" y="162"/>
                    <a:pt x="559" y="160"/>
                    <a:pt x="558" y="159"/>
                  </a:cubicBezTo>
                  <a:cubicBezTo>
                    <a:pt x="558" y="158"/>
                    <a:pt x="556" y="155"/>
                    <a:pt x="556" y="154"/>
                  </a:cubicBezTo>
                  <a:cubicBezTo>
                    <a:pt x="556" y="152"/>
                    <a:pt x="557" y="150"/>
                    <a:pt x="557" y="149"/>
                  </a:cubicBezTo>
                  <a:cubicBezTo>
                    <a:pt x="558" y="148"/>
                    <a:pt x="558" y="145"/>
                    <a:pt x="557" y="144"/>
                  </a:cubicBezTo>
                  <a:cubicBezTo>
                    <a:pt x="557" y="143"/>
                    <a:pt x="555" y="142"/>
                    <a:pt x="554" y="141"/>
                  </a:cubicBezTo>
                  <a:cubicBezTo>
                    <a:pt x="553" y="140"/>
                    <a:pt x="550" y="139"/>
                    <a:pt x="548" y="140"/>
                  </a:cubicBezTo>
                  <a:cubicBezTo>
                    <a:pt x="547" y="140"/>
                    <a:pt x="546" y="142"/>
                    <a:pt x="545" y="142"/>
                  </a:cubicBezTo>
                  <a:cubicBezTo>
                    <a:pt x="544" y="143"/>
                    <a:pt x="542" y="143"/>
                    <a:pt x="541" y="143"/>
                  </a:cubicBezTo>
                  <a:cubicBezTo>
                    <a:pt x="539" y="144"/>
                    <a:pt x="536" y="146"/>
                    <a:pt x="534" y="145"/>
                  </a:cubicBezTo>
                  <a:cubicBezTo>
                    <a:pt x="532" y="145"/>
                    <a:pt x="530" y="143"/>
                    <a:pt x="529" y="141"/>
                  </a:cubicBezTo>
                  <a:cubicBezTo>
                    <a:pt x="528" y="141"/>
                    <a:pt x="527" y="139"/>
                    <a:pt x="527" y="138"/>
                  </a:cubicBezTo>
                  <a:cubicBezTo>
                    <a:pt x="527" y="137"/>
                    <a:pt x="528" y="134"/>
                    <a:pt x="528" y="134"/>
                  </a:cubicBezTo>
                  <a:cubicBezTo>
                    <a:pt x="530" y="133"/>
                    <a:pt x="532" y="134"/>
                    <a:pt x="534" y="134"/>
                  </a:cubicBezTo>
                  <a:cubicBezTo>
                    <a:pt x="535" y="133"/>
                    <a:pt x="537" y="133"/>
                    <a:pt x="537" y="132"/>
                  </a:cubicBezTo>
                  <a:cubicBezTo>
                    <a:pt x="538" y="132"/>
                    <a:pt x="538" y="130"/>
                    <a:pt x="538" y="129"/>
                  </a:cubicBezTo>
                  <a:cubicBezTo>
                    <a:pt x="538" y="128"/>
                    <a:pt x="538" y="126"/>
                    <a:pt x="538" y="125"/>
                  </a:cubicBezTo>
                  <a:cubicBezTo>
                    <a:pt x="537" y="124"/>
                    <a:pt x="535" y="124"/>
                    <a:pt x="534" y="123"/>
                  </a:cubicBezTo>
                  <a:cubicBezTo>
                    <a:pt x="534" y="123"/>
                    <a:pt x="532" y="124"/>
                    <a:pt x="531" y="124"/>
                  </a:cubicBezTo>
                  <a:cubicBezTo>
                    <a:pt x="531" y="124"/>
                    <a:pt x="530" y="125"/>
                    <a:pt x="529" y="126"/>
                  </a:cubicBezTo>
                  <a:cubicBezTo>
                    <a:pt x="528" y="126"/>
                    <a:pt x="525" y="126"/>
                    <a:pt x="523" y="126"/>
                  </a:cubicBezTo>
                  <a:cubicBezTo>
                    <a:pt x="522" y="126"/>
                    <a:pt x="519" y="125"/>
                    <a:pt x="517" y="124"/>
                  </a:cubicBezTo>
                  <a:cubicBezTo>
                    <a:pt x="516" y="123"/>
                    <a:pt x="512" y="121"/>
                    <a:pt x="511" y="121"/>
                  </a:cubicBezTo>
                  <a:cubicBezTo>
                    <a:pt x="509" y="120"/>
                    <a:pt x="505" y="117"/>
                    <a:pt x="503" y="116"/>
                  </a:cubicBezTo>
                  <a:cubicBezTo>
                    <a:pt x="503" y="116"/>
                    <a:pt x="500" y="116"/>
                    <a:pt x="500" y="116"/>
                  </a:cubicBezTo>
                  <a:cubicBezTo>
                    <a:pt x="499" y="115"/>
                    <a:pt x="499" y="113"/>
                    <a:pt x="498" y="113"/>
                  </a:cubicBezTo>
                  <a:cubicBezTo>
                    <a:pt x="497" y="112"/>
                    <a:pt x="493" y="114"/>
                    <a:pt x="491" y="114"/>
                  </a:cubicBezTo>
                  <a:cubicBezTo>
                    <a:pt x="489" y="114"/>
                    <a:pt x="484" y="114"/>
                    <a:pt x="481" y="114"/>
                  </a:cubicBezTo>
                  <a:cubicBezTo>
                    <a:pt x="479" y="115"/>
                    <a:pt x="476" y="117"/>
                    <a:pt x="474" y="117"/>
                  </a:cubicBezTo>
                  <a:cubicBezTo>
                    <a:pt x="473" y="116"/>
                    <a:pt x="472" y="115"/>
                    <a:pt x="471" y="115"/>
                  </a:cubicBezTo>
                  <a:cubicBezTo>
                    <a:pt x="470" y="114"/>
                    <a:pt x="469" y="112"/>
                    <a:pt x="468" y="112"/>
                  </a:cubicBezTo>
                  <a:cubicBezTo>
                    <a:pt x="467" y="112"/>
                    <a:pt x="465" y="114"/>
                    <a:pt x="464" y="114"/>
                  </a:cubicBezTo>
                  <a:cubicBezTo>
                    <a:pt x="462" y="114"/>
                    <a:pt x="460" y="114"/>
                    <a:pt x="459" y="114"/>
                  </a:cubicBezTo>
                  <a:cubicBezTo>
                    <a:pt x="458" y="114"/>
                    <a:pt x="456" y="114"/>
                    <a:pt x="455" y="115"/>
                  </a:cubicBezTo>
                  <a:cubicBezTo>
                    <a:pt x="455" y="115"/>
                    <a:pt x="453" y="116"/>
                    <a:pt x="453" y="117"/>
                  </a:cubicBezTo>
                  <a:cubicBezTo>
                    <a:pt x="452" y="117"/>
                    <a:pt x="452" y="118"/>
                    <a:pt x="452" y="119"/>
                  </a:cubicBezTo>
                  <a:cubicBezTo>
                    <a:pt x="451" y="119"/>
                    <a:pt x="450" y="120"/>
                    <a:pt x="450" y="121"/>
                  </a:cubicBezTo>
                  <a:cubicBezTo>
                    <a:pt x="448" y="121"/>
                    <a:pt x="445" y="121"/>
                    <a:pt x="444" y="121"/>
                  </a:cubicBezTo>
                  <a:cubicBezTo>
                    <a:pt x="442" y="122"/>
                    <a:pt x="440" y="122"/>
                    <a:pt x="440" y="123"/>
                  </a:cubicBezTo>
                  <a:cubicBezTo>
                    <a:pt x="439" y="124"/>
                    <a:pt x="439" y="125"/>
                    <a:pt x="439" y="126"/>
                  </a:cubicBezTo>
                  <a:cubicBezTo>
                    <a:pt x="439" y="126"/>
                    <a:pt x="440" y="128"/>
                    <a:pt x="440" y="129"/>
                  </a:cubicBezTo>
                  <a:cubicBezTo>
                    <a:pt x="439" y="129"/>
                    <a:pt x="438" y="131"/>
                    <a:pt x="438" y="131"/>
                  </a:cubicBezTo>
                  <a:cubicBezTo>
                    <a:pt x="437" y="132"/>
                    <a:pt x="436" y="133"/>
                    <a:pt x="435" y="133"/>
                  </a:cubicBezTo>
                  <a:cubicBezTo>
                    <a:pt x="433" y="134"/>
                    <a:pt x="429" y="136"/>
                    <a:pt x="427" y="136"/>
                  </a:cubicBezTo>
                  <a:cubicBezTo>
                    <a:pt x="426" y="137"/>
                    <a:pt x="423" y="136"/>
                    <a:pt x="422" y="136"/>
                  </a:cubicBezTo>
                  <a:cubicBezTo>
                    <a:pt x="421" y="137"/>
                    <a:pt x="419" y="137"/>
                    <a:pt x="419" y="138"/>
                  </a:cubicBezTo>
                  <a:cubicBezTo>
                    <a:pt x="418" y="138"/>
                    <a:pt x="416" y="139"/>
                    <a:pt x="415" y="139"/>
                  </a:cubicBezTo>
                  <a:cubicBezTo>
                    <a:pt x="414" y="139"/>
                    <a:pt x="413" y="139"/>
                    <a:pt x="412" y="139"/>
                  </a:cubicBezTo>
                  <a:cubicBezTo>
                    <a:pt x="411" y="139"/>
                    <a:pt x="409" y="138"/>
                    <a:pt x="408" y="138"/>
                  </a:cubicBezTo>
                  <a:cubicBezTo>
                    <a:pt x="407" y="138"/>
                    <a:pt x="405" y="139"/>
                    <a:pt x="404" y="139"/>
                  </a:cubicBezTo>
                  <a:cubicBezTo>
                    <a:pt x="403" y="139"/>
                    <a:pt x="401" y="139"/>
                    <a:pt x="401" y="139"/>
                  </a:cubicBezTo>
                  <a:cubicBezTo>
                    <a:pt x="400" y="139"/>
                    <a:pt x="398" y="137"/>
                    <a:pt x="398" y="136"/>
                  </a:cubicBezTo>
                  <a:cubicBezTo>
                    <a:pt x="398" y="134"/>
                    <a:pt x="399" y="132"/>
                    <a:pt x="399" y="131"/>
                  </a:cubicBezTo>
                  <a:cubicBezTo>
                    <a:pt x="399" y="129"/>
                    <a:pt x="398" y="127"/>
                    <a:pt x="397" y="125"/>
                  </a:cubicBezTo>
                  <a:cubicBezTo>
                    <a:pt x="397" y="124"/>
                    <a:pt x="396" y="122"/>
                    <a:pt x="395" y="121"/>
                  </a:cubicBezTo>
                  <a:cubicBezTo>
                    <a:pt x="394" y="121"/>
                    <a:pt x="393" y="120"/>
                    <a:pt x="392" y="120"/>
                  </a:cubicBezTo>
                  <a:cubicBezTo>
                    <a:pt x="390" y="120"/>
                    <a:pt x="386" y="123"/>
                    <a:pt x="384" y="123"/>
                  </a:cubicBezTo>
                  <a:cubicBezTo>
                    <a:pt x="382" y="123"/>
                    <a:pt x="379" y="120"/>
                    <a:pt x="377" y="120"/>
                  </a:cubicBezTo>
                  <a:cubicBezTo>
                    <a:pt x="375" y="119"/>
                    <a:pt x="372" y="118"/>
                    <a:pt x="370" y="118"/>
                  </a:cubicBezTo>
                  <a:cubicBezTo>
                    <a:pt x="369" y="118"/>
                    <a:pt x="366" y="120"/>
                    <a:pt x="364" y="120"/>
                  </a:cubicBezTo>
                  <a:cubicBezTo>
                    <a:pt x="362" y="121"/>
                    <a:pt x="359" y="121"/>
                    <a:pt x="358" y="121"/>
                  </a:cubicBezTo>
                  <a:cubicBezTo>
                    <a:pt x="356" y="121"/>
                    <a:pt x="352" y="122"/>
                    <a:pt x="350" y="121"/>
                  </a:cubicBezTo>
                  <a:cubicBezTo>
                    <a:pt x="349" y="121"/>
                    <a:pt x="347" y="119"/>
                    <a:pt x="347" y="118"/>
                  </a:cubicBezTo>
                  <a:cubicBezTo>
                    <a:pt x="346" y="117"/>
                    <a:pt x="346" y="115"/>
                    <a:pt x="345" y="114"/>
                  </a:cubicBezTo>
                  <a:cubicBezTo>
                    <a:pt x="345" y="113"/>
                    <a:pt x="344" y="111"/>
                    <a:pt x="343" y="111"/>
                  </a:cubicBezTo>
                  <a:cubicBezTo>
                    <a:pt x="343" y="110"/>
                    <a:pt x="341" y="109"/>
                    <a:pt x="340" y="109"/>
                  </a:cubicBezTo>
                  <a:cubicBezTo>
                    <a:pt x="339" y="109"/>
                    <a:pt x="338" y="109"/>
                    <a:pt x="337" y="110"/>
                  </a:cubicBezTo>
                  <a:cubicBezTo>
                    <a:pt x="336" y="110"/>
                    <a:pt x="334" y="112"/>
                    <a:pt x="333" y="112"/>
                  </a:cubicBezTo>
                  <a:cubicBezTo>
                    <a:pt x="332" y="112"/>
                    <a:pt x="331" y="110"/>
                    <a:pt x="330" y="110"/>
                  </a:cubicBezTo>
                  <a:cubicBezTo>
                    <a:pt x="329" y="110"/>
                    <a:pt x="327" y="110"/>
                    <a:pt x="326" y="111"/>
                  </a:cubicBezTo>
                  <a:cubicBezTo>
                    <a:pt x="325" y="111"/>
                    <a:pt x="325" y="113"/>
                    <a:pt x="324" y="113"/>
                  </a:cubicBezTo>
                  <a:cubicBezTo>
                    <a:pt x="324" y="114"/>
                    <a:pt x="322" y="114"/>
                    <a:pt x="321" y="114"/>
                  </a:cubicBezTo>
                  <a:cubicBezTo>
                    <a:pt x="320" y="114"/>
                    <a:pt x="318" y="113"/>
                    <a:pt x="317" y="113"/>
                  </a:cubicBezTo>
                  <a:cubicBezTo>
                    <a:pt x="314" y="112"/>
                    <a:pt x="309" y="111"/>
                    <a:pt x="307" y="110"/>
                  </a:cubicBezTo>
                  <a:cubicBezTo>
                    <a:pt x="305" y="109"/>
                    <a:pt x="303" y="108"/>
                    <a:pt x="302" y="107"/>
                  </a:cubicBezTo>
                  <a:cubicBezTo>
                    <a:pt x="300" y="106"/>
                    <a:pt x="298" y="105"/>
                    <a:pt x="296" y="103"/>
                  </a:cubicBezTo>
                  <a:cubicBezTo>
                    <a:pt x="295" y="103"/>
                    <a:pt x="294" y="101"/>
                    <a:pt x="293" y="100"/>
                  </a:cubicBezTo>
                  <a:cubicBezTo>
                    <a:pt x="293" y="99"/>
                    <a:pt x="292" y="96"/>
                    <a:pt x="292" y="95"/>
                  </a:cubicBezTo>
                  <a:cubicBezTo>
                    <a:pt x="292" y="94"/>
                    <a:pt x="293" y="92"/>
                    <a:pt x="293" y="91"/>
                  </a:cubicBezTo>
                  <a:cubicBezTo>
                    <a:pt x="293" y="90"/>
                    <a:pt x="294" y="87"/>
                    <a:pt x="294" y="86"/>
                  </a:cubicBezTo>
                  <a:cubicBezTo>
                    <a:pt x="293" y="85"/>
                    <a:pt x="293" y="82"/>
                    <a:pt x="292" y="81"/>
                  </a:cubicBezTo>
                  <a:cubicBezTo>
                    <a:pt x="292" y="79"/>
                    <a:pt x="292" y="75"/>
                    <a:pt x="292" y="73"/>
                  </a:cubicBezTo>
                  <a:cubicBezTo>
                    <a:pt x="291" y="72"/>
                    <a:pt x="291" y="69"/>
                    <a:pt x="290" y="68"/>
                  </a:cubicBezTo>
                  <a:cubicBezTo>
                    <a:pt x="290" y="67"/>
                    <a:pt x="289" y="65"/>
                    <a:pt x="288" y="64"/>
                  </a:cubicBezTo>
                  <a:cubicBezTo>
                    <a:pt x="287" y="63"/>
                    <a:pt x="286" y="63"/>
                    <a:pt x="286" y="63"/>
                  </a:cubicBezTo>
                  <a:cubicBezTo>
                    <a:pt x="285" y="62"/>
                    <a:pt x="285" y="59"/>
                    <a:pt x="284" y="58"/>
                  </a:cubicBezTo>
                  <a:cubicBezTo>
                    <a:pt x="284" y="56"/>
                    <a:pt x="285" y="52"/>
                    <a:pt x="285" y="50"/>
                  </a:cubicBezTo>
                  <a:cubicBezTo>
                    <a:pt x="285" y="49"/>
                    <a:pt x="285" y="47"/>
                    <a:pt x="284" y="46"/>
                  </a:cubicBezTo>
                  <a:cubicBezTo>
                    <a:pt x="284" y="45"/>
                    <a:pt x="282" y="43"/>
                    <a:pt x="282" y="42"/>
                  </a:cubicBezTo>
                  <a:cubicBezTo>
                    <a:pt x="281" y="40"/>
                    <a:pt x="279" y="35"/>
                    <a:pt x="278" y="33"/>
                  </a:cubicBezTo>
                  <a:cubicBezTo>
                    <a:pt x="277" y="30"/>
                    <a:pt x="277" y="23"/>
                    <a:pt x="276" y="20"/>
                  </a:cubicBezTo>
                  <a:cubicBezTo>
                    <a:pt x="276" y="19"/>
                    <a:pt x="275" y="16"/>
                    <a:pt x="274" y="15"/>
                  </a:cubicBezTo>
                  <a:cubicBezTo>
                    <a:pt x="274" y="14"/>
                    <a:pt x="275" y="11"/>
                    <a:pt x="275" y="10"/>
                  </a:cubicBezTo>
                  <a:cubicBezTo>
                    <a:pt x="274" y="9"/>
                    <a:pt x="272" y="7"/>
                    <a:pt x="271" y="7"/>
                  </a:cubicBezTo>
                  <a:cubicBezTo>
                    <a:pt x="270" y="6"/>
                    <a:pt x="268" y="7"/>
                    <a:pt x="267" y="7"/>
                  </a:cubicBezTo>
                  <a:cubicBezTo>
                    <a:pt x="266" y="7"/>
                    <a:pt x="265" y="5"/>
                    <a:pt x="264" y="4"/>
                  </a:cubicBezTo>
                  <a:cubicBezTo>
                    <a:pt x="262" y="3"/>
                    <a:pt x="260" y="0"/>
                    <a:pt x="258" y="0"/>
                  </a:cubicBezTo>
                  <a:cubicBezTo>
                    <a:pt x="256" y="0"/>
                    <a:pt x="253" y="1"/>
                    <a:pt x="251" y="1"/>
                  </a:cubicBezTo>
                  <a:cubicBezTo>
                    <a:pt x="250" y="2"/>
                    <a:pt x="249" y="3"/>
                    <a:pt x="248" y="4"/>
                  </a:cubicBezTo>
                  <a:cubicBezTo>
                    <a:pt x="247" y="4"/>
                    <a:pt x="244" y="5"/>
                    <a:pt x="243" y="4"/>
                  </a:cubicBezTo>
                  <a:cubicBezTo>
                    <a:pt x="241" y="4"/>
                    <a:pt x="239" y="2"/>
                    <a:pt x="238" y="1"/>
                  </a:cubicBezTo>
                  <a:cubicBezTo>
                    <a:pt x="237" y="1"/>
                    <a:pt x="236" y="0"/>
                    <a:pt x="235" y="0"/>
                  </a:cubicBezTo>
                  <a:cubicBezTo>
                    <a:pt x="222" y="9"/>
                    <a:pt x="237" y="65"/>
                    <a:pt x="237" y="65"/>
                  </a:cubicBezTo>
                  <a:cubicBezTo>
                    <a:pt x="93" y="71"/>
                    <a:pt x="93" y="71"/>
                    <a:pt x="93" y="7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1" y="76"/>
                    <a:pt x="1" y="78"/>
                    <a:pt x="1" y="78"/>
                  </a:cubicBezTo>
                  <a:cubicBezTo>
                    <a:pt x="1" y="79"/>
                    <a:pt x="1" y="80"/>
                    <a:pt x="1" y="81"/>
                  </a:cubicBezTo>
                  <a:cubicBezTo>
                    <a:pt x="1" y="81"/>
                    <a:pt x="1" y="82"/>
                    <a:pt x="1" y="82"/>
                  </a:cubicBezTo>
                  <a:cubicBezTo>
                    <a:pt x="1" y="83"/>
                    <a:pt x="2" y="86"/>
                    <a:pt x="3" y="87"/>
                  </a:cubicBezTo>
                  <a:cubicBezTo>
                    <a:pt x="4" y="88"/>
                    <a:pt x="4" y="90"/>
                    <a:pt x="5" y="91"/>
                  </a:cubicBezTo>
                  <a:cubicBezTo>
                    <a:pt x="5" y="91"/>
                    <a:pt x="5" y="91"/>
                    <a:pt x="5" y="92"/>
                  </a:cubicBezTo>
                  <a:cubicBezTo>
                    <a:pt x="6" y="94"/>
                    <a:pt x="7" y="97"/>
                    <a:pt x="8" y="98"/>
                  </a:cubicBezTo>
                  <a:cubicBezTo>
                    <a:pt x="8" y="100"/>
                    <a:pt x="8" y="101"/>
                    <a:pt x="8" y="102"/>
                  </a:cubicBezTo>
                  <a:cubicBezTo>
                    <a:pt x="8" y="103"/>
                    <a:pt x="8" y="103"/>
                    <a:pt x="8" y="104"/>
                  </a:cubicBezTo>
                  <a:cubicBezTo>
                    <a:pt x="8" y="104"/>
                    <a:pt x="8" y="104"/>
                    <a:pt x="9" y="104"/>
                  </a:cubicBezTo>
                  <a:cubicBezTo>
                    <a:pt x="9" y="105"/>
                    <a:pt x="10" y="106"/>
                    <a:pt x="10" y="108"/>
                  </a:cubicBezTo>
                  <a:cubicBezTo>
                    <a:pt x="11" y="109"/>
                    <a:pt x="11" y="111"/>
                    <a:pt x="11" y="113"/>
                  </a:cubicBezTo>
                  <a:cubicBezTo>
                    <a:pt x="11" y="114"/>
                    <a:pt x="11" y="115"/>
                    <a:pt x="11" y="116"/>
                  </a:cubicBezTo>
                  <a:cubicBezTo>
                    <a:pt x="11" y="116"/>
                    <a:pt x="13" y="118"/>
                    <a:pt x="13" y="119"/>
                  </a:cubicBezTo>
                  <a:cubicBezTo>
                    <a:pt x="14" y="120"/>
                    <a:pt x="15" y="121"/>
                    <a:pt x="16" y="123"/>
                  </a:cubicBezTo>
                  <a:cubicBezTo>
                    <a:pt x="17" y="125"/>
                    <a:pt x="18" y="127"/>
                    <a:pt x="19" y="129"/>
                  </a:cubicBezTo>
                  <a:cubicBezTo>
                    <a:pt x="19" y="131"/>
                    <a:pt x="19" y="134"/>
                    <a:pt x="18" y="136"/>
                  </a:cubicBezTo>
                  <a:cubicBezTo>
                    <a:pt x="18" y="138"/>
                    <a:pt x="17" y="139"/>
                    <a:pt x="16" y="140"/>
                  </a:cubicBezTo>
                  <a:cubicBezTo>
                    <a:pt x="16" y="140"/>
                    <a:pt x="16" y="141"/>
                    <a:pt x="16" y="141"/>
                  </a:cubicBezTo>
                  <a:cubicBezTo>
                    <a:pt x="15" y="141"/>
                    <a:pt x="15" y="143"/>
                    <a:pt x="15" y="143"/>
                  </a:cubicBezTo>
                  <a:cubicBezTo>
                    <a:pt x="15" y="145"/>
                    <a:pt x="15" y="146"/>
                    <a:pt x="14" y="148"/>
                  </a:cubicBezTo>
                  <a:cubicBezTo>
                    <a:pt x="14" y="149"/>
                    <a:pt x="13" y="150"/>
                    <a:pt x="12" y="152"/>
                  </a:cubicBezTo>
                  <a:cubicBezTo>
                    <a:pt x="12" y="152"/>
                    <a:pt x="11" y="153"/>
                    <a:pt x="11" y="153"/>
                  </a:cubicBezTo>
                  <a:cubicBezTo>
                    <a:pt x="11" y="154"/>
                    <a:pt x="11" y="156"/>
                    <a:pt x="12" y="157"/>
                  </a:cubicBezTo>
                  <a:cubicBezTo>
                    <a:pt x="12" y="158"/>
                    <a:pt x="13" y="159"/>
                    <a:pt x="13" y="160"/>
                  </a:cubicBezTo>
                  <a:cubicBezTo>
                    <a:pt x="14" y="161"/>
                    <a:pt x="16" y="163"/>
                    <a:pt x="16" y="165"/>
                  </a:cubicBezTo>
                  <a:cubicBezTo>
                    <a:pt x="17" y="169"/>
                    <a:pt x="17" y="175"/>
                    <a:pt x="16" y="177"/>
                  </a:cubicBezTo>
                  <a:cubicBezTo>
                    <a:pt x="16" y="178"/>
                    <a:pt x="16" y="179"/>
                    <a:pt x="15" y="180"/>
                  </a:cubicBezTo>
                  <a:cubicBezTo>
                    <a:pt x="15" y="181"/>
                    <a:pt x="15" y="181"/>
                    <a:pt x="15" y="182"/>
                  </a:cubicBezTo>
                  <a:cubicBezTo>
                    <a:pt x="15" y="183"/>
                    <a:pt x="15" y="185"/>
                    <a:pt x="15" y="186"/>
                  </a:cubicBezTo>
                  <a:cubicBezTo>
                    <a:pt x="15" y="186"/>
                    <a:pt x="15" y="187"/>
                    <a:pt x="16" y="188"/>
                  </a:cubicBezTo>
                  <a:cubicBezTo>
                    <a:pt x="17" y="190"/>
                    <a:pt x="18" y="192"/>
                    <a:pt x="19" y="194"/>
                  </a:cubicBezTo>
                  <a:cubicBezTo>
                    <a:pt x="19" y="196"/>
                    <a:pt x="18" y="199"/>
                    <a:pt x="18" y="202"/>
                  </a:cubicBezTo>
                  <a:cubicBezTo>
                    <a:pt x="17" y="202"/>
                    <a:pt x="17" y="203"/>
                    <a:pt x="17" y="203"/>
                  </a:cubicBezTo>
                  <a:cubicBezTo>
                    <a:pt x="17" y="204"/>
                    <a:pt x="17" y="204"/>
                    <a:pt x="17" y="205"/>
                  </a:cubicBezTo>
                  <a:cubicBezTo>
                    <a:pt x="16" y="205"/>
                    <a:pt x="16" y="207"/>
                    <a:pt x="16" y="207"/>
                  </a:cubicBezTo>
                  <a:cubicBezTo>
                    <a:pt x="16" y="208"/>
                    <a:pt x="16" y="210"/>
                    <a:pt x="16" y="211"/>
                  </a:cubicBezTo>
                  <a:cubicBezTo>
                    <a:pt x="16" y="212"/>
                    <a:pt x="16" y="212"/>
                    <a:pt x="16" y="213"/>
                  </a:cubicBezTo>
                  <a:cubicBezTo>
                    <a:pt x="16" y="213"/>
                    <a:pt x="16" y="214"/>
                    <a:pt x="16" y="215"/>
                  </a:cubicBezTo>
                  <a:cubicBezTo>
                    <a:pt x="16" y="216"/>
                    <a:pt x="16" y="218"/>
                    <a:pt x="16" y="219"/>
                  </a:cubicBezTo>
                  <a:cubicBezTo>
                    <a:pt x="16" y="219"/>
                    <a:pt x="16" y="219"/>
                    <a:pt x="16" y="219"/>
                  </a:cubicBezTo>
                  <a:cubicBezTo>
                    <a:pt x="17" y="220"/>
                    <a:pt x="18" y="221"/>
                    <a:pt x="18" y="222"/>
                  </a:cubicBezTo>
                  <a:cubicBezTo>
                    <a:pt x="19" y="224"/>
                    <a:pt x="19" y="225"/>
                    <a:pt x="19" y="226"/>
                  </a:cubicBezTo>
                  <a:cubicBezTo>
                    <a:pt x="19" y="227"/>
                    <a:pt x="20" y="227"/>
                    <a:pt x="20" y="228"/>
                  </a:cubicBezTo>
                  <a:cubicBezTo>
                    <a:pt x="20" y="229"/>
                    <a:pt x="21" y="230"/>
                    <a:pt x="21" y="231"/>
                  </a:cubicBezTo>
                  <a:cubicBezTo>
                    <a:pt x="21" y="231"/>
                    <a:pt x="21" y="232"/>
                    <a:pt x="22" y="232"/>
                  </a:cubicBezTo>
                  <a:cubicBezTo>
                    <a:pt x="22" y="232"/>
                    <a:pt x="22" y="233"/>
                    <a:pt x="22" y="233"/>
                  </a:cubicBezTo>
                  <a:cubicBezTo>
                    <a:pt x="23" y="234"/>
                    <a:pt x="23" y="235"/>
                    <a:pt x="24" y="236"/>
                  </a:cubicBezTo>
                  <a:cubicBezTo>
                    <a:pt x="24" y="238"/>
                    <a:pt x="24" y="239"/>
                    <a:pt x="24" y="240"/>
                  </a:cubicBezTo>
                  <a:cubicBezTo>
                    <a:pt x="24" y="241"/>
                    <a:pt x="24" y="242"/>
                    <a:pt x="24" y="242"/>
                  </a:cubicBezTo>
                  <a:cubicBezTo>
                    <a:pt x="24" y="243"/>
                    <a:pt x="25" y="244"/>
                    <a:pt x="25" y="245"/>
                  </a:cubicBezTo>
                  <a:cubicBezTo>
                    <a:pt x="26" y="247"/>
                    <a:pt x="27" y="248"/>
                    <a:pt x="27" y="250"/>
                  </a:cubicBezTo>
                  <a:cubicBezTo>
                    <a:pt x="27" y="251"/>
                    <a:pt x="27" y="252"/>
                    <a:pt x="27" y="254"/>
                  </a:cubicBezTo>
                  <a:cubicBezTo>
                    <a:pt x="27" y="254"/>
                    <a:pt x="27" y="254"/>
                    <a:pt x="27" y="254"/>
                  </a:cubicBezTo>
                  <a:cubicBezTo>
                    <a:pt x="28" y="254"/>
                    <a:pt x="30" y="255"/>
                    <a:pt x="31" y="257"/>
                  </a:cubicBezTo>
                  <a:cubicBezTo>
                    <a:pt x="32" y="259"/>
                    <a:pt x="31" y="261"/>
                    <a:pt x="31" y="263"/>
                  </a:cubicBezTo>
                  <a:cubicBezTo>
                    <a:pt x="32" y="264"/>
                    <a:pt x="33" y="264"/>
                    <a:pt x="33" y="265"/>
                  </a:cubicBezTo>
                  <a:cubicBezTo>
                    <a:pt x="35" y="267"/>
                    <a:pt x="37" y="271"/>
                    <a:pt x="37" y="273"/>
                  </a:cubicBezTo>
                  <a:cubicBezTo>
                    <a:pt x="38" y="275"/>
                    <a:pt x="37" y="276"/>
                    <a:pt x="37" y="278"/>
                  </a:cubicBezTo>
                  <a:cubicBezTo>
                    <a:pt x="37" y="278"/>
                    <a:pt x="37" y="278"/>
                    <a:pt x="37" y="279"/>
                  </a:cubicBezTo>
                  <a:cubicBezTo>
                    <a:pt x="37" y="279"/>
                    <a:pt x="37" y="279"/>
                    <a:pt x="37" y="279"/>
                  </a:cubicBezTo>
                  <a:cubicBezTo>
                    <a:pt x="38" y="280"/>
                    <a:pt x="38" y="280"/>
                    <a:pt x="39" y="281"/>
                  </a:cubicBezTo>
                  <a:cubicBezTo>
                    <a:pt x="39" y="281"/>
                    <a:pt x="39" y="281"/>
                    <a:pt x="39" y="282"/>
                  </a:cubicBezTo>
                  <a:cubicBezTo>
                    <a:pt x="41" y="284"/>
                    <a:pt x="42" y="286"/>
                    <a:pt x="43" y="287"/>
                  </a:cubicBezTo>
                  <a:cubicBezTo>
                    <a:pt x="44" y="289"/>
                    <a:pt x="44" y="291"/>
                    <a:pt x="44" y="293"/>
                  </a:cubicBezTo>
                  <a:cubicBezTo>
                    <a:pt x="44" y="293"/>
                    <a:pt x="44" y="294"/>
                    <a:pt x="44" y="295"/>
                  </a:cubicBezTo>
                  <a:cubicBezTo>
                    <a:pt x="44" y="295"/>
                    <a:pt x="44" y="295"/>
                    <a:pt x="44" y="296"/>
                  </a:cubicBezTo>
                  <a:cubicBezTo>
                    <a:pt x="45" y="297"/>
                    <a:pt x="46" y="298"/>
                    <a:pt x="47" y="299"/>
                  </a:cubicBezTo>
                  <a:cubicBezTo>
                    <a:pt x="48" y="301"/>
                    <a:pt x="48" y="303"/>
                    <a:pt x="48" y="304"/>
                  </a:cubicBezTo>
                  <a:cubicBezTo>
                    <a:pt x="48" y="305"/>
                    <a:pt x="48" y="306"/>
                    <a:pt x="48" y="306"/>
                  </a:cubicBezTo>
                  <a:cubicBezTo>
                    <a:pt x="48" y="306"/>
                    <a:pt x="49" y="307"/>
                    <a:pt x="49" y="307"/>
                  </a:cubicBezTo>
                  <a:cubicBezTo>
                    <a:pt x="49" y="307"/>
                    <a:pt x="50" y="308"/>
                    <a:pt x="51" y="309"/>
                  </a:cubicBezTo>
                  <a:cubicBezTo>
                    <a:pt x="51" y="309"/>
                    <a:pt x="53" y="312"/>
                    <a:pt x="54" y="315"/>
                  </a:cubicBezTo>
                  <a:cubicBezTo>
                    <a:pt x="54" y="317"/>
                    <a:pt x="54" y="319"/>
                    <a:pt x="53" y="321"/>
                  </a:cubicBezTo>
                  <a:cubicBezTo>
                    <a:pt x="53" y="322"/>
                    <a:pt x="53" y="323"/>
                    <a:pt x="53" y="323"/>
                  </a:cubicBezTo>
                  <a:cubicBezTo>
                    <a:pt x="53" y="323"/>
                    <a:pt x="53" y="324"/>
                    <a:pt x="53" y="324"/>
                  </a:cubicBezTo>
                  <a:cubicBezTo>
                    <a:pt x="53" y="325"/>
                    <a:pt x="53" y="327"/>
                    <a:pt x="53" y="327"/>
                  </a:cubicBezTo>
                  <a:cubicBezTo>
                    <a:pt x="53" y="328"/>
                    <a:pt x="53" y="328"/>
                    <a:pt x="53" y="329"/>
                  </a:cubicBezTo>
                  <a:cubicBezTo>
                    <a:pt x="54" y="330"/>
                    <a:pt x="55" y="332"/>
                    <a:pt x="55" y="334"/>
                  </a:cubicBezTo>
                  <a:cubicBezTo>
                    <a:pt x="55" y="336"/>
                    <a:pt x="55" y="338"/>
                    <a:pt x="54" y="340"/>
                  </a:cubicBezTo>
                  <a:cubicBezTo>
                    <a:pt x="54" y="340"/>
                    <a:pt x="54" y="341"/>
                    <a:pt x="54" y="341"/>
                  </a:cubicBezTo>
                  <a:cubicBezTo>
                    <a:pt x="54" y="341"/>
                    <a:pt x="54" y="342"/>
                    <a:pt x="53" y="342"/>
                  </a:cubicBezTo>
                  <a:cubicBezTo>
                    <a:pt x="53" y="343"/>
                    <a:pt x="53" y="344"/>
                    <a:pt x="53" y="344"/>
                  </a:cubicBezTo>
                  <a:cubicBezTo>
                    <a:pt x="54" y="345"/>
                    <a:pt x="55" y="347"/>
                    <a:pt x="56" y="348"/>
                  </a:cubicBezTo>
                  <a:cubicBezTo>
                    <a:pt x="57" y="351"/>
                    <a:pt x="56" y="353"/>
                    <a:pt x="55" y="355"/>
                  </a:cubicBezTo>
                  <a:cubicBezTo>
                    <a:pt x="55" y="356"/>
                    <a:pt x="55" y="356"/>
                    <a:pt x="55" y="356"/>
                  </a:cubicBezTo>
                  <a:cubicBezTo>
                    <a:pt x="55" y="357"/>
                    <a:pt x="55" y="357"/>
                    <a:pt x="55" y="357"/>
                  </a:cubicBezTo>
                  <a:cubicBezTo>
                    <a:pt x="57" y="359"/>
                    <a:pt x="58" y="361"/>
                    <a:pt x="58" y="363"/>
                  </a:cubicBezTo>
                  <a:cubicBezTo>
                    <a:pt x="59" y="365"/>
                    <a:pt x="58" y="368"/>
                    <a:pt x="57" y="370"/>
                  </a:cubicBezTo>
                  <a:cubicBezTo>
                    <a:pt x="57" y="370"/>
                    <a:pt x="57" y="371"/>
                    <a:pt x="57" y="371"/>
                  </a:cubicBezTo>
                  <a:cubicBezTo>
                    <a:pt x="57" y="372"/>
                    <a:pt x="57" y="373"/>
                    <a:pt x="57" y="374"/>
                  </a:cubicBezTo>
                  <a:cubicBezTo>
                    <a:pt x="57" y="375"/>
                    <a:pt x="58" y="377"/>
                    <a:pt x="58" y="379"/>
                  </a:cubicBezTo>
                  <a:cubicBezTo>
                    <a:pt x="58" y="380"/>
                    <a:pt x="57" y="382"/>
                    <a:pt x="56" y="383"/>
                  </a:cubicBezTo>
                  <a:cubicBezTo>
                    <a:pt x="56" y="384"/>
                    <a:pt x="56" y="385"/>
                    <a:pt x="56" y="385"/>
                  </a:cubicBezTo>
                  <a:cubicBezTo>
                    <a:pt x="56" y="385"/>
                    <a:pt x="56" y="386"/>
                    <a:pt x="56" y="386"/>
                  </a:cubicBezTo>
                  <a:cubicBezTo>
                    <a:pt x="57" y="387"/>
                    <a:pt x="59" y="389"/>
                    <a:pt x="59" y="391"/>
                  </a:cubicBezTo>
                  <a:cubicBezTo>
                    <a:pt x="59" y="393"/>
                    <a:pt x="59" y="394"/>
                    <a:pt x="59" y="395"/>
                  </a:cubicBezTo>
                  <a:cubicBezTo>
                    <a:pt x="59" y="395"/>
                    <a:pt x="59" y="396"/>
                    <a:pt x="58" y="396"/>
                  </a:cubicBezTo>
                  <a:cubicBezTo>
                    <a:pt x="59" y="396"/>
                    <a:pt x="59" y="397"/>
                    <a:pt x="59" y="397"/>
                  </a:cubicBezTo>
                  <a:cubicBezTo>
                    <a:pt x="60" y="399"/>
                    <a:pt x="60" y="400"/>
                    <a:pt x="60" y="401"/>
                  </a:cubicBezTo>
                  <a:cubicBezTo>
                    <a:pt x="61" y="404"/>
                    <a:pt x="61" y="409"/>
                    <a:pt x="60" y="411"/>
                  </a:cubicBezTo>
                  <a:cubicBezTo>
                    <a:pt x="60" y="412"/>
                    <a:pt x="60" y="413"/>
                    <a:pt x="60" y="415"/>
                  </a:cubicBezTo>
                  <a:cubicBezTo>
                    <a:pt x="59" y="416"/>
                    <a:pt x="59" y="417"/>
                    <a:pt x="59" y="417"/>
                  </a:cubicBezTo>
                  <a:cubicBezTo>
                    <a:pt x="59" y="418"/>
                    <a:pt x="59" y="419"/>
                    <a:pt x="60" y="420"/>
                  </a:cubicBezTo>
                  <a:cubicBezTo>
                    <a:pt x="60" y="420"/>
                    <a:pt x="62" y="421"/>
                    <a:pt x="63" y="422"/>
                  </a:cubicBezTo>
                  <a:cubicBezTo>
                    <a:pt x="64" y="424"/>
                    <a:pt x="64" y="426"/>
                    <a:pt x="64" y="427"/>
                  </a:cubicBezTo>
                  <a:cubicBezTo>
                    <a:pt x="66" y="428"/>
                    <a:pt x="68" y="429"/>
                    <a:pt x="69" y="431"/>
                  </a:cubicBezTo>
                  <a:cubicBezTo>
                    <a:pt x="70" y="435"/>
                    <a:pt x="68" y="438"/>
                    <a:pt x="67" y="441"/>
                  </a:cubicBezTo>
                  <a:cubicBezTo>
                    <a:pt x="67" y="441"/>
                    <a:pt x="66" y="442"/>
                    <a:pt x="66" y="442"/>
                  </a:cubicBezTo>
                  <a:cubicBezTo>
                    <a:pt x="66" y="442"/>
                    <a:pt x="66" y="443"/>
                    <a:pt x="66" y="443"/>
                  </a:cubicBezTo>
                  <a:cubicBezTo>
                    <a:pt x="67" y="445"/>
                    <a:pt x="68" y="446"/>
                    <a:pt x="67" y="449"/>
                  </a:cubicBezTo>
                  <a:cubicBezTo>
                    <a:pt x="67" y="450"/>
                    <a:pt x="66" y="452"/>
                    <a:pt x="65" y="453"/>
                  </a:cubicBezTo>
                  <a:cubicBezTo>
                    <a:pt x="65" y="454"/>
                    <a:pt x="65" y="454"/>
                    <a:pt x="66" y="455"/>
                  </a:cubicBezTo>
                  <a:cubicBezTo>
                    <a:pt x="66" y="457"/>
                    <a:pt x="67" y="458"/>
                    <a:pt x="67" y="460"/>
                  </a:cubicBezTo>
                  <a:cubicBezTo>
                    <a:pt x="67" y="462"/>
                    <a:pt x="67" y="466"/>
                    <a:pt x="67" y="468"/>
                  </a:cubicBezTo>
                  <a:cubicBezTo>
                    <a:pt x="67" y="468"/>
                    <a:pt x="67" y="469"/>
                    <a:pt x="66" y="470"/>
                  </a:cubicBezTo>
                  <a:cubicBezTo>
                    <a:pt x="67" y="470"/>
                    <a:pt x="67" y="470"/>
                    <a:pt x="67" y="470"/>
                  </a:cubicBezTo>
                  <a:cubicBezTo>
                    <a:pt x="67" y="471"/>
                    <a:pt x="68" y="473"/>
                    <a:pt x="68" y="474"/>
                  </a:cubicBezTo>
                  <a:cubicBezTo>
                    <a:pt x="68" y="476"/>
                    <a:pt x="67" y="478"/>
                    <a:pt x="66" y="479"/>
                  </a:cubicBezTo>
                  <a:cubicBezTo>
                    <a:pt x="66" y="479"/>
                    <a:pt x="66" y="479"/>
                    <a:pt x="66" y="479"/>
                  </a:cubicBezTo>
                  <a:cubicBezTo>
                    <a:pt x="66" y="480"/>
                    <a:pt x="67" y="481"/>
                    <a:pt x="68" y="483"/>
                  </a:cubicBezTo>
                  <a:cubicBezTo>
                    <a:pt x="68" y="483"/>
                    <a:pt x="69" y="484"/>
                    <a:pt x="69" y="484"/>
                  </a:cubicBezTo>
                  <a:cubicBezTo>
                    <a:pt x="71" y="486"/>
                    <a:pt x="72" y="488"/>
                    <a:pt x="73" y="490"/>
                  </a:cubicBezTo>
                  <a:cubicBezTo>
                    <a:pt x="74" y="493"/>
                    <a:pt x="73" y="496"/>
                    <a:pt x="73" y="498"/>
                  </a:cubicBezTo>
                  <a:cubicBezTo>
                    <a:pt x="73" y="500"/>
                    <a:pt x="73" y="502"/>
                    <a:pt x="73" y="502"/>
                  </a:cubicBezTo>
                  <a:cubicBezTo>
                    <a:pt x="73" y="503"/>
                    <a:pt x="74" y="505"/>
                    <a:pt x="74" y="507"/>
                  </a:cubicBezTo>
                  <a:cubicBezTo>
                    <a:pt x="75" y="508"/>
                    <a:pt x="76" y="510"/>
                    <a:pt x="76" y="511"/>
                  </a:cubicBezTo>
                  <a:cubicBezTo>
                    <a:pt x="76" y="512"/>
                    <a:pt x="77" y="513"/>
                    <a:pt x="77" y="514"/>
                  </a:cubicBezTo>
                  <a:cubicBezTo>
                    <a:pt x="77" y="514"/>
                    <a:pt x="77" y="515"/>
                    <a:pt x="77" y="515"/>
                  </a:cubicBezTo>
                  <a:cubicBezTo>
                    <a:pt x="77" y="515"/>
                    <a:pt x="78" y="516"/>
                    <a:pt x="78" y="516"/>
                  </a:cubicBezTo>
                  <a:cubicBezTo>
                    <a:pt x="79" y="517"/>
                    <a:pt x="80" y="518"/>
                    <a:pt x="80" y="519"/>
                  </a:cubicBezTo>
                  <a:cubicBezTo>
                    <a:pt x="81" y="520"/>
                    <a:pt x="81" y="521"/>
                    <a:pt x="82" y="523"/>
                  </a:cubicBezTo>
                  <a:cubicBezTo>
                    <a:pt x="82" y="523"/>
                    <a:pt x="83" y="525"/>
                    <a:pt x="83" y="525"/>
                  </a:cubicBezTo>
                  <a:cubicBezTo>
                    <a:pt x="83" y="525"/>
                    <a:pt x="84" y="526"/>
                    <a:pt x="84" y="526"/>
                  </a:cubicBezTo>
                  <a:cubicBezTo>
                    <a:pt x="85" y="526"/>
                    <a:pt x="86" y="527"/>
                    <a:pt x="87" y="528"/>
                  </a:cubicBezTo>
                  <a:cubicBezTo>
                    <a:pt x="88" y="529"/>
                    <a:pt x="91" y="533"/>
                    <a:pt x="91" y="536"/>
                  </a:cubicBezTo>
                  <a:cubicBezTo>
                    <a:pt x="92" y="538"/>
                    <a:pt x="92" y="541"/>
                    <a:pt x="92" y="543"/>
                  </a:cubicBezTo>
                  <a:cubicBezTo>
                    <a:pt x="92" y="544"/>
                    <a:pt x="92" y="545"/>
                    <a:pt x="92" y="546"/>
                  </a:cubicBezTo>
                  <a:cubicBezTo>
                    <a:pt x="92" y="546"/>
                    <a:pt x="92" y="546"/>
                    <a:pt x="92" y="546"/>
                  </a:cubicBezTo>
                  <a:cubicBezTo>
                    <a:pt x="92" y="549"/>
                    <a:pt x="92" y="554"/>
                    <a:pt x="92" y="556"/>
                  </a:cubicBezTo>
                  <a:cubicBezTo>
                    <a:pt x="93" y="557"/>
                    <a:pt x="94" y="559"/>
                    <a:pt x="94" y="561"/>
                  </a:cubicBezTo>
                  <a:cubicBezTo>
                    <a:pt x="95" y="562"/>
                    <a:pt x="96" y="564"/>
                    <a:pt x="96" y="565"/>
                  </a:cubicBezTo>
                  <a:cubicBezTo>
                    <a:pt x="97" y="569"/>
                    <a:pt x="98" y="573"/>
                    <a:pt x="98" y="575"/>
                  </a:cubicBezTo>
                  <a:cubicBezTo>
                    <a:pt x="99" y="578"/>
                    <a:pt x="98" y="583"/>
                    <a:pt x="98" y="585"/>
                  </a:cubicBezTo>
                  <a:cubicBezTo>
                    <a:pt x="98" y="586"/>
                    <a:pt x="97" y="587"/>
                    <a:pt x="96" y="589"/>
                  </a:cubicBezTo>
                  <a:cubicBezTo>
                    <a:pt x="96" y="589"/>
                    <a:pt x="96" y="590"/>
                    <a:pt x="96" y="591"/>
                  </a:cubicBezTo>
                  <a:cubicBezTo>
                    <a:pt x="96" y="592"/>
                    <a:pt x="96" y="594"/>
                    <a:pt x="96" y="595"/>
                  </a:cubicBezTo>
                  <a:cubicBezTo>
                    <a:pt x="96" y="596"/>
                    <a:pt x="97" y="597"/>
                    <a:pt x="97" y="598"/>
                  </a:cubicBezTo>
                  <a:cubicBezTo>
                    <a:pt x="97" y="599"/>
                    <a:pt x="97" y="604"/>
                    <a:pt x="98" y="607"/>
                  </a:cubicBezTo>
                  <a:cubicBezTo>
                    <a:pt x="98" y="609"/>
                    <a:pt x="98" y="609"/>
                    <a:pt x="98" y="609"/>
                  </a:cubicBezTo>
                  <a:cubicBezTo>
                    <a:pt x="99" y="611"/>
                    <a:pt x="99" y="614"/>
                    <a:pt x="99" y="616"/>
                  </a:cubicBezTo>
                  <a:cubicBezTo>
                    <a:pt x="99" y="620"/>
                    <a:pt x="97" y="624"/>
                    <a:pt x="95" y="626"/>
                  </a:cubicBezTo>
                  <a:cubicBezTo>
                    <a:pt x="95" y="628"/>
                    <a:pt x="94" y="629"/>
                    <a:pt x="93" y="630"/>
                  </a:cubicBezTo>
                  <a:cubicBezTo>
                    <a:pt x="92" y="630"/>
                    <a:pt x="92" y="631"/>
                    <a:pt x="91" y="631"/>
                  </a:cubicBezTo>
                  <a:cubicBezTo>
                    <a:pt x="91" y="632"/>
                    <a:pt x="91" y="632"/>
                    <a:pt x="91" y="633"/>
                  </a:cubicBezTo>
                  <a:cubicBezTo>
                    <a:pt x="91" y="635"/>
                    <a:pt x="90" y="636"/>
                    <a:pt x="89" y="638"/>
                  </a:cubicBezTo>
                  <a:cubicBezTo>
                    <a:pt x="89" y="639"/>
                    <a:pt x="87" y="642"/>
                    <a:pt x="85" y="643"/>
                  </a:cubicBezTo>
                  <a:cubicBezTo>
                    <a:pt x="83" y="644"/>
                    <a:pt x="82" y="644"/>
                    <a:pt x="80" y="645"/>
                  </a:cubicBezTo>
                  <a:cubicBezTo>
                    <a:pt x="80" y="645"/>
                    <a:pt x="80" y="645"/>
                    <a:pt x="79" y="645"/>
                  </a:cubicBezTo>
                  <a:cubicBezTo>
                    <a:pt x="79" y="645"/>
                    <a:pt x="77" y="647"/>
                    <a:pt x="76" y="648"/>
                  </a:cubicBezTo>
                  <a:cubicBezTo>
                    <a:pt x="76" y="648"/>
                    <a:pt x="75" y="649"/>
                    <a:pt x="75" y="649"/>
                  </a:cubicBezTo>
                  <a:cubicBezTo>
                    <a:pt x="74" y="650"/>
                    <a:pt x="71" y="653"/>
                    <a:pt x="70" y="654"/>
                  </a:cubicBezTo>
                  <a:cubicBezTo>
                    <a:pt x="69" y="655"/>
                    <a:pt x="69" y="655"/>
                    <a:pt x="68" y="656"/>
                  </a:cubicBezTo>
                  <a:cubicBezTo>
                    <a:pt x="67" y="656"/>
                    <a:pt x="66" y="657"/>
                    <a:pt x="66" y="658"/>
                  </a:cubicBezTo>
                  <a:cubicBezTo>
                    <a:pt x="66" y="659"/>
                    <a:pt x="66" y="661"/>
                    <a:pt x="66" y="662"/>
                  </a:cubicBezTo>
                  <a:cubicBezTo>
                    <a:pt x="66" y="662"/>
                    <a:pt x="67" y="663"/>
                    <a:pt x="68" y="664"/>
                  </a:cubicBezTo>
                  <a:cubicBezTo>
                    <a:pt x="68" y="664"/>
                    <a:pt x="68" y="664"/>
                    <a:pt x="68" y="664"/>
                  </a:cubicBezTo>
                  <a:cubicBezTo>
                    <a:pt x="68" y="665"/>
                    <a:pt x="69" y="666"/>
                    <a:pt x="70" y="667"/>
                  </a:cubicBezTo>
                  <a:cubicBezTo>
                    <a:pt x="71" y="668"/>
                    <a:pt x="72" y="669"/>
                    <a:pt x="73" y="670"/>
                  </a:cubicBezTo>
                  <a:cubicBezTo>
                    <a:pt x="74" y="672"/>
                    <a:pt x="76" y="675"/>
                    <a:pt x="77" y="677"/>
                  </a:cubicBezTo>
                  <a:cubicBezTo>
                    <a:pt x="78" y="678"/>
                    <a:pt x="78" y="680"/>
                    <a:pt x="79" y="681"/>
                  </a:cubicBezTo>
                  <a:cubicBezTo>
                    <a:pt x="79" y="682"/>
                    <a:pt x="79" y="683"/>
                    <a:pt x="80" y="684"/>
                  </a:cubicBezTo>
                  <a:cubicBezTo>
                    <a:pt x="80" y="685"/>
                    <a:pt x="83" y="688"/>
                    <a:pt x="84" y="689"/>
                  </a:cubicBezTo>
                  <a:cubicBezTo>
                    <a:pt x="84" y="690"/>
                    <a:pt x="85" y="691"/>
                    <a:pt x="85" y="691"/>
                  </a:cubicBezTo>
                  <a:cubicBezTo>
                    <a:pt x="86" y="691"/>
                    <a:pt x="87" y="691"/>
                    <a:pt x="87" y="691"/>
                  </a:cubicBezTo>
                  <a:cubicBezTo>
                    <a:pt x="88" y="691"/>
                    <a:pt x="90" y="690"/>
                    <a:pt x="91" y="690"/>
                  </a:cubicBezTo>
                  <a:cubicBezTo>
                    <a:pt x="92" y="690"/>
                    <a:pt x="93" y="691"/>
                    <a:pt x="93" y="691"/>
                  </a:cubicBezTo>
                  <a:cubicBezTo>
                    <a:pt x="95" y="691"/>
                    <a:pt x="96" y="692"/>
                    <a:pt x="97" y="693"/>
                  </a:cubicBezTo>
                  <a:cubicBezTo>
                    <a:pt x="97" y="693"/>
                    <a:pt x="97" y="693"/>
                    <a:pt x="98" y="693"/>
                  </a:cubicBezTo>
                  <a:cubicBezTo>
                    <a:pt x="98" y="693"/>
                    <a:pt x="99" y="694"/>
                    <a:pt x="99" y="694"/>
                  </a:cubicBezTo>
                  <a:cubicBezTo>
                    <a:pt x="101" y="695"/>
                    <a:pt x="103" y="695"/>
                    <a:pt x="104" y="696"/>
                  </a:cubicBezTo>
                  <a:cubicBezTo>
                    <a:pt x="106" y="698"/>
                    <a:pt x="109" y="700"/>
                    <a:pt x="110" y="702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3879850" y="2287588"/>
              <a:ext cx="612775" cy="650875"/>
            </a:xfrm>
            <a:custGeom>
              <a:avLst/>
              <a:gdLst>
                <a:gd name="T0" fmla="*/ 708 w 726"/>
                <a:gd name="T1" fmla="*/ 251 h 772"/>
                <a:gd name="T2" fmla="*/ 694 w 726"/>
                <a:gd name="T3" fmla="*/ 268 h 772"/>
                <a:gd name="T4" fmla="*/ 681 w 726"/>
                <a:gd name="T5" fmla="*/ 303 h 772"/>
                <a:gd name="T6" fmla="*/ 675 w 726"/>
                <a:gd name="T7" fmla="*/ 314 h 772"/>
                <a:gd name="T8" fmla="*/ 644 w 726"/>
                <a:gd name="T9" fmla="*/ 353 h 772"/>
                <a:gd name="T10" fmla="*/ 614 w 726"/>
                <a:gd name="T11" fmla="*/ 382 h 772"/>
                <a:gd name="T12" fmla="*/ 617 w 726"/>
                <a:gd name="T13" fmla="*/ 343 h 772"/>
                <a:gd name="T14" fmla="*/ 631 w 726"/>
                <a:gd name="T15" fmla="*/ 307 h 772"/>
                <a:gd name="T16" fmla="*/ 647 w 726"/>
                <a:gd name="T17" fmla="*/ 278 h 772"/>
                <a:gd name="T18" fmla="*/ 639 w 726"/>
                <a:gd name="T19" fmla="*/ 237 h 772"/>
                <a:gd name="T20" fmla="*/ 611 w 726"/>
                <a:gd name="T21" fmla="*/ 235 h 772"/>
                <a:gd name="T22" fmla="*/ 619 w 726"/>
                <a:gd name="T23" fmla="*/ 192 h 772"/>
                <a:gd name="T24" fmla="*/ 589 w 726"/>
                <a:gd name="T25" fmla="*/ 168 h 772"/>
                <a:gd name="T26" fmla="*/ 572 w 726"/>
                <a:gd name="T27" fmla="*/ 146 h 772"/>
                <a:gd name="T28" fmla="*/ 527 w 726"/>
                <a:gd name="T29" fmla="*/ 137 h 772"/>
                <a:gd name="T30" fmla="*/ 488 w 726"/>
                <a:gd name="T31" fmla="*/ 137 h 772"/>
                <a:gd name="T32" fmla="*/ 312 w 726"/>
                <a:gd name="T33" fmla="*/ 82 h 772"/>
                <a:gd name="T34" fmla="*/ 281 w 726"/>
                <a:gd name="T35" fmla="*/ 64 h 772"/>
                <a:gd name="T36" fmla="*/ 244 w 726"/>
                <a:gd name="T37" fmla="*/ 47 h 772"/>
                <a:gd name="T38" fmla="*/ 218 w 726"/>
                <a:gd name="T39" fmla="*/ 62 h 772"/>
                <a:gd name="T40" fmla="*/ 230 w 726"/>
                <a:gd name="T41" fmla="*/ 24 h 772"/>
                <a:gd name="T42" fmla="*/ 214 w 726"/>
                <a:gd name="T43" fmla="*/ 7 h 772"/>
                <a:gd name="T44" fmla="*/ 189 w 726"/>
                <a:gd name="T45" fmla="*/ 20 h 772"/>
                <a:gd name="T46" fmla="*/ 157 w 726"/>
                <a:gd name="T47" fmla="*/ 36 h 772"/>
                <a:gd name="T48" fmla="*/ 103 w 726"/>
                <a:gd name="T49" fmla="*/ 59 h 772"/>
                <a:gd name="T50" fmla="*/ 74 w 726"/>
                <a:gd name="T51" fmla="*/ 57 h 772"/>
                <a:gd name="T52" fmla="*/ 61 w 726"/>
                <a:gd name="T53" fmla="*/ 176 h 772"/>
                <a:gd name="T54" fmla="*/ 39 w 726"/>
                <a:gd name="T55" fmla="*/ 195 h 772"/>
                <a:gd name="T56" fmla="*/ 13 w 726"/>
                <a:gd name="T57" fmla="*/ 220 h 772"/>
                <a:gd name="T58" fmla="*/ 0 w 726"/>
                <a:gd name="T59" fmla="*/ 243 h 772"/>
                <a:gd name="T60" fmla="*/ 11 w 726"/>
                <a:gd name="T61" fmla="*/ 257 h 772"/>
                <a:gd name="T62" fmla="*/ 26 w 726"/>
                <a:gd name="T63" fmla="*/ 275 h 772"/>
                <a:gd name="T64" fmla="*/ 24 w 726"/>
                <a:gd name="T65" fmla="*/ 311 h 772"/>
                <a:gd name="T66" fmla="*/ 24 w 726"/>
                <a:gd name="T67" fmla="*/ 347 h 772"/>
                <a:gd name="T68" fmla="*/ 24 w 726"/>
                <a:gd name="T69" fmla="*/ 365 h 772"/>
                <a:gd name="T70" fmla="*/ 23 w 726"/>
                <a:gd name="T71" fmla="*/ 403 h 772"/>
                <a:gd name="T72" fmla="*/ 45 w 726"/>
                <a:gd name="T73" fmla="*/ 422 h 772"/>
                <a:gd name="T74" fmla="*/ 71 w 726"/>
                <a:gd name="T75" fmla="*/ 431 h 772"/>
                <a:gd name="T76" fmla="*/ 95 w 726"/>
                <a:gd name="T77" fmla="*/ 451 h 772"/>
                <a:gd name="T78" fmla="*/ 139 w 726"/>
                <a:gd name="T79" fmla="*/ 472 h 772"/>
                <a:gd name="T80" fmla="*/ 154 w 726"/>
                <a:gd name="T81" fmla="*/ 494 h 772"/>
                <a:gd name="T82" fmla="*/ 181 w 726"/>
                <a:gd name="T83" fmla="*/ 515 h 772"/>
                <a:gd name="T84" fmla="*/ 217 w 726"/>
                <a:gd name="T85" fmla="*/ 536 h 772"/>
                <a:gd name="T86" fmla="*/ 229 w 726"/>
                <a:gd name="T87" fmla="*/ 570 h 772"/>
                <a:gd name="T88" fmla="*/ 234 w 726"/>
                <a:gd name="T89" fmla="*/ 598 h 772"/>
                <a:gd name="T90" fmla="*/ 241 w 726"/>
                <a:gd name="T91" fmla="*/ 617 h 772"/>
                <a:gd name="T92" fmla="*/ 260 w 726"/>
                <a:gd name="T93" fmla="*/ 655 h 772"/>
                <a:gd name="T94" fmla="*/ 255 w 726"/>
                <a:gd name="T95" fmla="*/ 696 h 772"/>
                <a:gd name="T96" fmla="*/ 268 w 726"/>
                <a:gd name="T97" fmla="*/ 732 h 772"/>
                <a:gd name="T98" fmla="*/ 323 w 726"/>
                <a:gd name="T99" fmla="*/ 760 h 772"/>
                <a:gd name="T100" fmla="*/ 680 w 726"/>
                <a:gd name="T101" fmla="*/ 708 h 772"/>
                <a:gd name="T102" fmla="*/ 670 w 726"/>
                <a:gd name="T103" fmla="*/ 659 h 772"/>
                <a:gd name="T104" fmla="*/ 660 w 726"/>
                <a:gd name="T105" fmla="*/ 619 h 772"/>
                <a:gd name="T106" fmla="*/ 665 w 726"/>
                <a:gd name="T107" fmla="*/ 560 h 772"/>
                <a:gd name="T108" fmla="*/ 662 w 726"/>
                <a:gd name="T109" fmla="*/ 499 h 772"/>
                <a:gd name="T110" fmla="*/ 680 w 726"/>
                <a:gd name="T111" fmla="*/ 442 h 772"/>
                <a:gd name="T112" fmla="*/ 681 w 726"/>
                <a:gd name="T113" fmla="*/ 365 h 772"/>
                <a:gd name="T114" fmla="*/ 699 w 726"/>
                <a:gd name="T115" fmla="*/ 317 h 772"/>
                <a:gd name="T116" fmla="*/ 708 w 726"/>
                <a:gd name="T117" fmla="*/ 288 h 772"/>
                <a:gd name="T118" fmla="*/ 716 w 726"/>
                <a:gd name="T119" fmla="*/ 253 h 7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26" h="772">
                  <a:moveTo>
                    <a:pt x="726" y="238"/>
                  </a:moveTo>
                  <a:cubicBezTo>
                    <a:pt x="726" y="237"/>
                    <a:pt x="723" y="235"/>
                    <a:pt x="722" y="235"/>
                  </a:cubicBezTo>
                  <a:cubicBezTo>
                    <a:pt x="721" y="235"/>
                    <a:pt x="719" y="236"/>
                    <a:pt x="717" y="236"/>
                  </a:cubicBezTo>
                  <a:cubicBezTo>
                    <a:pt x="717" y="236"/>
                    <a:pt x="715" y="236"/>
                    <a:pt x="714" y="236"/>
                  </a:cubicBezTo>
                  <a:cubicBezTo>
                    <a:pt x="713" y="237"/>
                    <a:pt x="713" y="239"/>
                    <a:pt x="712" y="239"/>
                  </a:cubicBezTo>
                  <a:cubicBezTo>
                    <a:pt x="711" y="240"/>
                    <a:pt x="710" y="241"/>
                    <a:pt x="710" y="241"/>
                  </a:cubicBezTo>
                  <a:cubicBezTo>
                    <a:pt x="709" y="242"/>
                    <a:pt x="707" y="242"/>
                    <a:pt x="706" y="243"/>
                  </a:cubicBezTo>
                  <a:cubicBezTo>
                    <a:pt x="706" y="244"/>
                    <a:pt x="706" y="246"/>
                    <a:pt x="706" y="247"/>
                  </a:cubicBezTo>
                  <a:cubicBezTo>
                    <a:pt x="706" y="248"/>
                    <a:pt x="708" y="250"/>
                    <a:pt x="708" y="251"/>
                  </a:cubicBezTo>
                  <a:cubicBezTo>
                    <a:pt x="708" y="252"/>
                    <a:pt x="708" y="254"/>
                    <a:pt x="707" y="254"/>
                  </a:cubicBezTo>
                  <a:cubicBezTo>
                    <a:pt x="707" y="255"/>
                    <a:pt x="705" y="254"/>
                    <a:pt x="704" y="255"/>
                  </a:cubicBezTo>
                  <a:cubicBezTo>
                    <a:pt x="704" y="255"/>
                    <a:pt x="703" y="256"/>
                    <a:pt x="702" y="257"/>
                  </a:cubicBezTo>
                  <a:cubicBezTo>
                    <a:pt x="702" y="257"/>
                    <a:pt x="701" y="258"/>
                    <a:pt x="700" y="259"/>
                  </a:cubicBezTo>
                  <a:cubicBezTo>
                    <a:pt x="700" y="259"/>
                    <a:pt x="699" y="260"/>
                    <a:pt x="698" y="260"/>
                  </a:cubicBezTo>
                  <a:cubicBezTo>
                    <a:pt x="697" y="260"/>
                    <a:pt x="696" y="258"/>
                    <a:pt x="695" y="259"/>
                  </a:cubicBezTo>
                  <a:cubicBezTo>
                    <a:pt x="694" y="259"/>
                    <a:pt x="694" y="260"/>
                    <a:pt x="694" y="261"/>
                  </a:cubicBezTo>
                  <a:cubicBezTo>
                    <a:pt x="694" y="262"/>
                    <a:pt x="694" y="264"/>
                    <a:pt x="694" y="265"/>
                  </a:cubicBezTo>
                  <a:cubicBezTo>
                    <a:pt x="694" y="265"/>
                    <a:pt x="694" y="267"/>
                    <a:pt x="694" y="268"/>
                  </a:cubicBezTo>
                  <a:cubicBezTo>
                    <a:pt x="694" y="269"/>
                    <a:pt x="692" y="270"/>
                    <a:pt x="692" y="271"/>
                  </a:cubicBezTo>
                  <a:cubicBezTo>
                    <a:pt x="692" y="272"/>
                    <a:pt x="692" y="275"/>
                    <a:pt x="691" y="276"/>
                  </a:cubicBezTo>
                  <a:cubicBezTo>
                    <a:pt x="691" y="277"/>
                    <a:pt x="689" y="279"/>
                    <a:pt x="688" y="281"/>
                  </a:cubicBezTo>
                  <a:cubicBezTo>
                    <a:pt x="688" y="281"/>
                    <a:pt x="688" y="282"/>
                    <a:pt x="687" y="283"/>
                  </a:cubicBezTo>
                  <a:cubicBezTo>
                    <a:pt x="687" y="284"/>
                    <a:pt x="686" y="286"/>
                    <a:pt x="686" y="287"/>
                  </a:cubicBezTo>
                  <a:cubicBezTo>
                    <a:pt x="685" y="288"/>
                    <a:pt x="685" y="290"/>
                    <a:pt x="685" y="291"/>
                  </a:cubicBezTo>
                  <a:cubicBezTo>
                    <a:pt x="684" y="291"/>
                    <a:pt x="683" y="292"/>
                    <a:pt x="683" y="293"/>
                  </a:cubicBezTo>
                  <a:cubicBezTo>
                    <a:pt x="682" y="294"/>
                    <a:pt x="682" y="297"/>
                    <a:pt x="681" y="298"/>
                  </a:cubicBezTo>
                  <a:cubicBezTo>
                    <a:pt x="681" y="299"/>
                    <a:pt x="681" y="302"/>
                    <a:pt x="681" y="303"/>
                  </a:cubicBezTo>
                  <a:cubicBezTo>
                    <a:pt x="680" y="304"/>
                    <a:pt x="680" y="305"/>
                    <a:pt x="680" y="306"/>
                  </a:cubicBezTo>
                  <a:cubicBezTo>
                    <a:pt x="679" y="306"/>
                    <a:pt x="680" y="308"/>
                    <a:pt x="681" y="308"/>
                  </a:cubicBezTo>
                  <a:cubicBezTo>
                    <a:pt x="681" y="309"/>
                    <a:pt x="683" y="310"/>
                    <a:pt x="683" y="310"/>
                  </a:cubicBezTo>
                  <a:cubicBezTo>
                    <a:pt x="683" y="311"/>
                    <a:pt x="684" y="314"/>
                    <a:pt x="684" y="315"/>
                  </a:cubicBezTo>
                  <a:cubicBezTo>
                    <a:pt x="684" y="315"/>
                    <a:pt x="684" y="317"/>
                    <a:pt x="684" y="318"/>
                  </a:cubicBezTo>
                  <a:cubicBezTo>
                    <a:pt x="683" y="318"/>
                    <a:pt x="681" y="318"/>
                    <a:pt x="681" y="318"/>
                  </a:cubicBezTo>
                  <a:cubicBezTo>
                    <a:pt x="680" y="318"/>
                    <a:pt x="679" y="317"/>
                    <a:pt x="679" y="317"/>
                  </a:cubicBezTo>
                  <a:cubicBezTo>
                    <a:pt x="678" y="316"/>
                    <a:pt x="678" y="314"/>
                    <a:pt x="677" y="313"/>
                  </a:cubicBezTo>
                  <a:cubicBezTo>
                    <a:pt x="677" y="313"/>
                    <a:pt x="676" y="313"/>
                    <a:pt x="675" y="314"/>
                  </a:cubicBezTo>
                  <a:cubicBezTo>
                    <a:pt x="674" y="314"/>
                    <a:pt x="673" y="317"/>
                    <a:pt x="672" y="318"/>
                  </a:cubicBezTo>
                  <a:cubicBezTo>
                    <a:pt x="671" y="319"/>
                    <a:pt x="669" y="319"/>
                    <a:pt x="668" y="319"/>
                  </a:cubicBezTo>
                  <a:cubicBezTo>
                    <a:pt x="667" y="319"/>
                    <a:pt x="665" y="320"/>
                    <a:pt x="665" y="321"/>
                  </a:cubicBezTo>
                  <a:cubicBezTo>
                    <a:pt x="663" y="321"/>
                    <a:pt x="661" y="321"/>
                    <a:pt x="660" y="322"/>
                  </a:cubicBezTo>
                  <a:cubicBezTo>
                    <a:pt x="658" y="322"/>
                    <a:pt x="656" y="325"/>
                    <a:pt x="655" y="326"/>
                  </a:cubicBezTo>
                  <a:cubicBezTo>
                    <a:pt x="654" y="327"/>
                    <a:pt x="652" y="330"/>
                    <a:pt x="651" y="331"/>
                  </a:cubicBezTo>
                  <a:cubicBezTo>
                    <a:pt x="649" y="334"/>
                    <a:pt x="647" y="339"/>
                    <a:pt x="646" y="341"/>
                  </a:cubicBezTo>
                  <a:cubicBezTo>
                    <a:pt x="646" y="342"/>
                    <a:pt x="645" y="345"/>
                    <a:pt x="645" y="346"/>
                  </a:cubicBezTo>
                  <a:cubicBezTo>
                    <a:pt x="644" y="348"/>
                    <a:pt x="644" y="351"/>
                    <a:pt x="644" y="353"/>
                  </a:cubicBezTo>
                  <a:cubicBezTo>
                    <a:pt x="644" y="354"/>
                    <a:pt x="643" y="357"/>
                    <a:pt x="642" y="358"/>
                  </a:cubicBezTo>
                  <a:cubicBezTo>
                    <a:pt x="642" y="359"/>
                    <a:pt x="641" y="360"/>
                    <a:pt x="640" y="361"/>
                  </a:cubicBezTo>
                  <a:cubicBezTo>
                    <a:pt x="638" y="362"/>
                    <a:pt x="635" y="363"/>
                    <a:pt x="634" y="363"/>
                  </a:cubicBezTo>
                  <a:cubicBezTo>
                    <a:pt x="633" y="364"/>
                    <a:pt x="630" y="366"/>
                    <a:pt x="629" y="367"/>
                  </a:cubicBezTo>
                  <a:cubicBezTo>
                    <a:pt x="628" y="368"/>
                    <a:pt x="627" y="370"/>
                    <a:pt x="626" y="371"/>
                  </a:cubicBezTo>
                  <a:cubicBezTo>
                    <a:pt x="626" y="372"/>
                    <a:pt x="626" y="375"/>
                    <a:pt x="625" y="376"/>
                  </a:cubicBezTo>
                  <a:cubicBezTo>
                    <a:pt x="625" y="378"/>
                    <a:pt x="624" y="381"/>
                    <a:pt x="623" y="382"/>
                  </a:cubicBezTo>
                  <a:cubicBezTo>
                    <a:pt x="622" y="383"/>
                    <a:pt x="620" y="384"/>
                    <a:pt x="619" y="384"/>
                  </a:cubicBezTo>
                  <a:cubicBezTo>
                    <a:pt x="618" y="384"/>
                    <a:pt x="616" y="382"/>
                    <a:pt x="614" y="382"/>
                  </a:cubicBezTo>
                  <a:cubicBezTo>
                    <a:pt x="614" y="381"/>
                    <a:pt x="612" y="381"/>
                    <a:pt x="612" y="381"/>
                  </a:cubicBezTo>
                  <a:cubicBezTo>
                    <a:pt x="611" y="380"/>
                    <a:pt x="609" y="379"/>
                    <a:pt x="609" y="377"/>
                  </a:cubicBezTo>
                  <a:cubicBezTo>
                    <a:pt x="608" y="376"/>
                    <a:pt x="610" y="374"/>
                    <a:pt x="611" y="373"/>
                  </a:cubicBezTo>
                  <a:cubicBezTo>
                    <a:pt x="612" y="373"/>
                    <a:pt x="613" y="371"/>
                    <a:pt x="614" y="370"/>
                  </a:cubicBezTo>
                  <a:cubicBezTo>
                    <a:pt x="614" y="369"/>
                    <a:pt x="612" y="367"/>
                    <a:pt x="612" y="366"/>
                  </a:cubicBezTo>
                  <a:cubicBezTo>
                    <a:pt x="612" y="364"/>
                    <a:pt x="614" y="360"/>
                    <a:pt x="614" y="358"/>
                  </a:cubicBezTo>
                  <a:cubicBezTo>
                    <a:pt x="614" y="357"/>
                    <a:pt x="614" y="354"/>
                    <a:pt x="614" y="353"/>
                  </a:cubicBezTo>
                  <a:cubicBezTo>
                    <a:pt x="614" y="351"/>
                    <a:pt x="614" y="348"/>
                    <a:pt x="614" y="347"/>
                  </a:cubicBezTo>
                  <a:cubicBezTo>
                    <a:pt x="615" y="346"/>
                    <a:pt x="616" y="344"/>
                    <a:pt x="617" y="343"/>
                  </a:cubicBezTo>
                  <a:cubicBezTo>
                    <a:pt x="617" y="342"/>
                    <a:pt x="619" y="340"/>
                    <a:pt x="619" y="339"/>
                  </a:cubicBezTo>
                  <a:cubicBezTo>
                    <a:pt x="620" y="338"/>
                    <a:pt x="619" y="335"/>
                    <a:pt x="620" y="334"/>
                  </a:cubicBezTo>
                  <a:cubicBezTo>
                    <a:pt x="620" y="333"/>
                    <a:pt x="622" y="331"/>
                    <a:pt x="622" y="329"/>
                  </a:cubicBezTo>
                  <a:cubicBezTo>
                    <a:pt x="623" y="329"/>
                    <a:pt x="624" y="328"/>
                    <a:pt x="624" y="327"/>
                  </a:cubicBezTo>
                  <a:cubicBezTo>
                    <a:pt x="625" y="326"/>
                    <a:pt x="625" y="323"/>
                    <a:pt x="626" y="322"/>
                  </a:cubicBezTo>
                  <a:cubicBezTo>
                    <a:pt x="626" y="321"/>
                    <a:pt x="629" y="319"/>
                    <a:pt x="628" y="317"/>
                  </a:cubicBezTo>
                  <a:cubicBezTo>
                    <a:pt x="628" y="316"/>
                    <a:pt x="626" y="316"/>
                    <a:pt x="626" y="316"/>
                  </a:cubicBezTo>
                  <a:cubicBezTo>
                    <a:pt x="625" y="314"/>
                    <a:pt x="626" y="312"/>
                    <a:pt x="626" y="311"/>
                  </a:cubicBezTo>
                  <a:cubicBezTo>
                    <a:pt x="627" y="309"/>
                    <a:pt x="629" y="308"/>
                    <a:pt x="631" y="307"/>
                  </a:cubicBezTo>
                  <a:cubicBezTo>
                    <a:pt x="632" y="306"/>
                    <a:pt x="634" y="304"/>
                    <a:pt x="635" y="304"/>
                  </a:cubicBezTo>
                  <a:cubicBezTo>
                    <a:pt x="636" y="303"/>
                    <a:pt x="639" y="303"/>
                    <a:pt x="640" y="302"/>
                  </a:cubicBezTo>
                  <a:cubicBezTo>
                    <a:pt x="641" y="302"/>
                    <a:pt x="645" y="302"/>
                    <a:pt x="646" y="301"/>
                  </a:cubicBezTo>
                  <a:cubicBezTo>
                    <a:pt x="647" y="301"/>
                    <a:pt x="648" y="300"/>
                    <a:pt x="648" y="299"/>
                  </a:cubicBezTo>
                  <a:cubicBezTo>
                    <a:pt x="649" y="298"/>
                    <a:pt x="650" y="297"/>
                    <a:pt x="650" y="296"/>
                  </a:cubicBezTo>
                  <a:cubicBezTo>
                    <a:pt x="650" y="294"/>
                    <a:pt x="649" y="291"/>
                    <a:pt x="650" y="289"/>
                  </a:cubicBezTo>
                  <a:cubicBezTo>
                    <a:pt x="650" y="288"/>
                    <a:pt x="651" y="285"/>
                    <a:pt x="651" y="284"/>
                  </a:cubicBezTo>
                  <a:cubicBezTo>
                    <a:pt x="651" y="283"/>
                    <a:pt x="651" y="280"/>
                    <a:pt x="651" y="279"/>
                  </a:cubicBezTo>
                  <a:cubicBezTo>
                    <a:pt x="649" y="279"/>
                    <a:pt x="648" y="279"/>
                    <a:pt x="647" y="278"/>
                  </a:cubicBezTo>
                  <a:cubicBezTo>
                    <a:pt x="645" y="278"/>
                    <a:pt x="642" y="277"/>
                    <a:pt x="641" y="276"/>
                  </a:cubicBezTo>
                  <a:cubicBezTo>
                    <a:pt x="641" y="275"/>
                    <a:pt x="641" y="274"/>
                    <a:pt x="641" y="273"/>
                  </a:cubicBezTo>
                  <a:cubicBezTo>
                    <a:pt x="640" y="272"/>
                    <a:pt x="638" y="271"/>
                    <a:pt x="637" y="270"/>
                  </a:cubicBezTo>
                  <a:cubicBezTo>
                    <a:pt x="636" y="269"/>
                    <a:pt x="634" y="268"/>
                    <a:pt x="633" y="267"/>
                  </a:cubicBezTo>
                  <a:cubicBezTo>
                    <a:pt x="633" y="266"/>
                    <a:pt x="632" y="262"/>
                    <a:pt x="632" y="261"/>
                  </a:cubicBezTo>
                  <a:cubicBezTo>
                    <a:pt x="632" y="259"/>
                    <a:pt x="634" y="254"/>
                    <a:pt x="634" y="252"/>
                  </a:cubicBezTo>
                  <a:cubicBezTo>
                    <a:pt x="634" y="251"/>
                    <a:pt x="635" y="247"/>
                    <a:pt x="636" y="246"/>
                  </a:cubicBezTo>
                  <a:cubicBezTo>
                    <a:pt x="636" y="244"/>
                    <a:pt x="638" y="242"/>
                    <a:pt x="638" y="240"/>
                  </a:cubicBezTo>
                  <a:cubicBezTo>
                    <a:pt x="639" y="240"/>
                    <a:pt x="640" y="238"/>
                    <a:pt x="639" y="237"/>
                  </a:cubicBezTo>
                  <a:cubicBezTo>
                    <a:pt x="639" y="236"/>
                    <a:pt x="639" y="234"/>
                    <a:pt x="638" y="233"/>
                  </a:cubicBezTo>
                  <a:cubicBezTo>
                    <a:pt x="637" y="232"/>
                    <a:pt x="636" y="231"/>
                    <a:pt x="635" y="230"/>
                  </a:cubicBezTo>
                  <a:cubicBezTo>
                    <a:pt x="634" y="230"/>
                    <a:pt x="631" y="230"/>
                    <a:pt x="631" y="231"/>
                  </a:cubicBezTo>
                  <a:cubicBezTo>
                    <a:pt x="630" y="232"/>
                    <a:pt x="630" y="234"/>
                    <a:pt x="629" y="235"/>
                  </a:cubicBezTo>
                  <a:cubicBezTo>
                    <a:pt x="629" y="236"/>
                    <a:pt x="627" y="237"/>
                    <a:pt x="626" y="238"/>
                  </a:cubicBezTo>
                  <a:cubicBezTo>
                    <a:pt x="624" y="238"/>
                    <a:pt x="621" y="237"/>
                    <a:pt x="620" y="238"/>
                  </a:cubicBezTo>
                  <a:cubicBezTo>
                    <a:pt x="619" y="238"/>
                    <a:pt x="617" y="240"/>
                    <a:pt x="616" y="240"/>
                  </a:cubicBezTo>
                  <a:cubicBezTo>
                    <a:pt x="614" y="240"/>
                    <a:pt x="612" y="240"/>
                    <a:pt x="611" y="239"/>
                  </a:cubicBezTo>
                  <a:cubicBezTo>
                    <a:pt x="610" y="238"/>
                    <a:pt x="610" y="236"/>
                    <a:pt x="611" y="235"/>
                  </a:cubicBezTo>
                  <a:cubicBezTo>
                    <a:pt x="611" y="234"/>
                    <a:pt x="614" y="233"/>
                    <a:pt x="614" y="231"/>
                  </a:cubicBezTo>
                  <a:cubicBezTo>
                    <a:pt x="614" y="230"/>
                    <a:pt x="612" y="227"/>
                    <a:pt x="612" y="225"/>
                  </a:cubicBezTo>
                  <a:cubicBezTo>
                    <a:pt x="612" y="224"/>
                    <a:pt x="613" y="223"/>
                    <a:pt x="613" y="222"/>
                  </a:cubicBezTo>
                  <a:cubicBezTo>
                    <a:pt x="614" y="221"/>
                    <a:pt x="616" y="221"/>
                    <a:pt x="617" y="220"/>
                  </a:cubicBezTo>
                  <a:cubicBezTo>
                    <a:pt x="618" y="219"/>
                    <a:pt x="618" y="217"/>
                    <a:pt x="618" y="216"/>
                  </a:cubicBezTo>
                  <a:cubicBezTo>
                    <a:pt x="618" y="213"/>
                    <a:pt x="615" y="207"/>
                    <a:pt x="615" y="205"/>
                  </a:cubicBezTo>
                  <a:cubicBezTo>
                    <a:pt x="614" y="204"/>
                    <a:pt x="614" y="202"/>
                    <a:pt x="615" y="201"/>
                  </a:cubicBezTo>
                  <a:cubicBezTo>
                    <a:pt x="615" y="200"/>
                    <a:pt x="618" y="200"/>
                    <a:pt x="618" y="199"/>
                  </a:cubicBezTo>
                  <a:cubicBezTo>
                    <a:pt x="619" y="198"/>
                    <a:pt x="620" y="194"/>
                    <a:pt x="619" y="192"/>
                  </a:cubicBezTo>
                  <a:cubicBezTo>
                    <a:pt x="619" y="190"/>
                    <a:pt x="613" y="189"/>
                    <a:pt x="612" y="187"/>
                  </a:cubicBezTo>
                  <a:cubicBezTo>
                    <a:pt x="612" y="186"/>
                    <a:pt x="612" y="184"/>
                    <a:pt x="612" y="183"/>
                  </a:cubicBezTo>
                  <a:cubicBezTo>
                    <a:pt x="612" y="182"/>
                    <a:pt x="615" y="182"/>
                    <a:pt x="616" y="181"/>
                  </a:cubicBezTo>
                  <a:cubicBezTo>
                    <a:pt x="616" y="180"/>
                    <a:pt x="614" y="177"/>
                    <a:pt x="613" y="176"/>
                  </a:cubicBezTo>
                  <a:cubicBezTo>
                    <a:pt x="611" y="175"/>
                    <a:pt x="606" y="175"/>
                    <a:pt x="605" y="174"/>
                  </a:cubicBezTo>
                  <a:cubicBezTo>
                    <a:pt x="604" y="173"/>
                    <a:pt x="603" y="171"/>
                    <a:pt x="603" y="170"/>
                  </a:cubicBezTo>
                  <a:cubicBezTo>
                    <a:pt x="602" y="169"/>
                    <a:pt x="599" y="168"/>
                    <a:pt x="597" y="168"/>
                  </a:cubicBezTo>
                  <a:cubicBezTo>
                    <a:pt x="596" y="168"/>
                    <a:pt x="593" y="171"/>
                    <a:pt x="592" y="170"/>
                  </a:cubicBezTo>
                  <a:cubicBezTo>
                    <a:pt x="591" y="170"/>
                    <a:pt x="590" y="169"/>
                    <a:pt x="589" y="168"/>
                  </a:cubicBezTo>
                  <a:cubicBezTo>
                    <a:pt x="588" y="168"/>
                    <a:pt x="589" y="165"/>
                    <a:pt x="588" y="165"/>
                  </a:cubicBezTo>
                  <a:cubicBezTo>
                    <a:pt x="586" y="164"/>
                    <a:pt x="584" y="166"/>
                    <a:pt x="582" y="166"/>
                  </a:cubicBezTo>
                  <a:cubicBezTo>
                    <a:pt x="581" y="167"/>
                    <a:pt x="579" y="169"/>
                    <a:pt x="578" y="169"/>
                  </a:cubicBezTo>
                  <a:cubicBezTo>
                    <a:pt x="576" y="169"/>
                    <a:pt x="573" y="167"/>
                    <a:pt x="572" y="166"/>
                  </a:cubicBezTo>
                  <a:cubicBezTo>
                    <a:pt x="571" y="164"/>
                    <a:pt x="570" y="161"/>
                    <a:pt x="570" y="159"/>
                  </a:cubicBezTo>
                  <a:cubicBezTo>
                    <a:pt x="570" y="158"/>
                    <a:pt x="572" y="157"/>
                    <a:pt x="573" y="156"/>
                  </a:cubicBezTo>
                  <a:cubicBezTo>
                    <a:pt x="573" y="155"/>
                    <a:pt x="575" y="154"/>
                    <a:pt x="575" y="153"/>
                  </a:cubicBezTo>
                  <a:cubicBezTo>
                    <a:pt x="575" y="152"/>
                    <a:pt x="573" y="151"/>
                    <a:pt x="573" y="150"/>
                  </a:cubicBezTo>
                  <a:cubicBezTo>
                    <a:pt x="573" y="149"/>
                    <a:pt x="573" y="147"/>
                    <a:pt x="572" y="146"/>
                  </a:cubicBezTo>
                  <a:cubicBezTo>
                    <a:pt x="572" y="145"/>
                    <a:pt x="570" y="144"/>
                    <a:pt x="569" y="144"/>
                  </a:cubicBezTo>
                  <a:cubicBezTo>
                    <a:pt x="568" y="143"/>
                    <a:pt x="565" y="141"/>
                    <a:pt x="563" y="141"/>
                  </a:cubicBezTo>
                  <a:cubicBezTo>
                    <a:pt x="562" y="141"/>
                    <a:pt x="560" y="142"/>
                    <a:pt x="559" y="142"/>
                  </a:cubicBezTo>
                  <a:cubicBezTo>
                    <a:pt x="557" y="142"/>
                    <a:pt x="555" y="140"/>
                    <a:pt x="553" y="140"/>
                  </a:cubicBezTo>
                  <a:cubicBezTo>
                    <a:pt x="551" y="140"/>
                    <a:pt x="548" y="143"/>
                    <a:pt x="546" y="143"/>
                  </a:cubicBezTo>
                  <a:cubicBezTo>
                    <a:pt x="545" y="143"/>
                    <a:pt x="542" y="140"/>
                    <a:pt x="540" y="139"/>
                  </a:cubicBezTo>
                  <a:cubicBezTo>
                    <a:pt x="539" y="139"/>
                    <a:pt x="537" y="138"/>
                    <a:pt x="535" y="138"/>
                  </a:cubicBezTo>
                  <a:cubicBezTo>
                    <a:pt x="535" y="138"/>
                    <a:pt x="534" y="140"/>
                    <a:pt x="533" y="140"/>
                  </a:cubicBezTo>
                  <a:cubicBezTo>
                    <a:pt x="531" y="140"/>
                    <a:pt x="529" y="137"/>
                    <a:pt x="527" y="137"/>
                  </a:cubicBezTo>
                  <a:cubicBezTo>
                    <a:pt x="526" y="136"/>
                    <a:pt x="523" y="137"/>
                    <a:pt x="522" y="137"/>
                  </a:cubicBezTo>
                  <a:cubicBezTo>
                    <a:pt x="521" y="136"/>
                    <a:pt x="519" y="134"/>
                    <a:pt x="518" y="134"/>
                  </a:cubicBezTo>
                  <a:cubicBezTo>
                    <a:pt x="517" y="134"/>
                    <a:pt x="514" y="135"/>
                    <a:pt x="512" y="136"/>
                  </a:cubicBezTo>
                  <a:cubicBezTo>
                    <a:pt x="510" y="137"/>
                    <a:pt x="508" y="140"/>
                    <a:pt x="506" y="140"/>
                  </a:cubicBezTo>
                  <a:cubicBezTo>
                    <a:pt x="505" y="141"/>
                    <a:pt x="503" y="141"/>
                    <a:pt x="503" y="140"/>
                  </a:cubicBezTo>
                  <a:cubicBezTo>
                    <a:pt x="502" y="140"/>
                    <a:pt x="501" y="138"/>
                    <a:pt x="500" y="137"/>
                  </a:cubicBezTo>
                  <a:cubicBezTo>
                    <a:pt x="499" y="137"/>
                    <a:pt x="496" y="137"/>
                    <a:pt x="495" y="137"/>
                  </a:cubicBezTo>
                  <a:cubicBezTo>
                    <a:pt x="494" y="136"/>
                    <a:pt x="492" y="135"/>
                    <a:pt x="492" y="136"/>
                  </a:cubicBezTo>
                  <a:cubicBezTo>
                    <a:pt x="491" y="136"/>
                    <a:pt x="489" y="137"/>
                    <a:pt x="488" y="137"/>
                  </a:cubicBezTo>
                  <a:cubicBezTo>
                    <a:pt x="487" y="137"/>
                    <a:pt x="486" y="136"/>
                    <a:pt x="485" y="136"/>
                  </a:cubicBezTo>
                  <a:cubicBezTo>
                    <a:pt x="484" y="136"/>
                    <a:pt x="482" y="138"/>
                    <a:pt x="482" y="138"/>
                  </a:cubicBezTo>
                  <a:cubicBezTo>
                    <a:pt x="449" y="122"/>
                    <a:pt x="449" y="122"/>
                    <a:pt x="449" y="122"/>
                  </a:cubicBezTo>
                  <a:cubicBezTo>
                    <a:pt x="325" y="101"/>
                    <a:pt x="325" y="101"/>
                    <a:pt x="325" y="101"/>
                  </a:cubicBezTo>
                  <a:cubicBezTo>
                    <a:pt x="325" y="101"/>
                    <a:pt x="322" y="99"/>
                    <a:pt x="321" y="98"/>
                  </a:cubicBezTo>
                  <a:cubicBezTo>
                    <a:pt x="320" y="97"/>
                    <a:pt x="318" y="95"/>
                    <a:pt x="318" y="94"/>
                  </a:cubicBezTo>
                  <a:cubicBezTo>
                    <a:pt x="317" y="93"/>
                    <a:pt x="316" y="92"/>
                    <a:pt x="315" y="92"/>
                  </a:cubicBezTo>
                  <a:cubicBezTo>
                    <a:pt x="315" y="91"/>
                    <a:pt x="315" y="89"/>
                    <a:pt x="314" y="88"/>
                  </a:cubicBezTo>
                  <a:cubicBezTo>
                    <a:pt x="314" y="86"/>
                    <a:pt x="313" y="83"/>
                    <a:pt x="312" y="82"/>
                  </a:cubicBezTo>
                  <a:cubicBezTo>
                    <a:pt x="311" y="81"/>
                    <a:pt x="309" y="78"/>
                    <a:pt x="307" y="77"/>
                  </a:cubicBezTo>
                  <a:cubicBezTo>
                    <a:pt x="306" y="75"/>
                    <a:pt x="304" y="73"/>
                    <a:pt x="303" y="72"/>
                  </a:cubicBezTo>
                  <a:cubicBezTo>
                    <a:pt x="302" y="72"/>
                    <a:pt x="299" y="72"/>
                    <a:pt x="298" y="72"/>
                  </a:cubicBezTo>
                  <a:cubicBezTo>
                    <a:pt x="297" y="72"/>
                    <a:pt x="295" y="71"/>
                    <a:pt x="294" y="71"/>
                  </a:cubicBezTo>
                  <a:cubicBezTo>
                    <a:pt x="294" y="70"/>
                    <a:pt x="294" y="69"/>
                    <a:pt x="294" y="68"/>
                  </a:cubicBezTo>
                  <a:cubicBezTo>
                    <a:pt x="293" y="67"/>
                    <a:pt x="291" y="66"/>
                    <a:pt x="291" y="66"/>
                  </a:cubicBezTo>
                  <a:cubicBezTo>
                    <a:pt x="289" y="66"/>
                    <a:pt x="287" y="68"/>
                    <a:pt x="286" y="69"/>
                  </a:cubicBezTo>
                  <a:cubicBezTo>
                    <a:pt x="285" y="69"/>
                    <a:pt x="282" y="69"/>
                    <a:pt x="282" y="68"/>
                  </a:cubicBezTo>
                  <a:cubicBezTo>
                    <a:pt x="281" y="68"/>
                    <a:pt x="281" y="65"/>
                    <a:pt x="281" y="64"/>
                  </a:cubicBezTo>
                  <a:cubicBezTo>
                    <a:pt x="281" y="64"/>
                    <a:pt x="281" y="64"/>
                    <a:pt x="281" y="64"/>
                  </a:cubicBezTo>
                  <a:cubicBezTo>
                    <a:pt x="280" y="64"/>
                    <a:pt x="280" y="64"/>
                    <a:pt x="280" y="64"/>
                  </a:cubicBezTo>
                  <a:cubicBezTo>
                    <a:pt x="278" y="65"/>
                    <a:pt x="276" y="65"/>
                    <a:pt x="274" y="64"/>
                  </a:cubicBezTo>
                  <a:cubicBezTo>
                    <a:pt x="273" y="64"/>
                    <a:pt x="271" y="62"/>
                    <a:pt x="269" y="62"/>
                  </a:cubicBezTo>
                  <a:cubicBezTo>
                    <a:pt x="268" y="62"/>
                    <a:pt x="265" y="63"/>
                    <a:pt x="264" y="63"/>
                  </a:cubicBezTo>
                  <a:cubicBezTo>
                    <a:pt x="263" y="63"/>
                    <a:pt x="262" y="61"/>
                    <a:pt x="261" y="61"/>
                  </a:cubicBezTo>
                  <a:cubicBezTo>
                    <a:pt x="259" y="60"/>
                    <a:pt x="256" y="57"/>
                    <a:pt x="254" y="56"/>
                  </a:cubicBezTo>
                  <a:cubicBezTo>
                    <a:pt x="253" y="55"/>
                    <a:pt x="250" y="53"/>
                    <a:pt x="248" y="52"/>
                  </a:cubicBezTo>
                  <a:cubicBezTo>
                    <a:pt x="247" y="51"/>
                    <a:pt x="246" y="48"/>
                    <a:pt x="244" y="47"/>
                  </a:cubicBezTo>
                  <a:cubicBezTo>
                    <a:pt x="243" y="46"/>
                    <a:pt x="240" y="46"/>
                    <a:pt x="239" y="46"/>
                  </a:cubicBezTo>
                  <a:cubicBezTo>
                    <a:pt x="239" y="46"/>
                    <a:pt x="238" y="48"/>
                    <a:pt x="237" y="49"/>
                  </a:cubicBezTo>
                  <a:cubicBezTo>
                    <a:pt x="237" y="50"/>
                    <a:pt x="237" y="53"/>
                    <a:pt x="236" y="55"/>
                  </a:cubicBezTo>
                  <a:cubicBezTo>
                    <a:pt x="236" y="56"/>
                    <a:pt x="236" y="58"/>
                    <a:pt x="235" y="59"/>
                  </a:cubicBezTo>
                  <a:cubicBezTo>
                    <a:pt x="233" y="61"/>
                    <a:pt x="229" y="62"/>
                    <a:pt x="227" y="63"/>
                  </a:cubicBezTo>
                  <a:cubicBezTo>
                    <a:pt x="226" y="64"/>
                    <a:pt x="225" y="66"/>
                    <a:pt x="224" y="66"/>
                  </a:cubicBezTo>
                  <a:cubicBezTo>
                    <a:pt x="223" y="67"/>
                    <a:pt x="221" y="69"/>
                    <a:pt x="219" y="69"/>
                  </a:cubicBezTo>
                  <a:cubicBezTo>
                    <a:pt x="218" y="69"/>
                    <a:pt x="215" y="68"/>
                    <a:pt x="215" y="66"/>
                  </a:cubicBezTo>
                  <a:cubicBezTo>
                    <a:pt x="214" y="65"/>
                    <a:pt x="217" y="63"/>
                    <a:pt x="218" y="62"/>
                  </a:cubicBezTo>
                  <a:cubicBezTo>
                    <a:pt x="218" y="61"/>
                    <a:pt x="218" y="58"/>
                    <a:pt x="218" y="56"/>
                  </a:cubicBezTo>
                  <a:cubicBezTo>
                    <a:pt x="219" y="55"/>
                    <a:pt x="220" y="54"/>
                    <a:pt x="221" y="53"/>
                  </a:cubicBezTo>
                  <a:cubicBezTo>
                    <a:pt x="222" y="52"/>
                    <a:pt x="224" y="51"/>
                    <a:pt x="225" y="50"/>
                  </a:cubicBezTo>
                  <a:cubicBezTo>
                    <a:pt x="225" y="50"/>
                    <a:pt x="226" y="48"/>
                    <a:pt x="226" y="47"/>
                  </a:cubicBezTo>
                  <a:cubicBezTo>
                    <a:pt x="226" y="46"/>
                    <a:pt x="226" y="43"/>
                    <a:pt x="226" y="42"/>
                  </a:cubicBezTo>
                  <a:cubicBezTo>
                    <a:pt x="225" y="41"/>
                    <a:pt x="223" y="40"/>
                    <a:pt x="222" y="39"/>
                  </a:cubicBezTo>
                  <a:cubicBezTo>
                    <a:pt x="222" y="37"/>
                    <a:pt x="223" y="34"/>
                    <a:pt x="224" y="32"/>
                  </a:cubicBezTo>
                  <a:cubicBezTo>
                    <a:pt x="225" y="31"/>
                    <a:pt x="226" y="30"/>
                    <a:pt x="227" y="29"/>
                  </a:cubicBezTo>
                  <a:cubicBezTo>
                    <a:pt x="228" y="28"/>
                    <a:pt x="230" y="26"/>
                    <a:pt x="230" y="24"/>
                  </a:cubicBezTo>
                  <a:cubicBezTo>
                    <a:pt x="231" y="23"/>
                    <a:pt x="231" y="20"/>
                    <a:pt x="232" y="18"/>
                  </a:cubicBezTo>
                  <a:cubicBezTo>
                    <a:pt x="232" y="17"/>
                    <a:pt x="234" y="15"/>
                    <a:pt x="234" y="13"/>
                  </a:cubicBezTo>
                  <a:cubicBezTo>
                    <a:pt x="235" y="12"/>
                    <a:pt x="234" y="10"/>
                    <a:pt x="234" y="9"/>
                  </a:cubicBezTo>
                  <a:cubicBezTo>
                    <a:pt x="233" y="8"/>
                    <a:pt x="230" y="6"/>
                    <a:pt x="229" y="5"/>
                  </a:cubicBezTo>
                  <a:cubicBezTo>
                    <a:pt x="228" y="4"/>
                    <a:pt x="226" y="2"/>
                    <a:pt x="225" y="1"/>
                  </a:cubicBezTo>
                  <a:cubicBezTo>
                    <a:pt x="224" y="1"/>
                    <a:pt x="222" y="0"/>
                    <a:pt x="221" y="0"/>
                  </a:cubicBezTo>
                  <a:cubicBezTo>
                    <a:pt x="220" y="0"/>
                    <a:pt x="219" y="2"/>
                    <a:pt x="218" y="2"/>
                  </a:cubicBezTo>
                  <a:cubicBezTo>
                    <a:pt x="217" y="3"/>
                    <a:pt x="216" y="3"/>
                    <a:pt x="215" y="4"/>
                  </a:cubicBezTo>
                  <a:cubicBezTo>
                    <a:pt x="215" y="5"/>
                    <a:pt x="215" y="7"/>
                    <a:pt x="214" y="7"/>
                  </a:cubicBezTo>
                  <a:cubicBezTo>
                    <a:pt x="213" y="8"/>
                    <a:pt x="212" y="8"/>
                    <a:pt x="211" y="8"/>
                  </a:cubicBezTo>
                  <a:cubicBezTo>
                    <a:pt x="210" y="7"/>
                    <a:pt x="210" y="5"/>
                    <a:pt x="209" y="5"/>
                  </a:cubicBezTo>
                  <a:cubicBezTo>
                    <a:pt x="208" y="5"/>
                    <a:pt x="206" y="7"/>
                    <a:pt x="205" y="8"/>
                  </a:cubicBezTo>
                  <a:cubicBezTo>
                    <a:pt x="204" y="9"/>
                    <a:pt x="203" y="11"/>
                    <a:pt x="203" y="12"/>
                  </a:cubicBezTo>
                  <a:cubicBezTo>
                    <a:pt x="202" y="12"/>
                    <a:pt x="200" y="13"/>
                    <a:pt x="200" y="13"/>
                  </a:cubicBezTo>
                  <a:cubicBezTo>
                    <a:pt x="200" y="14"/>
                    <a:pt x="200" y="17"/>
                    <a:pt x="199" y="18"/>
                  </a:cubicBezTo>
                  <a:cubicBezTo>
                    <a:pt x="198" y="19"/>
                    <a:pt x="196" y="19"/>
                    <a:pt x="195" y="19"/>
                  </a:cubicBezTo>
                  <a:cubicBezTo>
                    <a:pt x="194" y="20"/>
                    <a:pt x="194" y="23"/>
                    <a:pt x="193" y="23"/>
                  </a:cubicBezTo>
                  <a:cubicBezTo>
                    <a:pt x="192" y="23"/>
                    <a:pt x="190" y="20"/>
                    <a:pt x="189" y="20"/>
                  </a:cubicBezTo>
                  <a:cubicBezTo>
                    <a:pt x="188" y="20"/>
                    <a:pt x="187" y="23"/>
                    <a:pt x="186" y="23"/>
                  </a:cubicBezTo>
                  <a:cubicBezTo>
                    <a:pt x="185" y="24"/>
                    <a:pt x="183" y="25"/>
                    <a:pt x="182" y="25"/>
                  </a:cubicBezTo>
                  <a:cubicBezTo>
                    <a:pt x="181" y="25"/>
                    <a:pt x="180" y="21"/>
                    <a:pt x="179" y="21"/>
                  </a:cubicBezTo>
                  <a:cubicBezTo>
                    <a:pt x="178" y="21"/>
                    <a:pt x="177" y="24"/>
                    <a:pt x="177" y="24"/>
                  </a:cubicBezTo>
                  <a:cubicBezTo>
                    <a:pt x="176" y="25"/>
                    <a:pt x="176" y="28"/>
                    <a:pt x="175" y="29"/>
                  </a:cubicBezTo>
                  <a:cubicBezTo>
                    <a:pt x="174" y="30"/>
                    <a:pt x="170" y="28"/>
                    <a:pt x="169" y="29"/>
                  </a:cubicBezTo>
                  <a:cubicBezTo>
                    <a:pt x="167" y="29"/>
                    <a:pt x="165" y="32"/>
                    <a:pt x="164" y="33"/>
                  </a:cubicBezTo>
                  <a:cubicBezTo>
                    <a:pt x="164" y="33"/>
                    <a:pt x="163" y="35"/>
                    <a:pt x="163" y="36"/>
                  </a:cubicBezTo>
                  <a:cubicBezTo>
                    <a:pt x="161" y="37"/>
                    <a:pt x="158" y="36"/>
                    <a:pt x="157" y="36"/>
                  </a:cubicBezTo>
                  <a:cubicBezTo>
                    <a:pt x="155" y="37"/>
                    <a:pt x="153" y="41"/>
                    <a:pt x="151" y="41"/>
                  </a:cubicBezTo>
                  <a:cubicBezTo>
                    <a:pt x="150" y="42"/>
                    <a:pt x="148" y="42"/>
                    <a:pt x="147" y="43"/>
                  </a:cubicBezTo>
                  <a:cubicBezTo>
                    <a:pt x="146" y="43"/>
                    <a:pt x="144" y="45"/>
                    <a:pt x="143" y="45"/>
                  </a:cubicBezTo>
                  <a:cubicBezTo>
                    <a:pt x="141" y="45"/>
                    <a:pt x="138" y="44"/>
                    <a:pt x="136" y="45"/>
                  </a:cubicBezTo>
                  <a:cubicBezTo>
                    <a:pt x="135" y="45"/>
                    <a:pt x="133" y="47"/>
                    <a:pt x="132" y="48"/>
                  </a:cubicBezTo>
                  <a:cubicBezTo>
                    <a:pt x="130" y="49"/>
                    <a:pt x="126" y="50"/>
                    <a:pt x="124" y="51"/>
                  </a:cubicBezTo>
                  <a:cubicBezTo>
                    <a:pt x="122" y="52"/>
                    <a:pt x="119" y="54"/>
                    <a:pt x="118" y="55"/>
                  </a:cubicBezTo>
                  <a:cubicBezTo>
                    <a:pt x="116" y="56"/>
                    <a:pt x="112" y="59"/>
                    <a:pt x="109" y="60"/>
                  </a:cubicBezTo>
                  <a:cubicBezTo>
                    <a:pt x="108" y="60"/>
                    <a:pt x="104" y="59"/>
                    <a:pt x="103" y="59"/>
                  </a:cubicBezTo>
                  <a:cubicBezTo>
                    <a:pt x="102" y="60"/>
                    <a:pt x="100" y="61"/>
                    <a:pt x="99" y="61"/>
                  </a:cubicBezTo>
                  <a:cubicBezTo>
                    <a:pt x="98" y="62"/>
                    <a:pt x="96" y="61"/>
                    <a:pt x="95" y="61"/>
                  </a:cubicBezTo>
                  <a:cubicBezTo>
                    <a:pt x="93" y="61"/>
                    <a:pt x="91" y="59"/>
                    <a:pt x="90" y="59"/>
                  </a:cubicBezTo>
                  <a:cubicBezTo>
                    <a:pt x="88" y="58"/>
                    <a:pt x="86" y="58"/>
                    <a:pt x="84" y="58"/>
                  </a:cubicBezTo>
                  <a:cubicBezTo>
                    <a:pt x="84" y="57"/>
                    <a:pt x="82" y="57"/>
                    <a:pt x="81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7"/>
                    <a:pt x="78" y="57"/>
                    <a:pt x="78" y="57"/>
                  </a:cubicBezTo>
                  <a:cubicBezTo>
                    <a:pt x="78" y="57"/>
                    <a:pt x="77" y="57"/>
                    <a:pt x="77" y="57"/>
                  </a:cubicBezTo>
                  <a:cubicBezTo>
                    <a:pt x="76" y="57"/>
                    <a:pt x="75" y="57"/>
                    <a:pt x="74" y="57"/>
                  </a:cubicBezTo>
                  <a:cubicBezTo>
                    <a:pt x="74" y="59"/>
                    <a:pt x="73" y="60"/>
                    <a:pt x="72" y="61"/>
                  </a:cubicBezTo>
                  <a:cubicBezTo>
                    <a:pt x="72" y="64"/>
                    <a:pt x="72" y="67"/>
                    <a:pt x="71" y="68"/>
                  </a:cubicBezTo>
                  <a:cubicBezTo>
                    <a:pt x="70" y="71"/>
                    <a:pt x="66" y="75"/>
                    <a:pt x="63" y="76"/>
                  </a:cubicBezTo>
                  <a:cubicBezTo>
                    <a:pt x="62" y="76"/>
                    <a:pt x="62" y="76"/>
                    <a:pt x="61" y="76"/>
                  </a:cubicBezTo>
                  <a:cubicBezTo>
                    <a:pt x="60" y="76"/>
                    <a:pt x="59" y="76"/>
                    <a:pt x="58" y="76"/>
                  </a:cubicBezTo>
                  <a:cubicBezTo>
                    <a:pt x="66" y="166"/>
                    <a:pt x="66" y="166"/>
                    <a:pt x="66" y="166"/>
                  </a:cubicBezTo>
                  <a:cubicBezTo>
                    <a:pt x="66" y="166"/>
                    <a:pt x="66" y="166"/>
                    <a:pt x="66" y="166"/>
                  </a:cubicBezTo>
                  <a:cubicBezTo>
                    <a:pt x="66" y="173"/>
                    <a:pt x="64" y="174"/>
                    <a:pt x="63" y="175"/>
                  </a:cubicBezTo>
                  <a:cubicBezTo>
                    <a:pt x="63" y="175"/>
                    <a:pt x="62" y="176"/>
                    <a:pt x="61" y="176"/>
                  </a:cubicBezTo>
                  <a:cubicBezTo>
                    <a:pt x="61" y="176"/>
                    <a:pt x="61" y="177"/>
                    <a:pt x="61" y="177"/>
                  </a:cubicBezTo>
                  <a:cubicBezTo>
                    <a:pt x="61" y="178"/>
                    <a:pt x="61" y="178"/>
                    <a:pt x="61" y="178"/>
                  </a:cubicBezTo>
                  <a:cubicBezTo>
                    <a:pt x="60" y="180"/>
                    <a:pt x="60" y="183"/>
                    <a:pt x="58" y="184"/>
                  </a:cubicBezTo>
                  <a:cubicBezTo>
                    <a:pt x="56" y="186"/>
                    <a:pt x="53" y="186"/>
                    <a:pt x="52" y="186"/>
                  </a:cubicBezTo>
                  <a:cubicBezTo>
                    <a:pt x="51" y="186"/>
                    <a:pt x="51" y="186"/>
                    <a:pt x="51" y="186"/>
                  </a:cubicBezTo>
                  <a:cubicBezTo>
                    <a:pt x="50" y="186"/>
                    <a:pt x="49" y="186"/>
                    <a:pt x="48" y="186"/>
                  </a:cubicBezTo>
                  <a:cubicBezTo>
                    <a:pt x="48" y="187"/>
                    <a:pt x="48" y="189"/>
                    <a:pt x="47" y="190"/>
                  </a:cubicBezTo>
                  <a:cubicBezTo>
                    <a:pt x="46" y="191"/>
                    <a:pt x="44" y="194"/>
                    <a:pt x="41" y="195"/>
                  </a:cubicBezTo>
                  <a:cubicBezTo>
                    <a:pt x="40" y="195"/>
                    <a:pt x="40" y="195"/>
                    <a:pt x="39" y="195"/>
                  </a:cubicBezTo>
                  <a:cubicBezTo>
                    <a:pt x="38" y="195"/>
                    <a:pt x="37" y="195"/>
                    <a:pt x="35" y="194"/>
                  </a:cubicBezTo>
                  <a:cubicBezTo>
                    <a:pt x="35" y="195"/>
                    <a:pt x="35" y="196"/>
                    <a:pt x="34" y="197"/>
                  </a:cubicBezTo>
                  <a:cubicBezTo>
                    <a:pt x="33" y="199"/>
                    <a:pt x="30" y="202"/>
                    <a:pt x="29" y="202"/>
                  </a:cubicBezTo>
                  <a:cubicBezTo>
                    <a:pt x="28" y="203"/>
                    <a:pt x="26" y="204"/>
                    <a:pt x="25" y="204"/>
                  </a:cubicBezTo>
                  <a:cubicBezTo>
                    <a:pt x="24" y="205"/>
                    <a:pt x="22" y="205"/>
                    <a:pt x="22" y="206"/>
                  </a:cubicBezTo>
                  <a:cubicBezTo>
                    <a:pt x="20" y="207"/>
                    <a:pt x="17" y="210"/>
                    <a:pt x="17" y="211"/>
                  </a:cubicBezTo>
                  <a:cubicBezTo>
                    <a:pt x="16" y="211"/>
                    <a:pt x="16" y="212"/>
                    <a:pt x="16" y="212"/>
                  </a:cubicBezTo>
                  <a:cubicBezTo>
                    <a:pt x="16" y="214"/>
                    <a:pt x="16" y="216"/>
                    <a:pt x="15" y="218"/>
                  </a:cubicBezTo>
                  <a:cubicBezTo>
                    <a:pt x="14" y="219"/>
                    <a:pt x="14" y="220"/>
                    <a:pt x="13" y="220"/>
                  </a:cubicBezTo>
                  <a:cubicBezTo>
                    <a:pt x="13" y="221"/>
                    <a:pt x="13" y="222"/>
                    <a:pt x="13" y="223"/>
                  </a:cubicBezTo>
                  <a:cubicBezTo>
                    <a:pt x="13" y="224"/>
                    <a:pt x="12" y="225"/>
                    <a:pt x="12" y="22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12" y="227"/>
                    <a:pt x="12" y="229"/>
                    <a:pt x="12" y="230"/>
                  </a:cubicBezTo>
                  <a:cubicBezTo>
                    <a:pt x="11" y="233"/>
                    <a:pt x="7" y="237"/>
                    <a:pt x="7" y="237"/>
                  </a:cubicBezTo>
                  <a:cubicBezTo>
                    <a:pt x="6" y="238"/>
                    <a:pt x="5" y="239"/>
                    <a:pt x="4" y="239"/>
                  </a:cubicBezTo>
                  <a:cubicBezTo>
                    <a:pt x="3" y="240"/>
                    <a:pt x="2" y="240"/>
                    <a:pt x="2" y="241"/>
                  </a:cubicBezTo>
                  <a:cubicBezTo>
                    <a:pt x="1" y="241"/>
                    <a:pt x="1" y="243"/>
                    <a:pt x="0" y="243"/>
                  </a:cubicBezTo>
                  <a:cubicBezTo>
                    <a:pt x="0" y="245"/>
                    <a:pt x="0" y="248"/>
                    <a:pt x="0" y="250"/>
                  </a:cubicBezTo>
                  <a:cubicBezTo>
                    <a:pt x="0" y="250"/>
                    <a:pt x="0" y="250"/>
                    <a:pt x="0" y="250"/>
                  </a:cubicBezTo>
                  <a:cubicBezTo>
                    <a:pt x="1" y="251"/>
                    <a:pt x="2" y="253"/>
                    <a:pt x="2" y="255"/>
                  </a:cubicBezTo>
                  <a:cubicBezTo>
                    <a:pt x="2" y="257"/>
                    <a:pt x="2" y="258"/>
                    <a:pt x="1" y="260"/>
                  </a:cubicBezTo>
                  <a:cubicBezTo>
                    <a:pt x="1" y="260"/>
                    <a:pt x="2" y="260"/>
                    <a:pt x="2" y="260"/>
                  </a:cubicBezTo>
                  <a:cubicBezTo>
                    <a:pt x="2" y="260"/>
                    <a:pt x="3" y="261"/>
                    <a:pt x="4" y="261"/>
                  </a:cubicBezTo>
                  <a:cubicBezTo>
                    <a:pt x="4" y="261"/>
                    <a:pt x="4" y="261"/>
                    <a:pt x="5" y="261"/>
                  </a:cubicBezTo>
                  <a:cubicBezTo>
                    <a:pt x="5" y="260"/>
                    <a:pt x="5" y="260"/>
                    <a:pt x="5" y="260"/>
                  </a:cubicBezTo>
                  <a:cubicBezTo>
                    <a:pt x="6" y="259"/>
                    <a:pt x="8" y="257"/>
                    <a:pt x="11" y="257"/>
                  </a:cubicBezTo>
                  <a:cubicBezTo>
                    <a:pt x="11" y="257"/>
                    <a:pt x="11" y="257"/>
                    <a:pt x="11" y="257"/>
                  </a:cubicBezTo>
                  <a:cubicBezTo>
                    <a:pt x="11" y="257"/>
                    <a:pt x="11" y="257"/>
                    <a:pt x="11" y="257"/>
                  </a:cubicBezTo>
                  <a:cubicBezTo>
                    <a:pt x="12" y="257"/>
                    <a:pt x="15" y="258"/>
                    <a:pt x="20" y="263"/>
                  </a:cubicBezTo>
                  <a:cubicBezTo>
                    <a:pt x="20" y="265"/>
                    <a:pt x="21" y="266"/>
                    <a:pt x="22" y="268"/>
                  </a:cubicBezTo>
                  <a:cubicBezTo>
                    <a:pt x="22" y="269"/>
                    <a:pt x="22" y="270"/>
                    <a:pt x="22" y="271"/>
                  </a:cubicBezTo>
                  <a:cubicBezTo>
                    <a:pt x="22" y="271"/>
                    <a:pt x="22" y="272"/>
                    <a:pt x="22" y="272"/>
                  </a:cubicBezTo>
                  <a:cubicBezTo>
                    <a:pt x="23" y="273"/>
                    <a:pt x="24" y="274"/>
                    <a:pt x="25" y="274"/>
                  </a:cubicBezTo>
                  <a:cubicBezTo>
                    <a:pt x="25" y="275"/>
                    <a:pt x="25" y="275"/>
                    <a:pt x="25" y="275"/>
                  </a:cubicBezTo>
                  <a:cubicBezTo>
                    <a:pt x="25" y="275"/>
                    <a:pt x="26" y="275"/>
                    <a:pt x="26" y="275"/>
                  </a:cubicBezTo>
                  <a:cubicBezTo>
                    <a:pt x="27" y="276"/>
                    <a:pt x="28" y="277"/>
                    <a:pt x="29" y="278"/>
                  </a:cubicBezTo>
                  <a:cubicBezTo>
                    <a:pt x="30" y="280"/>
                    <a:pt x="32" y="284"/>
                    <a:pt x="32" y="286"/>
                  </a:cubicBezTo>
                  <a:cubicBezTo>
                    <a:pt x="32" y="289"/>
                    <a:pt x="32" y="293"/>
                    <a:pt x="31" y="295"/>
                  </a:cubicBezTo>
                  <a:cubicBezTo>
                    <a:pt x="30" y="296"/>
                    <a:pt x="29" y="297"/>
                    <a:pt x="28" y="298"/>
                  </a:cubicBezTo>
                  <a:cubicBezTo>
                    <a:pt x="28" y="298"/>
                    <a:pt x="28" y="298"/>
                    <a:pt x="28" y="298"/>
                  </a:cubicBezTo>
                  <a:cubicBezTo>
                    <a:pt x="27" y="299"/>
                    <a:pt x="27" y="299"/>
                    <a:pt x="27" y="300"/>
                  </a:cubicBezTo>
                  <a:cubicBezTo>
                    <a:pt x="27" y="300"/>
                    <a:pt x="27" y="300"/>
                    <a:pt x="27" y="301"/>
                  </a:cubicBezTo>
                  <a:cubicBezTo>
                    <a:pt x="27" y="302"/>
                    <a:pt x="28" y="304"/>
                    <a:pt x="27" y="306"/>
                  </a:cubicBezTo>
                  <a:cubicBezTo>
                    <a:pt x="27" y="308"/>
                    <a:pt x="25" y="310"/>
                    <a:pt x="24" y="311"/>
                  </a:cubicBezTo>
                  <a:cubicBezTo>
                    <a:pt x="23" y="311"/>
                    <a:pt x="23" y="312"/>
                    <a:pt x="23" y="312"/>
                  </a:cubicBezTo>
                  <a:cubicBezTo>
                    <a:pt x="22" y="313"/>
                    <a:pt x="21" y="315"/>
                    <a:pt x="21" y="316"/>
                  </a:cubicBezTo>
                  <a:cubicBezTo>
                    <a:pt x="21" y="316"/>
                    <a:pt x="22" y="317"/>
                    <a:pt x="22" y="318"/>
                  </a:cubicBezTo>
                  <a:cubicBezTo>
                    <a:pt x="23" y="320"/>
                    <a:pt x="24" y="322"/>
                    <a:pt x="24" y="324"/>
                  </a:cubicBezTo>
                  <a:cubicBezTo>
                    <a:pt x="24" y="326"/>
                    <a:pt x="23" y="327"/>
                    <a:pt x="23" y="329"/>
                  </a:cubicBezTo>
                  <a:cubicBezTo>
                    <a:pt x="23" y="330"/>
                    <a:pt x="24" y="331"/>
                    <a:pt x="24" y="332"/>
                  </a:cubicBezTo>
                  <a:cubicBezTo>
                    <a:pt x="24" y="333"/>
                    <a:pt x="24" y="334"/>
                    <a:pt x="23" y="335"/>
                  </a:cubicBezTo>
                  <a:cubicBezTo>
                    <a:pt x="24" y="336"/>
                    <a:pt x="25" y="337"/>
                    <a:pt x="25" y="339"/>
                  </a:cubicBezTo>
                  <a:cubicBezTo>
                    <a:pt x="26" y="340"/>
                    <a:pt x="26" y="344"/>
                    <a:pt x="24" y="347"/>
                  </a:cubicBezTo>
                  <a:cubicBezTo>
                    <a:pt x="23" y="349"/>
                    <a:pt x="22" y="350"/>
                    <a:pt x="20" y="350"/>
                  </a:cubicBezTo>
                  <a:cubicBezTo>
                    <a:pt x="20" y="350"/>
                    <a:pt x="20" y="351"/>
                    <a:pt x="19" y="351"/>
                  </a:cubicBezTo>
                  <a:cubicBezTo>
                    <a:pt x="19" y="351"/>
                    <a:pt x="19" y="351"/>
                    <a:pt x="19" y="351"/>
                  </a:cubicBezTo>
                  <a:cubicBezTo>
                    <a:pt x="20" y="351"/>
                    <a:pt x="20" y="351"/>
                    <a:pt x="20" y="352"/>
                  </a:cubicBezTo>
                  <a:cubicBezTo>
                    <a:pt x="21" y="352"/>
                    <a:pt x="21" y="352"/>
                    <a:pt x="21" y="353"/>
                  </a:cubicBezTo>
                  <a:cubicBezTo>
                    <a:pt x="23" y="355"/>
                    <a:pt x="24" y="357"/>
                    <a:pt x="25" y="359"/>
                  </a:cubicBezTo>
                  <a:cubicBezTo>
                    <a:pt x="25" y="361"/>
                    <a:pt x="25" y="363"/>
                    <a:pt x="24" y="364"/>
                  </a:cubicBezTo>
                  <a:cubicBezTo>
                    <a:pt x="24" y="365"/>
                    <a:pt x="24" y="365"/>
                    <a:pt x="24" y="365"/>
                  </a:cubicBezTo>
                  <a:cubicBezTo>
                    <a:pt x="24" y="365"/>
                    <a:pt x="24" y="365"/>
                    <a:pt x="24" y="365"/>
                  </a:cubicBezTo>
                  <a:cubicBezTo>
                    <a:pt x="25" y="366"/>
                    <a:pt x="26" y="367"/>
                    <a:pt x="26" y="368"/>
                  </a:cubicBezTo>
                  <a:cubicBezTo>
                    <a:pt x="27" y="370"/>
                    <a:pt x="28" y="374"/>
                    <a:pt x="27" y="378"/>
                  </a:cubicBezTo>
                  <a:cubicBezTo>
                    <a:pt x="27" y="379"/>
                    <a:pt x="26" y="381"/>
                    <a:pt x="25" y="382"/>
                  </a:cubicBezTo>
                  <a:cubicBezTo>
                    <a:pt x="26" y="383"/>
                    <a:pt x="27" y="384"/>
                    <a:pt x="27" y="386"/>
                  </a:cubicBezTo>
                  <a:cubicBezTo>
                    <a:pt x="27" y="388"/>
                    <a:pt x="26" y="390"/>
                    <a:pt x="26" y="392"/>
                  </a:cubicBezTo>
                  <a:cubicBezTo>
                    <a:pt x="26" y="392"/>
                    <a:pt x="25" y="393"/>
                    <a:pt x="25" y="394"/>
                  </a:cubicBezTo>
                  <a:cubicBezTo>
                    <a:pt x="25" y="394"/>
                    <a:pt x="25" y="394"/>
                    <a:pt x="25" y="395"/>
                  </a:cubicBezTo>
                  <a:cubicBezTo>
                    <a:pt x="26" y="396"/>
                    <a:pt x="26" y="398"/>
                    <a:pt x="25" y="400"/>
                  </a:cubicBezTo>
                  <a:cubicBezTo>
                    <a:pt x="24" y="401"/>
                    <a:pt x="24" y="403"/>
                    <a:pt x="23" y="403"/>
                  </a:cubicBezTo>
                  <a:cubicBezTo>
                    <a:pt x="23" y="403"/>
                    <a:pt x="23" y="404"/>
                    <a:pt x="23" y="404"/>
                  </a:cubicBezTo>
                  <a:cubicBezTo>
                    <a:pt x="24" y="404"/>
                    <a:pt x="25" y="405"/>
                    <a:pt x="26" y="405"/>
                  </a:cubicBezTo>
                  <a:cubicBezTo>
                    <a:pt x="28" y="406"/>
                    <a:pt x="29" y="407"/>
                    <a:pt x="31" y="409"/>
                  </a:cubicBezTo>
                  <a:cubicBezTo>
                    <a:pt x="31" y="409"/>
                    <a:pt x="31" y="409"/>
                    <a:pt x="31" y="409"/>
                  </a:cubicBezTo>
                  <a:cubicBezTo>
                    <a:pt x="31" y="409"/>
                    <a:pt x="32" y="410"/>
                    <a:pt x="33" y="411"/>
                  </a:cubicBezTo>
                  <a:cubicBezTo>
                    <a:pt x="34" y="412"/>
                    <a:pt x="35" y="413"/>
                    <a:pt x="36" y="414"/>
                  </a:cubicBezTo>
                  <a:cubicBezTo>
                    <a:pt x="36" y="414"/>
                    <a:pt x="37" y="415"/>
                    <a:pt x="38" y="415"/>
                  </a:cubicBezTo>
                  <a:cubicBezTo>
                    <a:pt x="40" y="416"/>
                    <a:pt x="42" y="417"/>
                    <a:pt x="43" y="418"/>
                  </a:cubicBezTo>
                  <a:cubicBezTo>
                    <a:pt x="44" y="419"/>
                    <a:pt x="44" y="420"/>
                    <a:pt x="45" y="422"/>
                  </a:cubicBezTo>
                  <a:cubicBezTo>
                    <a:pt x="45" y="422"/>
                    <a:pt x="46" y="423"/>
                    <a:pt x="46" y="423"/>
                  </a:cubicBezTo>
                  <a:cubicBezTo>
                    <a:pt x="46" y="423"/>
                    <a:pt x="47" y="424"/>
                    <a:pt x="48" y="425"/>
                  </a:cubicBezTo>
                  <a:cubicBezTo>
                    <a:pt x="48" y="425"/>
                    <a:pt x="49" y="425"/>
                    <a:pt x="49" y="425"/>
                  </a:cubicBezTo>
                  <a:cubicBezTo>
                    <a:pt x="50" y="425"/>
                    <a:pt x="52" y="425"/>
                    <a:pt x="53" y="426"/>
                  </a:cubicBezTo>
                  <a:cubicBezTo>
                    <a:pt x="55" y="427"/>
                    <a:pt x="55" y="428"/>
                    <a:pt x="56" y="430"/>
                  </a:cubicBezTo>
                  <a:cubicBezTo>
                    <a:pt x="57" y="429"/>
                    <a:pt x="58" y="429"/>
                    <a:pt x="59" y="429"/>
                  </a:cubicBezTo>
                  <a:cubicBezTo>
                    <a:pt x="60" y="429"/>
                    <a:pt x="60" y="429"/>
                    <a:pt x="61" y="429"/>
                  </a:cubicBezTo>
                  <a:cubicBezTo>
                    <a:pt x="61" y="429"/>
                    <a:pt x="65" y="429"/>
                    <a:pt x="68" y="429"/>
                  </a:cubicBezTo>
                  <a:cubicBezTo>
                    <a:pt x="69" y="430"/>
                    <a:pt x="70" y="430"/>
                    <a:pt x="71" y="431"/>
                  </a:cubicBezTo>
                  <a:cubicBezTo>
                    <a:pt x="71" y="431"/>
                    <a:pt x="71" y="431"/>
                    <a:pt x="71" y="431"/>
                  </a:cubicBezTo>
                  <a:cubicBezTo>
                    <a:pt x="72" y="431"/>
                    <a:pt x="72" y="431"/>
                    <a:pt x="73" y="431"/>
                  </a:cubicBezTo>
                  <a:cubicBezTo>
                    <a:pt x="74" y="431"/>
                    <a:pt x="75" y="430"/>
                    <a:pt x="77" y="430"/>
                  </a:cubicBezTo>
                  <a:cubicBezTo>
                    <a:pt x="78" y="430"/>
                    <a:pt x="79" y="431"/>
                    <a:pt x="81" y="431"/>
                  </a:cubicBezTo>
                  <a:cubicBezTo>
                    <a:pt x="83" y="433"/>
                    <a:pt x="85" y="436"/>
                    <a:pt x="86" y="438"/>
                  </a:cubicBezTo>
                  <a:cubicBezTo>
                    <a:pt x="86" y="439"/>
                    <a:pt x="87" y="440"/>
                    <a:pt x="87" y="440"/>
                  </a:cubicBezTo>
                  <a:cubicBezTo>
                    <a:pt x="87" y="440"/>
                    <a:pt x="87" y="441"/>
                    <a:pt x="87" y="441"/>
                  </a:cubicBezTo>
                  <a:cubicBezTo>
                    <a:pt x="88" y="443"/>
                    <a:pt x="90" y="445"/>
                    <a:pt x="91" y="446"/>
                  </a:cubicBezTo>
                  <a:cubicBezTo>
                    <a:pt x="93" y="449"/>
                    <a:pt x="95" y="450"/>
                    <a:pt x="95" y="451"/>
                  </a:cubicBezTo>
                  <a:cubicBezTo>
                    <a:pt x="96" y="451"/>
                    <a:pt x="100" y="451"/>
                    <a:pt x="101" y="452"/>
                  </a:cubicBezTo>
                  <a:cubicBezTo>
                    <a:pt x="104" y="452"/>
                    <a:pt x="106" y="452"/>
                    <a:pt x="107" y="452"/>
                  </a:cubicBezTo>
                  <a:cubicBezTo>
                    <a:pt x="110" y="453"/>
                    <a:pt x="113" y="454"/>
                    <a:pt x="116" y="456"/>
                  </a:cubicBezTo>
                  <a:cubicBezTo>
                    <a:pt x="117" y="456"/>
                    <a:pt x="118" y="456"/>
                    <a:pt x="119" y="457"/>
                  </a:cubicBezTo>
                  <a:cubicBezTo>
                    <a:pt x="119" y="457"/>
                    <a:pt x="120" y="457"/>
                    <a:pt x="121" y="458"/>
                  </a:cubicBezTo>
                  <a:cubicBezTo>
                    <a:pt x="123" y="458"/>
                    <a:pt x="125" y="459"/>
                    <a:pt x="127" y="460"/>
                  </a:cubicBezTo>
                  <a:cubicBezTo>
                    <a:pt x="127" y="460"/>
                    <a:pt x="128" y="460"/>
                    <a:pt x="128" y="460"/>
                  </a:cubicBezTo>
                  <a:cubicBezTo>
                    <a:pt x="131" y="462"/>
                    <a:pt x="134" y="463"/>
                    <a:pt x="136" y="465"/>
                  </a:cubicBezTo>
                  <a:cubicBezTo>
                    <a:pt x="138" y="467"/>
                    <a:pt x="139" y="471"/>
                    <a:pt x="139" y="472"/>
                  </a:cubicBezTo>
                  <a:cubicBezTo>
                    <a:pt x="139" y="473"/>
                    <a:pt x="139" y="474"/>
                    <a:pt x="139" y="475"/>
                  </a:cubicBezTo>
                  <a:cubicBezTo>
                    <a:pt x="140" y="476"/>
                    <a:pt x="140" y="476"/>
                    <a:pt x="141" y="477"/>
                  </a:cubicBezTo>
                  <a:cubicBezTo>
                    <a:pt x="142" y="479"/>
                    <a:pt x="142" y="480"/>
                    <a:pt x="143" y="482"/>
                  </a:cubicBezTo>
                  <a:cubicBezTo>
                    <a:pt x="143" y="483"/>
                    <a:pt x="143" y="484"/>
                    <a:pt x="143" y="484"/>
                  </a:cubicBezTo>
                  <a:cubicBezTo>
                    <a:pt x="144" y="485"/>
                    <a:pt x="145" y="487"/>
                    <a:pt x="146" y="488"/>
                  </a:cubicBezTo>
                  <a:cubicBezTo>
                    <a:pt x="146" y="488"/>
                    <a:pt x="146" y="489"/>
                    <a:pt x="146" y="489"/>
                  </a:cubicBezTo>
                  <a:cubicBezTo>
                    <a:pt x="147" y="490"/>
                    <a:pt x="148" y="491"/>
                    <a:pt x="148" y="492"/>
                  </a:cubicBezTo>
                  <a:cubicBezTo>
                    <a:pt x="149" y="492"/>
                    <a:pt x="150" y="493"/>
                    <a:pt x="151" y="493"/>
                  </a:cubicBezTo>
                  <a:cubicBezTo>
                    <a:pt x="152" y="493"/>
                    <a:pt x="153" y="494"/>
                    <a:pt x="154" y="494"/>
                  </a:cubicBezTo>
                  <a:cubicBezTo>
                    <a:pt x="157" y="495"/>
                    <a:pt x="161" y="498"/>
                    <a:pt x="162" y="499"/>
                  </a:cubicBezTo>
                  <a:cubicBezTo>
                    <a:pt x="163" y="499"/>
                    <a:pt x="163" y="500"/>
                    <a:pt x="164" y="500"/>
                  </a:cubicBezTo>
                  <a:cubicBezTo>
                    <a:pt x="164" y="501"/>
                    <a:pt x="165" y="501"/>
                    <a:pt x="165" y="501"/>
                  </a:cubicBezTo>
                  <a:cubicBezTo>
                    <a:pt x="165" y="501"/>
                    <a:pt x="166" y="502"/>
                    <a:pt x="166" y="502"/>
                  </a:cubicBezTo>
                  <a:cubicBezTo>
                    <a:pt x="167" y="503"/>
                    <a:pt x="169" y="504"/>
                    <a:pt x="170" y="504"/>
                  </a:cubicBezTo>
                  <a:cubicBezTo>
                    <a:pt x="171" y="505"/>
                    <a:pt x="172" y="507"/>
                    <a:pt x="173" y="508"/>
                  </a:cubicBezTo>
                  <a:cubicBezTo>
                    <a:pt x="174" y="509"/>
                    <a:pt x="175" y="510"/>
                    <a:pt x="175" y="511"/>
                  </a:cubicBezTo>
                  <a:cubicBezTo>
                    <a:pt x="177" y="513"/>
                    <a:pt x="180" y="514"/>
                    <a:pt x="180" y="515"/>
                  </a:cubicBezTo>
                  <a:cubicBezTo>
                    <a:pt x="181" y="515"/>
                    <a:pt x="181" y="515"/>
                    <a:pt x="181" y="515"/>
                  </a:cubicBezTo>
                  <a:cubicBezTo>
                    <a:pt x="182" y="515"/>
                    <a:pt x="183" y="514"/>
                    <a:pt x="184" y="514"/>
                  </a:cubicBezTo>
                  <a:cubicBezTo>
                    <a:pt x="185" y="514"/>
                    <a:pt x="186" y="514"/>
                    <a:pt x="188" y="514"/>
                  </a:cubicBezTo>
                  <a:cubicBezTo>
                    <a:pt x="188" y="514"/>
                    <a:pt x="188" y="514"/>
                    <a:pt x="189" y="514"/>
                  </a:cubicBezTo>
                  <a:cubicBezTo>
                    <a:pt x="189" y="514"/>
                    <a:pt x="189" y="514"/>
                    <a:pt x="189" y="514"/>
                  </a:cubicBezTo>
                  <a:cubicBezTo>
                    <a:pt x="193" y="514"/>
                    <a:pt x="198" y="515"/>
                    <a:pt x="201" y="517"/>
                  </a:cubicBezTo>
                  <a:cubicBezTo>
                    <a:pt x="203" y="518"/>
                    <a:pt x="205" y="521"/>
                    <a:pt x="207" y="524"/>
                  </a:cubicBezTo>
                  <a:cubicBezTo>
                    <a:pt x="207" y="525"/>
                    <a:pt x="208" y="527"/>
                    <a:pt x="209" y="527"/>
                  </a:cubicBezTo>
                  <a:cubicBezTo>
                    <a:pt x="210" y="528"/>
                    <a:pt x="212" y="531"/>
                    <a:pt x="214" y="533"/>
                  </a:cubicBezTo>
                  <a:cubicBezTo>
                    <a:pt x="215" y="534"/>
                    <a:pt x="216" y="535"/>
                    <a:pt x="217" y="536"/>
                  </a:cubicBezTo>
                  <a:cubicBezTo>
                    <a:pt x="217" y="537"/>
                    <a:pt x="218" y="537"/>
                    <a:pt x="219" y="538"/>
                  </a:cubicBezTo>
                  <a:cubicBezTo>
                    <a:pt x="221" y="540"/>
                    <a:pt x="223" y="543"/>
                    <a:pt x="225" y="545"/>
                  </a:cubicBezTo>
                  <a:cubicBezTo>
                    <a:pt x="225" y="546"/>
                    <a:pt x="226" y="547"/>
                    <a:pt x="227" y="549"/>
                  </a:cubicBezTo>
                  <a:cubicBezTo>
                    <a:pt x="227" y="550"/>
                    <a:pt x="227" y="550"/>
                    <a:pt x="228" y="551"/>
                  </a:cubicBezTo>
                  <a:cubicBezTo>
                    <a:pt x="228" y="551"/>
                    <a:pt x="228" y="552"/>
                    <a:pt x="228" y="552"/>
                  </a:cubicBezTo>
                  <a:cubicBezTo>
                    <a:pt x="230" y="554"/>
                    <a:pt x="231" y="556"/>
                    <a:pt x="231" y="558"/>
                  </a:cubicBezTo>
                  <a:cubicBezTo>
                    <a:pt x="232" y="560"/>
                    <a:pt x="231" y="563"/>
                    <a:pt x="230" y="566"/>
                  </a:cubicBezTo>
                  <a:cubicBezTo>
                    <a:pt x="230" y="567"/>
                    <a:pt x="230" y="567"/>
                    <a:pt x="230" y="567"/>
                  </a:cubicBezTo>
                  <a:cubicBezTo>
                    <a:pt x="230" y="568"/>
                    <a:pt x="230" y="569"/>
                    <a:pt x="229" y="570"/>
                  </a:cubicBezTo>
                  <a:cubicBezTo>
                    <a:pt x="229" y="571"/>
                    <a:pt x="228" y="572"/>
                    <a:pt x="228" y="573"/>
                  </a:cubicBezTo>
                  <a:cubicBezTo>
                    <a:pt x="228" y="574"/>
                    <a:pt x="228" y="576"/>
                    <a:pt x="228" y="577"/>
                  </a:cubicBezTo>
                  <a:cubicBezTo>
                    <a:pt x="229" y="578"/>
                    <a:pt x="229" y="578"/>
                    <a:pt x="229" y="578"/>
                  </a:cubicBezTo>
                  <a:cubicBezTo>
                    <a:pt x="230" y="579"/>
                    <a:pt x="230" y="580"/>
                    <a:pt x="231" y="582"/>
                  </a:cubicBezTo>
                  <a:cubicBezTo>
                    <a:pt x="231" y="583"/>
                    <a:pt x="231" y="585"/>
                    <a:pt x="231" y="586"/>
                  </a:cubicBezTo>
                  <a:cubicBezTo>
                    <a:pt x="231" y="587"/>
                    <a:pt x="231" y="587"/>
                    <a:pt x="231" y="588"/>
                  </a:cubicBezTo>
                  <a:cubicBezTo>
                    <a:pt x="231" y="588"/>
                    <a:pt x="231" y="589"/>
                    <a:pt x="232" y="589"/>
                  </a:cubicBezTo>
                  <a:cubicBezTo>
                    <a:pt x="233" y="590"/>
                    <a:pt x="233" y="592"/>
                    <a:pt x="234" y="593"/>
                  </a:cubicBezTo>
                  <a:cubicBezTo>
                    <a:pt x="234" y="595"/>
                    <a:pt x="234" y="596"/>
                    <a:pt x="234" y="598"/>
                  </a:cubicBezTo>
                  <a:cubicBezTo>
                    <a:pt x="234" y="598"/>
                    <a:pt x="234" y="598"/>
                    <a:pt x="234" y="598"/>
                  </a:cubicBezTo>
                  <a:cubicBezTo>
                    <a:pt x="236" y="601"/>
                    <a:pt x="236" y="601"/>
                    <a:pt x="236" y="601"/>
                  </a:cubicBezTo>
                  <a:cubicBezTo>
                    <a:pt x="237" y="601"/>
                    <a:pt x="237" y="601"/>
                    <a:pt x="237" y="601"/>
                  </a:cubicBezTo>
                  <a:cubicBezTo>
                    <a:pt x="237" y="602"/>
                    <a:pt x="237" y="602"/>
                    <a:pt x="237" y="602"/>
                  </a:cubicBezTo>
                  <a:cubicBezTo>
                    <a:pt x="241" y="606"/>
                    <a:pt x="241" y="606"/>
                    <a:pt x="241" y="606"/>
                  </a:cubicBezTo>
                  <a:cubicBezTo>
                    <a:pt x="238" y="606"/>
                    <a:pt x="238" y="606"/>
                    <a:pt x="238" y="606"/>
                  </a:cubicBezTo>
                  <a:cubicBezTo>
                    <a:pt x="239" y="607"/>
                    <a:pt x="239" y="608"/>
                    <a:pt x="239" y="609"/>
                  </a:cubicBezTo>
                  <a:cubicBezTo>
                    <a:pt x="239" y="611"/>
                    <a:pt x="238" y="612"/>
                    <a:pt x="238" y="613"/>
                  </a:cubicBezTo>
                  <a:cubicBezTo>
                    <a:pt x="239" y="614"/>
                    <a:pt x="240" y="616"/>
                    <a:pt x="241" y="617"/>
                  </a:cubicBezTo>
                  <a:cubicBezTo>
                    <a:pt x="242" y="620"/>
                    <a:pt x="242" y="624"/>
                    <a:pt x="241" y="626"/>
                  </a:cubicBezTo>
                  <a:cubicBezTo>
                    <a:pt x="241" y="627"/>
                    <a:pt x="241" y="628"/>
                    <a:pt x="240" y="629"/>
                  </a:cubicBezTo>
                  <a:cubicBezTo>
                    <a:pt x="241" y="629"/>
                    <a:pt x="241" y="629"/>
                    <a:pt x="241" y="629"/>
                  </a:cubicBezTo>
                  <a:cubicBezTo>
                    <a:pt x="242" y="629"/>
                    <a:pt x="244" y="630"/>
                    <a:pt x="244" y="630"/>
                  </a:cubicBezTo>
                  <a:cubicBezTo>
                    <a:pt x="245" y="630"/>
                    <a:pt x="245" y="630"/>
                    <a:pt x="245" y="630"/>
                  </a:cubicBezTo>
                  <a:cubicBezTo>
                    <a:pt x="248" y="631"/>
                    <a:pt x="250" y="633"/>
                    <a:pt x="252" y="634"/>
                  </a:cubicBezTo>
                  <a:cubicBezTo>
                    <a:pt x="254" y="635"/>
                    <a:pt x="257" y="639"/>
                    <a:pt x="259" y="642"/>
                  </a:cubicBezTo>
                  <a:cubicBezTo>
                    <a:pt x="260" y="643"/>
                    <a:pt x="261" y="647"/>
                    <a:pt x="261" y="649"/>
                  </a:cubicBezTo>
                  <a:cubicBezTo>
                    <a:pt x="261" y="650"/>
                    <a:pt x="260" y="653"/>
                    <a:pt x="260" y="655"/>
                  </a:cubicBezTo>
                  <a:cubicBezTo>
                    <a:pt x="259" y="657"/>
                    <a:pt x="258" y="658"/>
                    <a:pt x="257" y="659"/>
                  </a:cubicBezTo>
                  <a:cubicBezTo>
                    <a:pt x="257" y="659"/>
                    <a:pt x="256" y="660"/>
                    <a:pt x="256" y="660"/>
                  </a:cubicBezTo>
                  <a:cubicBezTo>
                    <a:pt x="256" y="661"/>
                    <a:pt x="256" y="662"/>
                    <a:pt x="255" y="663"/>
                  </a:cubicBezTo>
                  <a:cubicBezTo>
                    <a:pt x="255" y="665"/>
                    <a:pt x="255" y="666"/>
                    <a:pt x="254" y="667"/>
                  </a:cubicBezTo>
                  <a:cubicBezTo>
                    <a:pt x="253" y="669"/>
                    <a:pt x="253" y="670"/>
                    <a:pt x="252" y="671"/>
                  </a:cubicBezTo>
                  <a:cubicBezTo>
                    <a:pt x="251" y="672"/>
                    <a:pt x="250" y="673"/>
                    <a:pt x="250" y="674"/>
                  </a:cubicBezTo>
                  <a:cubicBezTo>
                    <a:pt x="249" y="676"/>
                    <a:pt x="250" y="683"/>
                    <a:pt x="251" y="687"/>
                  </a:cubicBezTo>
                  <a:cubicBezTo>
                    <a:pt x="252" y="688"/>
                    <a:pt x="252" y="690"/>
                    <a:pt x="253" y="691"/>
                  </a:cubicBezTo>
                  <a:cubicBezTo>
                    <a:pt x="254" y="693"/>
                    <a:pt x="255" y="694"/>
                    <a:pt x="255" y="696"/>
                  </a:cubicBezTo>
                  <a:cubicBezTo>
                    <a:pt x="256" y="698"/>
                    <a:pt x="256" y="700"/>
                    <a:pt x="256" y="702"/>
                  </a:cubicBezTo>
                  <a:cubicBezTo>
                    <a:pt x="256" y="703"/>
                    <a:pt x="256" y="705"/>
                    <a:pt x="256" y="706"/>
                  </a:cubicBezTo>
                  <a:cubicBezTo>
                    <a:pt x="257" y="706"/>
                    <a:pt x="257" y="708"/>
                    <a:pt x="258" y="708"/>
                  </a:cubicBezTo>
                  <a:cubicBezTo>
                    <a:pt x="258" y="708"/>
                    <a:pt x="259" y="709"/>
                    <a:pt x="259" y="709"/>
                  </a:cubicBezTo>
                  <a:cubicBezTo>
                    <a:pt x="260" y="710"/>
                    <a:pt x="262" y="711"/>
                    <a:pt x="263" y="713"/>
                  </a:cubicBezTo>
                  <a:cubicBezTo>
                    <a:pt x="265" y="715"/>
                    <a:pt x="265" y="718"/>
                    <a:pt x="265" y="720"/>
                  </a:cubicBezTo>
                  <a:cubicBezTo>
                    <a:pt x="265" y="721"/>
                    <a:pt x="265" y="722"/>
                    <a:pt x="265" y="722"/>
                  </a:cubicBezTo>
                  <a:cubicBezTo>
                    <a:pt x="266" y="722"/>
                    <a:pt x="266" y="723"/>
                    <a:pt x="266" y="724"/>
                  </a:cubicBezTo>
                  <a:cubicBezTo>
                    <a:pt x="266" y="726"/>
                    <a:pt x="267" y="731"/>
                    <a:pt x="268" y="732"/>
                  </a:cubicBezTo>
                  <a:cubicBezTo>
                    <a:pt x="269" y="732"/>
                    <a:pt x="270" y="734"/>
                    <a:pt x="272" y="735"/>
                  </a:cubicBezTo>
                  <a:cubicBezTo>
                    <a:pt x="274" y="736"/>
                    <a:pt x="278" y="738"/>
                    <a:pt x="281" y="740"/>
                  </a:cubicBezTo>
                  <a:cubicBezTo>
                    <a:pt x="283" y="741"/>
                    <a:pt x="288" y="742"/>
                    <a:pt x="290" y="743"/>
                  </a:cubicBezTo>
                  <a:cubicBezTo>
                    <a:pt x="292" y="743"/>
                    <a:pt x="294" y="743"/>
                    <a:pt x="297" y="743"/>
                  </a:cubicBezTo>
                  <a:cubicBezTo>
                    <a:pt x="300" y="743"/>
                    <a:pt x="303" y="744"/>
                    <a:pt x="305" y="744"/>
                  </a:cubicBezTo>
                  <a:cubicBezTo>
                    <a:pt x="312" y="745"/>
                    <a:pt x="314" y="747"/>
                    <a:pt x="315" y="748"/>
                  </a:cubicBezTo>
                  <a:cubicBezTo>
                    <a:pt x="317" y="750"/>
                    <a:pt x="319" y="753"/>
                    <a:pt x="321" y="756"/>
                  </a:cubicBezTo>
                  <a:cubicBezTo>
                    <a:pt x="321" y="757"/>
                    <a:pt x="322" y="758"/>
                    <a:pt x="322" y="758"/>
                  </a:cubicBezTo>
                  <a:cubicBezTo>
                    <a:pt x="322" y="759"/>
                    <a:pt x="322" y="759"/>
                    <a:pt x="323" y="760"/>
                  </a:cubicBezTo>
                  <a:cubicBezTo>
                    <a:pt x="324" y="762"/>
                    <a:pt x="325" y="764"/>
                    <a:pt x="326" y="765"/>
                  </a:cubicBezTo>
                  <a:cubicBezTo>
                    <a:pt x="326" y="766"/>
                    <a:pt x="327" y="769"/>
                    <a:pt x="327" y="772"/>
                  </a:cubicBezTo>
                  <a:cubicBezTo>
                    <a:pt x="484" y="757"/>
                    <a:pt x="484" y="757"/>
                    <a:pt x="484" y="757"/>
                  </a:cubicBezTo>
                  <a:cubicBezTo>
                    <a:pt x="687" y="735"/>
                    <a:pt x="687" y="735"/>
                    <a:pt x="687" y="735"/>
                  </a:cubicBezTo>
                  <a:cubicBezTo>
                    <a:pt x="687" y="734"/>
                    <a:pt x="687" y="733"/>
                    <a:pt x="687" y="733"/>
                  </a:cubicBezTo>
                  <a:cubicBezTo>
                    <a:pt x="687" y="731"/>
                    <a:pt x="686" y="728"/>
                    <a:pt x="685" y="726"/>
                  </a:cubicBezTo>
                  <a:cubicBezTo>
                    <a:pt x="685" y="724"/>
                    <a:pt x="684" y="720"/>
                    <a:pt x="683" y="718"/>
                  </a:cubicBezTo>
                  <a:cubicBezTo>
                    <a:pt x="682" y="717"/>
                    <a:pt x="680" y="714"/>
                    <a:pt x="679" y="713"/>
                  </a:cubicBezTo>
                  <a:cubicBezTo>
                    <a:pt x="679" y="712"/>
                    <a:pt x="679" y="709"/>
                    <a:pt x="680" y="708"/>
                  </a:cubicBezTo>
                  <a:cubicBezTo>
                    <a:pt x="680" y="707"/>
                    <a:pt x="681" y="705"/>
                    <a:pt x="682" y="704"/>
                  </a:cubicBezTo>
                  <a:cubicBezTo>
                    <a:pt x="682" y="703"/>
                    <a:pt x="682" y="701"/>
                    <a:pt x="682" y="700"/>
                  </a:cubicBezTo>
                  <a:cubicBezTo>
                    <a:pt x="682" y="697"/>
                    <a:pt x="681" y="693"/>
                    <a:pt x="681" y="691"/>
                  </a:cubicBezTo>
                  <a:cubicBezTo>
                    <a:pt x="682" y="690"/>
                    <a:pt x="683" y="687"/>
                    <a:pt x="682" y="686"/>
                  </a:cubicBezTo>
                  <a:cubicBezTo>
                    <a:pt x="682" y="685"/>
                    <a:pt x="681" y="683"/>
                    <a:pt x="680" y="682"/>
                  </a:cubicBezTo>
                  <a:cubicBezTo>
                    <a:pt x="680" y="681"/>
                    <a:pt x="678" y="677"/>
                    <a:pt x="677" y="676"/>
                  </a:cubicBezTo>
                  <a:cubicBezTo>
                    <a:pt x="676" y="675"/>
                    <a:pt x="673" y="673"/>
                    <a:pt x="672" y="672"/>
                  </a:cubicBezTo>
                  <a:cubicBezTo>
                    <a:pt x="671" y="671"/>
                    <a:pt x="670" y="669"/>
                    <a:pt x="670" y="667"/>
                  </a:cubicBezTo>
                  <a:cubicBezTo>
                    <a:pt x="670" y="665"/>
                    <a:pt x="671" y="661"/>
                    <a:pt x="670" y="659"/>
                  </a:cubicBezTo>
                  <a:cubicBezTo>
                    <a:pt x="670" y="658"/>
                    <a:pt x="669" y="655"/>
                    <a:pt x="668" y="653"/>
                  </a:cubicBezTo>
                  <a:cubicBezTo>
                    <a:pt x="667" y="652"/>
                    <a:pt x="664" y="649"/>
                    <a:pt x="663" y="648"/>
                  </a:cubicBezTo>
                  <a:cubicBezTo>
                    <a:pt x="662" y="647"/>
                    <a:pt x="661" y="645"/>
                    <a:pt x="661" y="644"/>
                  </a:cubicBezTo>
                  <a:cubicBezTo>
                    <a:pt x="661" y="643"/>
                    <a:pt x="661" y="641"/>
                    <a:pt x="661" y="640"/>
                  </a:cubicBezTo>
                  <a:cubicBezTo>
                    <a:pt x="662" y="639"/>
                    <a:pt x="664" y="637"/>
                    <a:pt x="664" y="635"/>
                  </a:cubicBezTo>
                  <a:cubicBezTo>
                    <a:pt x="664" y="634"/>
                    <a:pt x="663" y="632"/>
                    <a:pt x="662" y="631"/>
                  </a:cubicBezTo>
                  <a:cubicBezTo>
                    <a:pt x="661" y="629"/>
                    <a:pt x="658" y="627"/>
                    <a:pt x="657" y="625"/>
                  </a:cubicBezTo>
                  <a:cubicBezTo>
                    <a:pt x="657" y="624"/>
                    <a:pt x="658" y="623"/>
                    <a:pt x="658" y="622"/>
                  </a:cubicBezTo>
                  <a:cubicBezTo>
                    <a:pt x="658" y="621"/>
                    <a:pt x="660" y="619"/>
                    <a:pt x="660" y="619"/>
                  </a:cubicBezTo>
                  <a:cubicBezTo>
                    <a:pt x="660" y="617"/>
                    <a:pt x="658" y="615"/>
                    <a:pt x="658" y="614"/>
                  </a:cubicBezTo>
                  <a:cubicBezTo>
                    <a:pt x="657" y="613"/>
                    <a:pt x="656" y="610"/>
                    <a:pt x="655" y="609"/>
                  </a:cubicBezTo>
                  <a:cubicBezTo>
                    <a:pt x="655" y="607"/>
                    <a:pt x="653" y="604"/>
                    <a:pt x="653" y="603"/>
                  </a:cubicBezTo>
                  <a:cubicBezTo>
                    <a:pt x="653" y="601"/>
                    <a:pt x="656" y="597"/>
                    <a:pt x="656" y="595"/>
                  </a:cubicBezTo>
                  <a:cubicBezTo>
                    <a:pt x="656" y="593"/>
                    <a:pt x="656" y="589"/>
                    <a:pt x="656" y="587"/>
                  </a:cubicBezTo>
                  <a:cubicBezTo>
                    <a:pt x="656" y="585"/>
                    <a:pt x="656" y="581"/>
                    <a:pt x="656" y="578"/>
                  </a:cubicBezTo>
                  <a:cubicBezTo>
                    <a:pt x="657" y="577"/>
                    <a:pt x="659" y="573"/>
                    <a:pt x="660" y="572"/>
                  </a:cubicBezTo>
                  <a:cubicBezTo>
                    <a:pt x="660" y="570"/>
                    <a:pt x="663" y="567"/>
                    <a:pt x="664" y="566"/>
                  </a:cubicBezTo>
                  <a:cubicBezTo>
                    <a:pt x="664" y="564"/>
                    <a:pt x="665" y="561"/>
                    <a:pt x="665" y="560"/>
                  </a:cubicBezTo>
                  <a:cubicBezTo>
                    <a:pt x="665" y="558"/>
                    <a:pt x="663" y="555"/>
                    <a:pt x="663" y="554"/>
                  </a:cubicBezTo>
                  <a:cubicBezTo>
                    <a:pt x="663" y="552"/>
                    <a:pt x="663" y="548"/>
                    <a:pt x="664" y="546"/>
                  </a:cubicBezTo>
                  <a:cubicBezTo>
                    <a:pt x="664" y="544"/>
                    <a:pt x="666" y="541"/>
                    <a:pt x="667" y="539"/>
                  </a:cubicBezTo>
                  <a:cubicBezTo>
                    <a:pt x="668" y="538"/>
                    <a:pt x="670" y="535"/>
                    <a:pt x="671" y="534"/>
                  </a:cubicBezTo>
                  <a:cubicBezTo>
                    <a:pt x="671" y="532"/>
                    <a:pt x="671" y="529"/>
                    <a:pt x="671" y="527"/>
                  </a:cubicBezTo>
                  <a:cubicBezTo>
                    <a:pt x="671" y="525"/>
                    <a:pt x="669" y="521"/>
                    <a:pt x="669" y="519"/>
                  </a:cubicBezTo>
                  <a:cubicBezTo>
                    <a:pt x="669" y="517"/>
                    <a:pt x="669" y="513"/>
                    <a:pt x="669" y="512"/>
                  </a:cubicBezTo>
                  <a:cubicBezTo>
                    <a:pt x="668" y="510"/>
                    <a:pt x="666" y="507"/>
                    <a:pt x="665" y="506"/>
                  </a:cubicBezTo>
                  <a:cubicBezTo>
                    <a:pt x="664" y="504"/>
                    <a:pt x="662" y="499"/>
                    <a:pt x="662" y="499"/>
                  </a:cubicBezTo>
                  <a:cubicBezTo>
                    <a:pt x="663" y="498"/>
                    <a:pt x="663" y="495"/>
                    <a:pt x="663" y="494"/>
                  </a:cubicBezTo>
                  <a:cubicBezTo>
                    <a:pt x="663" y="493"/>
                    <a:pt x="663" y="491"/>
                    <a:pt x="663" y="490"/>
                  </a:cubicBezTo>
                  <a:cubicBezTo>
                    <a:pt x="663" y="486"/>
                    <a:pt x="662" y="480"/>
                    <a:pt x="663" y="477"/>
                  </a:cubicBezTo>
                  <a:cubicBezTo>
                    <a:pt x="663" y="474"/>
                    <a:pt x="664" y="469"/>
                    <a:pt x="665" y="466"/>
                  </a:cubicBezTo>
                  <a:cubicBezTo>
                    <a:pt x="666" y="465"/>
                    <a:pt x="669" y="463"/>
                    <a:pt x="669" y="462"/>
                  </a:cubicBezTo>
                  <a:cubicBezTo>
                    <a:pt x="669" y="460"/>
                    <a:pt x="666" y="457"/>
                    <a:pt x="667" y="455"/>
                  </a:cubicBezTo>
                  <a:cubicBezTo>
                    <a:pt x="667" y="453"/>
                    <a:pt x="669" y="449"/>
                    <a:pt x="671" y="448"/>
                  </a:cubicBezTo>
                  <a:cubicBezTo>
                    <a:pt x="672" y="447"/>
                    <a:pt x="675" y="446"/>
                    <a:pt x="676" y="445"/>
                  </a:cubicBezTo>
                  <a:cubicBezTo>
                    <a:pt x="677" y="445"/>
                    <a:pt x="679" y="443"/>
                    <a:pt x="680" y="442"/>
                  </a:cubicBezTo>
                  <a:cubicBezTo>
                    <a:pt x="681" y="440"/>
                    <a:pt x="682" y="438"/>
                    <a:pt x="683" y="437"/>
                  </a:cubicBezTo>
                  <a:cubicBezTo>
                    <a:pt x="683" y="435"/>
                    <a:pt x="684" y="433"/>
                    <a:pt x="684" y="432"/>
                  </a:cubicBezTo>
                  <a:cubicBezTo>
                    <a:pt x="684" y="430"/>
                    <a:pt x="683" y="426"/>
                    <a:pt x="682" y="424"/>
                  </a:cubicBezTo>
                  <a:cubicBezTo>
                    <a:pt x="682" y="422"/>
                    <a:pt x="679" y="420"/>
                    <a:pt x="678" y="418"/>
                  </a:cubicBezTo>
                  <a:cubicBezTo>
                    <a:pt x="677" y="417"/>
                    <a:pt x="676" y="414"/>
                    <a:pt x="676" y="413"/>
                  </a:cubicBezTo>
                  <a:cubicBezTo>
                    <a:pt x="676" y="410"/>
                    <a:pt x="678" y="406"/>
                    <a:pt x="679" y="404"/>
                  </a:cubicBezTo>
                  <a:cubicBezTo>
                    <a:pt x="679" y="400"/>
                    <a:pt x="680" y="393"/>
                    <a:pt x="680" y="390"/>
                  </a:cubicBezTo>
                  <a:cubicBezTo>
                    <a:pt x="680" y="388"/>
                    <a:pt x="679" y="383"/>
                    <a:pt x="679" y="381"/>
                  </a:cubicBezTo>
                  <a:cubicBezTo>
                    <a:pt x="680" y="377"/>
                    <a:pt x="680" y="369"/>
                    <a:pt x="681" y="365"/>
                  </a:cubicBezTo>
                  <a:cubicBezTo>
                    <a:pt x="681" y="363"/>
                    <a:pt x="683" y="358"/>
                    <a:pt x="684" y="356"/>
                  </a:cubicBezTo>
                  <a:cubicBezTo>
                    <a:pt x="685" y="355"/>
                    <a:pt x="687" y="354"/>
                    <a:pt x="687" y="353"/>
                  </a:cubicBezTo>
                  <a:cubicBezTo>
                    <a:pt x="688" y="352"/>
                    <a:pt x="688" y="347"/>
                    <a:pt x="688" y="346"/>
                  </a:cubicBezTo>
                  <a:cubicBezTo>
                    <a:pt x="688" y="344"/>
                    <a:pt x="690" y="342"/>
                    <a:pt x="690" y="340"/>
                  </a:cubicBezTo>
                  <a:cubicBezTo>
                    <a:pt x="691" y="339"/>
                    <a:pt x="693" y="335"/>
                    <a:pt x="693" y="333"/>
                  </a:cubicBezTo>
                  <a:cubicBezTo>
                    <a:pt x="693" y="332"/>
                    <a:pt x="693" y="328"/>
                    <a:pt x="693" y="327"/>
                  </a:cubicBezTo>
                  <a:cubicBezTo>
                    <a:pt x="693" y="326"/>
                    <a:pt x="695" y="324"/>
                    <a:pt x="695" y="324"/>
                  </a:cubicBezTo>
                  <a:cubicBezTo>
                    <a:pt x="696" y="323"/>
                    <a:pt x="696" y="320"/>
                    <a:pt x="696" y="319"/>
                  </a:cubicBezTo>
                  <a:cubicBezTo>
                    <a:pt x="697" y="318"/>
                    <a:pt x="698" y="317"/>
                    <a:pt x="699" y="317"/>
                  </a:cubicBezTo>
                  <a:cubicBezTo>
                    <a:pt x="700" y="316"/>
                    <a:pt x="702" y="315"/>
                    <a:pt x="702" y="314"/>
                  </a:cubicBezTo>
                  <a:cubicBezTo>
                    <a:pt x="703" y="314"/>
                    <a:pt x="706" y="313"/>
                    <a:pt x="706" y="312"/>
                  </a:cubicBezTo>
                  <a:cubicBezTo>
                    <a:pt x="706" y="311"/>
                    <a:pt x="703" y="310"/>
                    <a:pt x="703" y="309"/>
                  </a:cubicBezTo>
                  <a:cubicBezTo>
                    <a:pt x="703" y="308"/>
                    <a:pt x="703" y="307"/>
                    <a:pt x="704" y="306"/>
                  </a:cubicBezTo>
                  <a:cubicBezTo>
                    <a:pt x="704" y="305"/>
                    <a:pt x="707" y="304"/>
                    <a:pt x="707" y="303"/>
                  </a:cubicBezTo>
                  <a:cubicBezTo>
                    <a:pt x="708" y="302"/>
                    <a:pt x="708" y="301"/>
                    <a:pt x="707" y="300"/>
                  </a:cubicBezTo>
                  <a:cubicBezTo>
                    <a:pt x="707" y="299"/>
                    <a:pt x="705" y="298"/>
                    <a:pt x="705" y="298"/>
                  </a:cubicBezTo>
                  <a:cubicBezTo>
                    <a:pt x="705" y="297"/>
                    <a:pt x="705" y="294"/>
                    <a:pt x="705" y="293"/>
                  </a:cubicBezTo>
                  <a:cubicBezTo>
                    <a:pt x="705" y="292"/>
                    <a:pt x="707" y="289"/>
                    <a:pt x="708" y="288"/>
                  </a:cubicBezTo>
                  <a:cubicBezTo>
                    <a:pt x="708" y="287"/>
                    <a:pt x="709" y="285"/>
                    <a:pt x="710" y="284"/>
                  </a:cubicBezTo>
                  <a:cubicBezTo>
                    <a:pt x="710" y="283"/>
                    <a:pt x="710" y="280"/>
                    <a:pt x="711" y="279"/>
                  </a:cubicBezTo>
                  <a:cubicBezTo>
                    <a:pt x="711" y="279"/>
                    <a:pt x="713" y="279"/>
                    <a:pt x="714" y="279"/>
                  </a:cubicBezTo>
                  <a:cubicBezTo>
                    <a:pt x="714" y="278"/>
                    <a:pt x="715" y="277"/>
                    <a:pt x="716" y="277"/>
                  </a:cubicBezTo>
                  <a:cubicBezTo>
                    <a:pt x="717" y="276"/>
                    <a:pt x="718" y="272"/>
                    <a:pt x="718" y="270"/>
                  </a:cubicBezTo>
                  <a:cubicBezTo>
                    <a:pt x="718" y="269"/>
                    <a:pt x="717" y="266"/>
                    <a:pt x="717" y="265"/>
                  </a:cubicBezTo>
                  <a:cubicBezTo>
                    <a:pt x="717" y="264"/>
                    <a:pt x="718" y="263"/>
                    <a:pt x="718" y="262"/>
                  </a:cubicBezTo>
                  <a:cubicBezTo>
                    <a:pt x="718" y="261"/>
                    <a:pt x="717" y="259"/>
                    <a:pt x="717" y="258"/>
                  </a:cubicBezTo>
                  <a:cubicBezTo>
                    <a:pt x="716" y="256"/>
                    <a:pt x="716" y="254"/>
                    <a:pt x="716" y="253"/>
                  </a:cubicBezTo>
                  <a:cubicBezTo>
                    <a:pt x="716" y="251"/>
                    <a:pt x="716" y="249"/>
                    <a:pt x="717" y="248"/>
                  </a:cubicBezTo>
                  <a:cubicBezTo>
                    <a:pt x="717" y="247"/>
                    <a:pt x="719" y="247"/>
                    <a:pt x="719" y="248"/>
                  </a:cubicBezTo>
                  <a:cubicBezTo>
                    <a:pt x="720" y="248"/>
                    <a:pt x="721" y="250"/>
                    <a:pt x="722" y="250"/>
                  </a:cubicBezTo>
                  <a:cubicBezTo>
                    <a:pt x="722" y="250"/>
                    <a:pt x="723" y="249"/>
                    <a:pt x="723" y="248"/>
                  </a:cubicBezTo>
                  <a:cubicBezTo>
                    <a:pt x="724" y="247"/>
                    <a:pt x="725" y="245"/>
                    <a:pt x="725" y="244"/>
                  </a:cubicBezTo>
                  <a:cubicBezTo>
                    <a:pt x="725" y="244"/>
                    <a:pt x="724" y="243"/>
                    <a:pt x="724" y="242"/>
                  </a:cubicBezTo>
                  <a:cubicBezTo>
                    <a:pt x="724" y="241"/>
                    <a:pt x="726" y="240"/>
                    <a:pt x="726" y="238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4092575" y="2911475"/>
              <a:ext cx="469900" cy="815975"/>
            </a:xfrm>
            <a:custGeom>
              <a:avLst/>
              <a:gdLst>
                <a:gd name="T0" fmla="*/ 545 w 557"/>
                <a:gd name="T1" fmla="*/ 602 h 968"/>
                <a:gd name="T2" fmla="*/ 535 w 557"/>
                <a:gd name="T3" fmla="*/ 564 h 968"/>
                <a:gd name="T4" fmla="*/ 483 w 557"/>
                <a:gd name="T5" fmla="*/ 116 h 968"/>
                <a:gd name="T6" fmla="*/ 454 w 557"/>
                <a:gd name="T7" fmla="*/ 62 h 968"/>
                <a:gd name="T8" fmla="*/ 75 w 557"/>
                <a:gd name="T9" fmla="*/ 37 h 968"/>
                <a:gd name="T10" fmla="*/ 100 w 557"/>
                <a:gd name="T11" fmla="*/ 50 h 968"/>
                <a:gd name="T12" fmla="*/ 133 w 557"/>
                <a:gd name="T13" fmla="*/ 84 h 968"/>
                <a:gd name="T14" fmla="*/ 146 w 557"/>
                <a:gd name="T15" fmla="*/ 124 h 968"/>
                <a:gd name="T16" fmla="*/ 135 w 557"/>
                <a:gd name="T17" fmla="*/ 160 h 968"/>
                <a:gd name="T18" fmla="*/ 129 w 557"/>
                <a:gd name="T19" fmla="*/ 181 h 968"/>
                <a:gd name="T20" fmla="*/ 106 w 557"/>
                <a:gd name="T21" fmla="*/ 209 h 968"/>
                <a:gd name="T22" fmla="*/ 81 w 557"/>
                <a:gd name="T23" fmla="*/ 223 h 968"/>
                <a:gd name="T24" fmla="*/ 47 w 557"/>
                <a:gd name="T25" fmla="*/ 231 h 968"/>
                <a:gd name="T26" fmla="*/ 39 w 557"/>
                <a:gd name="T27" fmla="*/ 251 h 968"/>
                <a:gd name="T28" fmla="*/ 43 w 557"/>
                <a:gd name="T29" fmla="*/ 268 h 968"/>
                <a:gd name="T30" fmla="*/ 59 w 557"/>
                <a:gd name="T31" fmla="*/ 288 h 968"/>
                <a:gd name="T32" fmla="*/ 50 w 557"/>
                <a:gd name="T33" fmla="*/ 326 h 968"/>
                <a:gd name="T34" fmla="*/ 44 w 557"/>
                <a:gd name="T35" fmla="*/ 349 h 968"/>
                <a:gd name="T36" fmla="*/ 17 w 557"/>
                <a:gd name="T37" fmla="*/ 375 h 968"/>
                <a:gd name="T38" fmla="*/ 15 w 557"/>
                <a:gd name="T39" fmla="*/ 411 h 968"/>
                <a:gd name="T40" fmla="*/ 1 w 557"/>
                <a:gd name="T41" fmla="*/ 441 h 968"/>
                <a:gd name="T42" fmla="*/ 6 w 557"/>
                <a:gd name="T43" fmla="*/ 476 h 968"/>
                <a:gd name="T44" fmla="*/ 13 w 557"/>
                <a:gd name="T45" fmla="*/ 504 h 968"/>
                <a:gd name="T46" fmla="*/ 27 w 557"/>
                <a:gd name="T47" fmla="*/ 527 h 968"/>
                <a:gd name="T48" fmla="*/ 53 w 557"/>
                <a:gd name="T49" fmla="*/ 547 h 968"/>
                <a:gd name="T50" fmla="*/ 70 w 557"/>
                <a:gd name="T51" fmla="*/ 565 h 968"/>
                <a:gd name="T52" fmla="*/ 113 w 557"/>
                <a:gd name="T53" fmla="*/ 596 h 968"/>
                <a:gd name="T54" fmla="*/ 127 w 557"/>
                <a:gd name="T55" fmla="*/ 635 h 968"/>
                <a:gd name="T56" fmla="*/ 132 w 557"/>
                <a:gd name="T57" fmla="*/ 654 h 968"/>
                <a:gd name="T58" fmla="*/ 147 w 557"/>
                <a:gd name="T59" fmla="*/ 655 h 968"/>
                <a:gd name="T60" fmla="*/ 182 w 557"/>
                <a:gd name="T61" fmla="*/ 649 h 968"/>
                <a:gd name="T62" fmla="*/ 211 w 557"/>
                <a:gd name="T63" fmla="*/ 673 h 968"/>
                <a:gd name="T64" fmla="*/ 203 w 557"/>
                <a:gd name="T65" fmla="*/ 695 h 968"/>
                <a:gd name="T66" fmla="*/ 194 w 557"/>
                <a:gd name="T67" fmla="*/ 739 h 968"/>
                <a:gd name="T68" fmla="*/ 185 w 557"/>
                <a:gd name="T69" fmla="*/ 769 h 968"/>
                <a:gd name="T70" fmla="*/ 206 w 557"/>
                <a:gd name="T71" fmla="*/ 794 h 968"/>
                <a:gd name="T72" fmla="*/ 226 w 557"/>
                <a:gd name="T73" fmla="*/ 805 h 968"/>
                <a:gd name="T74" fmla="*/ 247 w 557"/>
                <a:gd name="T75" fmla="*/ 828 h 968"/>
                <a:gd name="T76" fmla="*/ 257 w 557"/>
                <a:gd name="T77" fmla="*/ 821 h 968"/>
                <a:gd name="T78" fmla="*/ 278 w 557"/>
                <a:gd name="T79" fmla="*/ 833 h 968"/>
                <a:gd name="T80" fmla="*/ 294 w 557"/>
                <a:gd name="T81" fmla="*/ 847 h 968"/>
                <a:gd name="T82" fmla="*/ 319 w 557"/>
                <a:gd name="T83" fmla="*/ 875 h 968"/>
                <a:gd name="T84" fmla="*/ 329 w 557"/>
                <a:gd name="T85" fmla="*/ 920 h 968"/>
                <a:gd name="T86" fmla="*/ 323 w 557"/>
                <a:gd name="T87" fmla="*/ 931 h 968"/>
                <a:gd name="T88" fmla="*/ 336 w 557"/>
                <a:gd name="T89" fmla="*/ 955 h 968"/>
                <a:gd name="T90" fmla="*/ 362 w 557"/>
                <a:gd name="T91" fmla="*/ 965 h 968"/>
                <a:gd name="T92" fmla="*/ 374 w 557"/>
                <a:gd name="T93" fmla="*/ 953 h 968"/>
                <a:gd name="T94" fmla="*/ 419 w 557"/>
                <a:gd name="T95" fmla="*/ 939 h 968"/>
                <a:gd name="T96" fmla="*/ 467 w 557"/>
                <a:gd name="T97" fmla="*/ 946 h 968"/>
                <a:gd name="T98" fmla="*/ 458 w 557"/>
                <a:gd name="T99" fmla="*/ 892 h 968"/>
                <a:gd name="T100" fmla="*/ 503 w 557"/>
                <a:gd name="T101" fmla="*/ 875 h 968"/>
                <a:gd name="T102" fmla="*/ 499 w 557"/>
                <a:gd name="T103" fmla="*/ 831 h 968"/>
                <a:gd name="T104" fmla="*/ 504 w 557"/>
                <a:gd name="T105" fmla="*/ 799 h 968"/>
                <a:gd name="T106" fmla="*/ 506 w 557"/>
                <a:gd name="T107" fmla="*/ 761 h 968"/>
                <a:gd name="T108" fmla="*/ 507 w 557"/>
                <a:gd name="T109" fmla="*/ 733 h 968"/>
                <a:gd name="T110" fmla="*/ 527 w 557"/>
                <a:gd name="T111" fmla="*/ 714 h 968"/>
                <a:gd name="T112" fmla="*/ 541 w 557"/>
                <a:gd name="T113" fmla="*/ 685 h 968"/>
                <a:gd name="T114" fmla="*/ 552 w 557"/>
                <a:gd name="T115" fmla="*/ 655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57" h="968">
                  <a:moveTo>
                    <a:pt x="555" y="635"/>
                  </a:moveTo>
                  <a:cubicBezTo>
                    <a:pt x="555" y="634"/>
                    <a:pt x="553" y="633"/>
                    <a:pt x="553" y="632"/>
                  </a:cubicBezTo>
                  <a:cubicBezTo>
                    <a:pt x="552" y="631"/>
                    <a:pt x="552" y="628"/>
                    <a:pt x="551" y="628"/>
                  </a:cubicBezTo>
                  <a:cubicBezTo>
                    <a:pt x="550" y="627"/>
                    <a:pt x="548" y="625"/>
                    <a:pt x="547" y="624"/>
                  </a:cubicBezTo>
                  <a:cubicBezTo>
                    <a:pt x="547" y="624"/>
                    <a:pt x="546" y="622"/>
                    <a:pt x="546" y="621"/>
                  </a:cubicBezTo>
                  <a:cubicBezTo>
                    <a:pt x="547" y="619"/>
                    <a:pt x="549" y="617"/>
                    <a:pt x="549" y="616"/>
                  </a:cubicBezTo>
                  <a:cubicBezTo>
                    <a:pt x="549" y="615"/>
                    <a:pt x="550" y="612"/>
                    <a:pt x="550" y="611"/>
                  </a:cubicBezTo>
                  <a:cubicBezTo>
                    <a:pt x="550" y="609"/>
                    <a:pt x="550" y="605"/>
                    <a:pt x="549" y="604"/>
                  </a:cubicBezTo>
                  <a:cubicBezTo>
                    <a:pt x="548" y="603"/>
                    <a:pt x="546" y="602"/>
                    <a:pt x="545" y="602"/>
                  </a:cubicBezTo>
                  <a:cubicBezTo>
                    <a:pt x="544" y="601"/>
                    <a:pt x="542" y="602"/>
                    <a:pt x="541" y="601"/>
                  </a:cubicBezTo>
                  <a:cubicBezTo>
                    <a:pt x="540" y="601"/>
                    <a:pt x="540" y="600"/>
                    <a:pt x="539" y="599"/>
                  </a:cubicBezTo>
                  <a:cubicBezTo>
                    <a:pt x="539" y="598"/>
                    <a:pt x="540" y="595"/>
                    <a:pt x="540" y="593"/>
                  </a:cubicBezTo>
                  <a:cubicBezTo>
                    <a:pt x="540" y="592"/>
                    <a:pt x="539" y="589"/>
                    <a:pt x="539" y="588"/>
                  </a:cubicBezTo>
                  <a:cubicBezTo>
                    <a:pt x="538" y="587"/>
                    <a:pt x="536" y="586"/>
                    <a:pt x="535" y="585"/>
                  </a:cubicBezTo>
                  <a:cubicBezTo>
                    <a:pt x="533" y="584"/>
                    <a:pt x="530" y="582"/>
                    <a:pt x="529" y="580"/>
                  </a:cubicBezTo>
                  <a:cubicBezTo>
                    <a:pt x="528" y="579"/>
                    <a:pt x="527" y="575"/>
                    <a:pt x="528" y="574"/>
                  </a:cubicBezTo>
                  <a:cubicBezTo>
                    <a:pt x="528" y="572"/>
                    <a:pt x="530" y="570"/>
                    <a:pt x="531" y="569"/>
                  </a:cubicBezTo>
                  <a:cubicBezTo>
                    <a:pt x="532" y="568"/>
                    <a:pt x="535" y="566"/>
                    <a:pt x="535" y="564"/>
                  </a:cubicBezTo>
                  <a:cubicBezTo>
                    <a:pt x="536" y="563"/>
                    <a:pt x="536" y="561"/>
                    <a:pt x="535" y="560"/>
                  </a:cubicBezTo>
                  <a:cubicBezTo>
                    <a:pt x="535" y="559"/>
                    <a:pt x="533" y="557"/>
                    <a:pt x="532" y="556"/>
                  </a:cubicBezTo>
                  <a:cubicBezTo>
                    <a:pt x="531" y="555"/>
                    <a:pt x="530" y="552"/>
                    <a:pt x="530" y="551"/>
                  </a:cubicBezTo>
                  <a:cubicBezTo>
                    <a:pt x="529" y="549"/>
                    <a:pt x="530" y="545"/>
                    <a:pt x="531" y="544"/>
                  </a:cubicBezTo>
                  <a:cubicBezTo>
                    <a:pt x="531" y="543"/>
                    <a:pt x="533" y="541"/>
                    <a:pt x="534" y="540"/>
                  </a:cubicBezTo>
                  <a:cubicBezTo>
                    <a:pt x="535" y="539"/>
                    <a:pt x="537" y="538"/>
                    <a:pt x="537" y="537"/>
                  </a:cubicBezTo>
                  <a:cubicBezTo>
                    <a:pt x="538" y="536"/>
                    <a:pt x="538" y="533"/>
                    <a:pt x="538" y="533"/>
                  </a:cubicBezTo>
                  <a:cubicBezTo>
                    <a:pt x="485" y="122"/>
                    <a:pt x="485" y="122"/>
                    <a:pt x="485" y="122"/>
                  </a:cubicBezTo>
                  <a:cubicBezTo>
                    <a:pt x="484" y="120"/>
                    <a:pt x="483" y="117"/>
                    <a:pt x="483" y="116"/>
                  </a:cubicBezTo>
                  <a:cubicBezTo>
                    <a:pt x="482" y="114"/>
                    <a:pt x="479" y="110"/>
                    <a:pt x="478" y="108"/>
                  </a:cubicBezTo>
                  <a:cubicBezTo>
                    <a:pt x="477" y="105"/>
                    <a:pt x="475" y="100"/>
                    <a:pt x="474" y="97"/>
                  </a:cubicBezTo>
                  <a:cubicBezTo>
                    <a:pt x="473" y="95"/>
                    <a:pt x="472" y="90"/>
                    <a:pt x="471" y="88"/>
                  </a:cubicBezTo>
                  <a:cubicBezTo>
                    <a:pt x="471" y="87"/>
                    <a:pt x="468" y="86"/>
                    <a:pt x="468" y="85"/>
                  </a:cubicBezTo>
                  <a:cubicBezTo>
                    <a:pt x="467" y="84"/>
                    <a:pt x="466" y="82"/>
                    <a:pt x="466" y="81"/>
                  </a:cubicBezTo>
                  <a:cubicBezTo>
                    <a:pt x="465" y="80"/>
                    <a:pt x="464" y="78"/>
                    <a:pt x="463" y="77"/>
                  </a:cubicBezTo>
                  <a:cubicBezTo>
                    <a:pt x="463" y="75"/>
                    <a:pt x="461" y="73"/>
                    <a:pt x="461" y="72"/>
                  </a:cubicBezTo>
                  <a:cubicBezTo>
                    <a:pt x="460" y="70"/>
                    <a:pt x="459" y="68"/>
                    <a:pt x="458" y="66"/>
                  </a:cubicBezTo>
                  <a:cubicBezTo>
                    <a:pt x="457" y="65"/>
                    <a:pt x="455" y="63"/>
                    <a:pt x="454" y="62"/>
                  </a:cubicBezTo>
                  <a:cubicBezTo>
                    <a:pt x="453" y="61"/>
                    <a:pt x="450" y="59"/>
                    <a:pt x="448" y="57"/>
                  </a:cubicBezTo>
                  <a:cubicBezTo>
                    <a:pt x="446" y="55"/>
                    <a:pt x="443" y="50"/>
                    <a:pt x="442" y="48"/>
                  </a:cubicBezTo>
                  <a:cubicBezTo>
                    <a:pt x="440" y="45"/>
                    <a:pt x="437" y="41"/>
                    <a:pt x="436" y="38"/>
                  </a:cubicBezTo>
                  <a:cubicBezTo>
                    <a:pt x="434" y="36"/>
                    <a:pt x="432" y="31"/>
                    <a:pt x="431" y="28"/>
                  </a:cubicBezTo>
                  <a:cubicBezTo>
                    <a:pt x="431" y="25"/>
                    <a:pt x="432" y="20"/>
                    <a:pt x="432" y="17"/>
                  </a:cubicBezTo>
                  <a:cubicBezTo>
                    <a:pt x="433" y="14"/>
                    <a:pt x="433" y="9"/>
                    <a:pt x="434" y="6"/>
                  </a:cubicBezTo>
                  <a:cubicBezTo>
                    <a:pt x="434" y="4"/>
                    <a:pt x="434" y="2"/>
                    <a:pt x="434" y="0"/>
                  </a:cubicBezTo>
                  <a:cubicBezTo>
                    <a:pt x="232" y="23"/>
                    <a:pt x="232" y="23"/>
                    <a:pt x="232" y="23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8"/>
                    <a:pt x="76" y="38"/>
                  </a:cubicBezTo>
                  <a:cubicBezTo>
                    <a:pt x="76" y="38"/>
                    <a:pt x="76" y="38"/>
                    <a:pt x="76" y="38"/>
                  </a:cubicBezTo>
                  <a:cubicBezTo>
                    <a:pt x="77" y="38"/>
                    <a:pt x="79" y="38"/>
                    <a:pt x="80" y="39"/>
                  </a:cubicBezTo>
                  <a:cubicBezTo>
                    <a:pt x="81" y="40"/>
                    <a:pt x="82" y="41"/>
                    <a:pt x="83" y="42"/>
                  </a:cubicBezTo>
                  <a:cubicBezTo>
                    <a:pt x="84" y="42"/>
                    <a:pt x="84" y="42"/>
                    <a:pt x="84" y="43"/>
                  </a:cubicBezTo>
                  <a:cubicBezTo>
                    <a:pt x="85" y="43"/>
                    <a:pt x="86" y="43"/>
                    <a:pt x="87" y="43"/>
                  </a:cubicBezTo>
                  <a:cubicBezTo>
                    <a:pt x="88" y="44"/>
                    <a:pt x="89" y="44"/>
                    <a:pt x="90" y="44"/>
                  </a:cubicBezTo>
                  <a:cubicBezTo>
                    <a:pt x="93" y="46"/>
                    <a:pt x="97" y="48"/>
                    <a:pt x="99" y="50"/>
                  </a:cubicBezTo>
                  <a:cubicBezTo>
                    <a:pt x="100" y="50"/>
                    <a:pt x="100" y="50"/>
                    <a:pt x="100" y="50"/>
                  </a:cubicBezTo>
                  <a:cubicBezTo>
                    <a:pt x="103" y="53"/>
                    <a:pt x="106" y="55"/>
                    <a:pt x="107" y="59"/>
                  </a:cubicBezTo>
                  <a:cubicBezTo>
                    <a:pt x="108" y="61"/>
                    <a:pt x="107" y="64"/>
                    <a:pt x="106" y="66"/>
                  </a:cubicBezTo>
                  <a:cubicBezTo>
                    <a:pt x="106" y="67"/>
                    <a:pt x="105" y="68"/>
                    <a:pt x="105" y="68"/>
                  </a:cubicBezTo>
                  <a:cubicBezTo>
                    <a:pt x="105" y="69"/>
                    <a:pt x="106" y="72"/>
                    <a:pt x="107" y="73"/>
                  </a:cubicBezTo>
                  <a:cubicBezTo>
                    <a:pt x="107" y="73"/>
                    <a:pt x="109" y="75"/>
                    <a:pt x="112" y="76"/>
                  </a:cubicBezTo>
                  <a:cubicBezTo>
                    <a:pt x="112" y="77"/>
                    <a:pt x="115" y="78"/>
                    <a:pt x="117" y="78"/>
                  </a:cubicBezTo>
                  <a:cubicBezTo>
                    <a:pt x="118" y="78"/>
                    <a:pt x="119" y="79"/>
                    <a:pt x="120" y="79"/>
                  </a:cubicBezTo>
                  <a:cubicBezTo>
                    <a:pt x="122" y="79"/>
                    <a:pt x="124" y="80"/>
                    <a:pt x="125" y="80"/>
                  </a:cubicBezTo>
                  <a:cubicBezTo>
                    <a:pt x="128" y="81"/>
                    <a:pt x="131" y="83"/>
                    <a:pt x="133" y="84"/>
                  </a:cubicBezTo>
                  <a:cubicBezTo>
                    <a:pt x="134" y="85"/>
                    <a:pt x="135" y="86"/>
                    <a:pt x="136" y="87"/>
                  </a:cubicBezTo>
                  <a:cubicBezTo>
                    <a:pt x="136" y="88"/>
                    <a:pt x="136" y="88"/>
                    <a:pt x="137" y="88"/>
                  </a:cubicBezTo>
                  <a:cubicBezTo>
                    <a:pt x="137" y="88"/>
                    <a:pt x="137" y="89"/>
                    <a:pt x="137" y="89"/>
                  </a:cubicBezTo>
                  <a:cubicBezTo>
                    <a:pt x="139" y="89"/>
                    <a:pt x="141" y="90"/>
                    <a:pt x="142" y="91"/>
                  </a:cubicBezTo>
                  <a:cubicBezTo>
                    <a:pt x="144" y="94"/>
                    <a:pt x="145" y="99"/>
                    <a:pt x="145" y="100"/>
                  </a:cubicBezTo>
                  <a:cubicBezTo>
                    <a:pt x="145" y="102"/>
                    <a:pt x="144" y="103"/>
                    <a:pt x="144" y="104"/>
                  </a:cubicBezTo>
                  <a:cubicBezTo>
                    <a:pt x="145" y="105"/>
                    <a:pt x="146" y="106"/>
                    <a:pt x="147" y="108"/>
                  </a:cubicBezTo>
                  <a:cubicBezTo>
                    <a:pt x="149" y="111"/>
                    <a:pt x="149" y="117"/>
                    <a:pt x="149" y="120"/>
                  </a:cubicBezTo>
                  <a:cubicBezTo>
                    <a:pt x="148" y="121"/>
                    <a:pt x="147" y="123"/>
                    <a:pt x="146" y="124"/>
                  </a:cubicBezTo>
                  <a:cubicBezTo>
                    <a:pt x="147" y="125"/>
                    <a:pt x="147" y="126"/>
                    <a:pt x="148" y="127"/>
                  </a:cubicBezTo>
                  <a:cubicBezTo>
                    <a:pt x="148" y="130"/>
                    <a:pt x="147" y="135"/>
                    <a:pt x="147" y="136"/>
                  </a:cubicBezTo>
                  <a:cubicBezTo>
                    <a:pt x="147" y="138"/>
                    <a:pt x="147" y="139"/>
                    <a:pt x="146" y="140"/>
                  </a:cubicBezTo>
                  <a:cubicBezTo>
                    <a:pt x="146" y="141"/>
                    <a:pt x="146" y="142"/>
                    <a:pt x="146" y="143"/>
                  </a:cubicBezTo>
                  <a:cubicBezTo>
                    <a:pt x="145" y="143"/>
                    <a:pt x="146" y="144"/>
                    <a:pt x="146" y="145"/>
                  </a:cubicBezTo>
                  <a:cubicBezTo>
                    <a:pt x="146" y="147"/>
                    <a:pt x="146" y="150"/>
                    <a:pt x="144" y="152"/>
                  </a:cubicBezTo>
                  <a:cubicBezTo>
                    <a:pt x="143" y="154"/>
                    <a:pt x="141" y="155"/>
                    <a:pt x="139" y="156"/>
                  </a:cubicBezTo>
                  <a:cubicBezTo>
                    <a:pt x="139" y="156"/>
                    <a:pt x="139" y="157"/>
                    <a:pt x="138" y="157"/>
                  </a:cubicBezTo>
                  <a:cubicBezTo>
                    <a:pt x="137" y="158"/>
                    <a:pt x="135" y="159"/>
                    <a:pt x="135" y="160"/>
                  </a:cubicBezTo>
                  <a:cubicBezTo>
                    <a:pt x="134" y="160"/>
                    <a:pt x="134" y="160"/>
                    <a:pt x="134" y="161"/>
                  </a:cubicBezTo>
                  <a:cubicBezTo>
                    <a:pt x="133" y="161"/>
                    <a:pt x="132" y="163"/>
                    <a:pt x="131" y="164"/>
                  </a:cubicBezTo>
                  <a:cubicBezTo>
                    <a:pt x="131" y="164"/>
                    <a:pt x="131" y="165"/>
                    <a:pt x="131" y="165"/>
                  </a:cubicBezTo>
                  <a:cubicBezTo>
                    <a:pt x="131" y="167"/>
                    <a:pt x="131" y="168"/>
                    <a:pt x="131" y="170"/>
                  </a:cubicBezTo>
                  <a:cubicBezTo>
                    <a:pt x="130" y="172"/>
                    <a:pt x="129" y="173"/>
                    <a:pt x="128" y="174"/>
                  </a:cubicBezTo>
                  <a:cubicBezTo>
                    <a:pt x="128" y="175"/>
                    <a:pt x="128" y="175"/>
                    <a:pt x="128" y="175"/>
                  </a:cubicBezTo>
                  <a:cubicBezTo>
                    <a:pt x="128" y="176"/>
                    <a:pt x="128" y="177"/>
                    <a:pt x="128" y="178"/>
                  </a:cubicBezTo>
                  <a:cubicBezTo>
                    <a:pt x="128" y="178"/>
                    <a:pt x="128" y="179"/>
                    <a:pt x="128" y="179"/>
                  </a:cubicBezTo>
                  <a:cubicBezTo>
                    <a:pt x="129" y="180"/>
                    <a:pt x="129" y="181"/>
                    <a:pt x="129" y="181"/>
                  </a:cubicBezTo>
                  <a:cubicBezTo>
                    <a:pt x="129" y="182"/>
                    <a:pt x="130" y="186"/>
                    <a:pt x="129" y="190"/>
                  </a:cubicBezTo>
                  <a:cubicBezTo>
                    <a:pt x="129" y="191"/>
                    <a:pt x="127" y="195"/>
                    <a:pt x="124" y="197"/>
                  </a:cubicBezTo>
                  <a:cubicBezTo>
                    <a:pt x="123" y="198"/>
                    <a:pt x="121" y="198"/>
                    <a:pt x="120" y="198"/>
                  </a:cubicBezTo>
                  <a:cubicBezTo>
                    <a:pt x="119" y="198"/>
                    <a:pt x="119" y="198"/>
                    <a:pt x="119" y="198"/>
                  </a:cubicBezTo>
                  <a:cubicBezTo>
                    <a:pt x="119" y="199"/>
                    <a:pt x="118" y="199"/>
                    <a:pt x="118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7" y="202"/>
                    <a:pt x="117" y="204"/>
                    <a:pt x="115" y="206"/>
                  </a:cubicBezTo>
                  <a:cubicBezTo>
                    <a:pt x="113" y="208"/>
                    <a:pt x="110" y="208"/>
                    <a:pt x="107" y="209"/>
                  </a:cubicBezTo>
                  <a:cubicBezTo>
                    <a:pt x="106" y="209"/>
                    <a:pt x="106" y="209"/>
                    <a:pt x="106" y="209"/>
                  </a:cubicBezTo>
                  <a:cubicBezTo>
                    <a:pt x="106" y="209"/>
                    <a:pt x="106" y="209"/>
                    <a:pt x="105" y="209"/>
                  </a:cubicBezTo>
                  <a:cubicBezTo>
                    <a:pt x="104" y="209"/>
                    <a:pt x="103" y="209"/>
                    <a:pt x="102" y="209"/>
                  </a:cubicBezTo>
                  <a:cubicBezTo>
                    <a:pt x="101" y="209"/>
                    <a:pt x="101" y="208"/>
                    <a:pt x="100" y="208"/>
                  </a:cubicBezTo>
                  <a:cubicBezTo>
                    <a:pt x="100" y="208"/>
                    <a:pt x="99" y="208"/>
                    <a:pt x="99" y="208"/>
                  </a:cubicBezTo>
                  <a:cubicBezTo>
                    <a:pt x="98" y="208"/>
                    <a:pt x="98" y="208"/>
                    <a:pt x="98" y="208"/>
                  </a:cubicBezTo>
                  <a:cubicBezTo>
                    <a:pt x="97" y="209"/>
                    <a:pt x="97" y="209"/>
                    <a:pt x="96" y="210"/>
                  </a:cubicBezTo>
                  <a:cubicBezTo>
                    <a:pt x="96" y="210"/>
                    <a:pt x="96" y="211"/>
                    <a:pt x="96" y="212"/>
                  </a:cubicBezTo>
                  <a:cubicBezTo>
                    <a:pt x="95" y="214"/>
                    <a:pt x="94" y="216"/>
                    <a:pt x="93" y="218"/>
                  </a:cubicBezTo>
                  <a:cubicBezTo>
                    <a:pt x="91" y="220"/>
                    <a:pt x="87" y="222"/>
                    <a:pt x="81" y="223"/>
                  </a:cubicBezTo>
                  <a:cubicBezTo>
                    <a:pt x="79" y="224"/>
                    <a:pt x="75" y="225"/>
                    <a:pt x="72" y="225"/>
                  </a:cubicBezTo>
                  <a:cubicBezTo>
                    <a:pt x="72" y="225"/>
                    <a:pt x="72" y="225"/>
                    <a:pt x="72" y="225"/>
                  </a:cubicBezTo>
                  <a:cubicBezTo>
                    <a:pt x="71" y="225"/>
                    <a:pt x="70" y="224"/>
                    <a:pt x="68" y="224"/>
                  </a:cubicBezTo>
                  <a:cubicBezTo>
                    <a:pt x="67" y="224"/>
                    <a:pt x="66" y="224"/>
                    <a:pt x="65" y="224"/>
                  </a:cubicBezTo>
                  <a:cubicBezTo>
                    <a:pt x="65" y="224"/>
                    <a:pt x="62" y="225"/>
                    <a:pt x="61" y="225"/>
                  </a:cubicBezTo>
                  <a:cubicBezTo>
                    <a:pt x="61" y="225"/>
                    <a:pt x="60" y="226"/>
                    <a:pt x="60" y="226"/>
                  </a:cubicBezTo>
                  <a:cubicBezTo>
                    <a:pt x="59" y="228"/>
                    <a:pt x="57" y="230"/>
                    <a:pt x="55" y="230"/>
                  </a:cubicBezTo>
                  <a:cubicBezTo>
                    <a:pt x="54" y="231"/>
                    <a:pt x="53" y="231"/>
                    <a:pt x="51" y="231"/>
                  </a:cubicBezTo>
                  <a:cubicBezTo>
                    <a:pt x="50" y="231"/>
                    <a:pt x="48" y="231"/>
                    <a:pt x="47" y="231"/>
                  </a:cubicBezTo>
                  <a:cubicBezTo>
                    <a:pt x="47" y="230"/>
                    <a:pt x="47" y="230"/>
                    <a:pt x="47" y="230"/>
                  </a:cubicBezTo>
                  <a:cubicBezTo>
                    <a:pt x="46" y="230"/>
                    <a:pt x="46" y="230"/>
                    <a:pt x="46" y="230"/>
                  </a:cubicBezTo>
                  <a:cubicBezTo>
                    <a:pt x="45" y="231"/>
                    <a:pt x="45" y="231"/>
                    <a:pt x="44" y="232"/>
                  </a:cubicBezTo>
                  <a:cubicBezTo>
                    <a:pt x="43" y="232"/>
                    <a:pt x="42" y="233"/>
                    <a:pt x="41" y="233"/>
                  </a:cubicBezTo>
                  <a:cubicBezTo>
                    <a:pt x="41" y="233"/>
                    <a:pt x="41" y="233"/>
                    <a:pt x="41" y="233"/>
                  </a:cubicBezTo>
                  <a:cubicBezTo>
                    <a:pt x="41" y="234"/>
                    <a:pt x="41" y="235"/>
                    <a:pt x="41" y="236"/>
                  </a:cubicBezTo>
                  <a:cubicBezTo>
                    <a:pt x="41" y="236"/>
                    <a:pt x="41" y="237"/>
                    <a:pt x="41" y="238"/>
                  </a:cubicBezTo>
                  <a:cubicBezTo>
                    <a:pt x="41" y="240"/>
                    <a:pt x="41" y="242"/>
                    <a:pt x="41" y="244"/>
                  </a:cubicBezTo>
                  <a:cubicBezTo>
                    <a:pt x="41" y="245"/>
                    <a:pt x="40" y="249"/>
                    <a:pt x="39" y="251"/>
                  </a:cubicBezTo>
                  <a:cubicBezTo>
                    <a:pt x="39" y="252"/>
                    <a:pt x="38" y="253"/>
                    <a:pt x="37" y="254"/>
                  </a:cubicBezTo>
                  <a:cubicBezTo>
                    <a:pt x="37" y="254"/>
                    <a:pt x="37" y="255"/>
                    <a:pt x="37" y="255"/>
                  </a:cubicBezTo>
                  <a:cubicBezTo>
                    <a:pt x="37" y="255"/>
                    <a:pt x="36" y="256"/>
                    <a:pt x="36" y="256"/>
                  </a:cubicBezTo>
                  <a:cubicBezTo>
                    <a:pt x="36" y="256"/>
                    <a:pt x="35" y="257"/>
                    <a:pt x="35" y="258"/>
                  </a:cubicBezTo>
                  <a:cubicBezTo>
                    <a:pt x="35" y="258"/>
                    <a:pt x="35" y="259"/>
                    <a:pt x="36" y="259"/>
                  </a:cubicBezTo>
                  <a:cubicBezTo>
                    <a:pt x="36" y="259"/>
                    <a:pt x="36" y="259"/>
                    <a:pt x="37" y="260"/>
                  </a:cubicBezTo>
                  <a:cubicBezTo>
                    <a:pt x="38" y="260"/>
                    <a:pt x="39" y="261"/>
                    <a:pt x="41" y="262"/>
                  </a:cubicBezTo>
                  <a:cubicBezTo>
                    <a:pt x="42" y="264"/>
                    <a:pt x="42" y="265"/>
                    <a:pt x="43" y="267"/>
                  </a:cubicBezTo>
                  <a:cubicBezTo>
                    <a:pt x="43" y="267"/>
                    <a:pt x="43" y="268"/>
                    <a:pt x="43" y="268"/>
                  </a:cubicBezTo>
                  <a:cubicBezTo>
                    <a:pt x="44" y="269"/>
                    <a:pt x="44" y="269"/>
                    <a:pt x="44" y="269"/>
                  </a:cubicBezTo>
                  <a:cubicBezTo>
                    <a:pt x="45" y="269"/>
                    <a:pt x="45" y="268"/>
                    <a:pt x="46" y="268"/>
                  </a:cubicBezTo>
                  <a:cubicBezTo>
                    <a:pt x="47" y="268"/>
                    <a:pt x="48" y="269"/>
                    <a:pt x="49" y="269"/>
                  </a:cubicBezTo>
                  <a:cubicBezTo>
                    <a:pt x="51" y="270"/>
                    <a:pt x="52" y="272"/>
                    <a:pt x="53" y="273"/>
                  </a:cubicBezTo>
                  <a:cubicBezTo>
                    <a:pt x="53" y="274"/>
                    <a:pt x="53" y="274"/>
                    <a:pt x="53" y="274"/>
                  </a:cubicBezTo>
                  <a:cubicBezTo>
                    <a:pt x="54" y="274"/>
                    <a:pt x="54" y="275"/>
                    <a:pt x="54" y="275"/>
                  </a:cubicBezTo>
                  <a:cubicBezTo>
                    <a:pt x="55" y="276"/>
                    <a:pt x="57" y="277"/>
                    <a:pt x="57" y="279"/>
                  </a:cubicBezTo>
                  <a:cubicBezTo>
                    <a:pt x="58" y="281"/>
                    <a:pt x="59" y="283"/>
                    <a:pt x="59" y="286"/>
                  </a:cubicBezTo>
                  <a:cubicBezTo>
                    <a:pt x="59" y="287"/>
                    <a:pt x="59" y="287"/>
                    <a:pt x="59" y="288"/>
                  </a:cubicBezTo>
                  <a:cubicBezTo>
                    <a:pt x="59" y="289"/>
                    <a:pt x="60" y="292"/>
                    <a:pt x="60" y="294"/>
                  </a:cubicBezTo>
                  <a:cubicBezTo>
                    <a:pt x="60" y="295"/>
                    <a:pt x="60" y="296"/>
                    <a:pt x="60" y="297"/>
                  </a:cubicBezTo>
                  <a:cubicBezTo>
                    <a:pt x="60" y="297"/>
                    <a:pt x="60" y="298"/>
                    <a:pt x="60" y="299"/>
                  </a:cubicBezTo>
                  <a:cubicBezTo>
                    <a:pt x="61" y="302"/>
                    <a:pt x="61" y="304"/>
                    <a:pt x="61" y="306"/>
                  </a:cubicBezTo>
                  <a:cubicBezTo>
                    <a:pt x="61" y="306"/>
                    <a:pt x="61" y="306"/>
                    <a:pt x="61" y="306"/>
                  </a:cubicBezTo>
                  <a:cubicBezTo>
                    <a:pt x="61" y="309"/>
                    <a:pt x="61" y="312"/>
                    <a:pt x="60" y="314"/>
                  </a:cubicBezTo>
                  <a:cubicBezTo>
                    <a:pt x="60" y="315"/>
                    <a:pt x="59" y="317"/>
                    <a:pt x="56" y="320"/>
                  </a:cubicBezTo>
                  <a:cubicBezTo>
                    <a:pt x="55" y="321"/>
                    <a:pt x="54" y="323"/>
                    <a:pt x="53" y="324"/>
                  </a:cubicBezTo>
                  <a:cubicBezTo>
                    <a:pt x="52" y="325"/>
                    <a:pt x="51" y="326"/>
                    <a:pt x="50" y="326"/>
                  </a:cubicBezTo>
                  <a:cubicBezTo>
                    <a:pt x="50" y="327"/>
                    <a:pt x="50" y="327"/>
                    <a:pt x="49" y="328"/>
                  </a:cubicBezTo>
                  <a:cubicBezTo>
                    <a:pt x="48" y="329"/>
                    <a:pt x="46" y="332"/>
                    <a:pt x="45" y="333"/>
                  </a:cubicBezTo>
                  <a:cubicBezTo>
                    <a:pt x="45" y="334"/>
                    <a:pt x="45" y="335"/>
                    <a:pt x="45" y="336"/>
                  </a:cubicBezTo>
                  <a:cubicBezTo>
                    <a:pt x="46" y="338"/>
                    <a:pt x="46" y="339"/>
                    <a:pt x="46" y="341"/>
                  </a:cubicBezTo>
                  <a:cubicBezTo>
                    <a:pt x="46" y="343"/>
                    <a:pt x="45" y="344"/>
                    <a:pt x="45" y="345"/>
                  </a:cubicBezTo>
                  <a:cubicBezTo>
                    <a:pt x="45" y="346"/>
                    <a:pt x="44" y="346"/>
                    <a:pt x="44" y="347"/>
                  </a:cubicBezTo>
                  <a:cubicBezTo>
                    <a:pt x="44" y="347"/>
                    <a:pt x="44" y="347"/>
                    <a:pt x="44" y="347"/>
                  </a:cubicBezTo>
                  <a:cubicBezTo>
                    <a:pt x="44" y="347"/>
                    <a:pt x="44" y="348"/>
                    <a:pt x="44" y="349"/>
                  </a:cubicBezTo>
                  <a:cubicBezTo>
                    <a:pt x="44" y="349"/>
                    <a:pt x="44" y="349"/>
                    <a:pt x="44" y="349"/>
                  </a:cubicBezTo>
                  <a:cubicBezTo>
                    <a:pt x="45" y="351"/>
                    <a:pt x="46" y="352"/>
                    <a:pt x="46" y="354"/>
                  </a:cubicBezTo>
                  <a:cubicBezTo>
                    <a:pt x="46" y="355"/>
                    <a:pt x="46" y="360"/>
                    <a:pt x="44" y="363"/>
                  </a:cubicBezTo>
                  <a:cubicBezTo>
                    <a:pt x="42" y="365"/>
                    <a:pt x="40" y="366"/>
                    <a:pt x="39" y="366"/>
                  </a:cubicBezTo>
                  <a:cubicBezTo>
                    <a:pt x="39" y="366"/>
                    <a:pt x="38" y="366"/>
                    <a:pt x="38" y="367"/>
                  </a:cubicBezTo>
                  <a:cubicBezTo>
                    <a:pt x="38" y="367"/>
                    <a:pt x="37" y="367"/>
                    <a:pt x="37" y="368"/>
                  </a:cubicBezTo>
                  <a:cubicBezTo>
                    <a:pt x="36" y="369"/>
                    <a:pt x="34" y="371"/>
                    <a:pt x="32" y="372"/>
                  </a:cubicBezTo>
                  <a:cubicBezTo>
                    <a:pt x="30" y="372"/>
                    <a:pt x="28" y="372"/>
                    <a:pt x="26" y="372"/>
                  </a:cubicBezTo>
                  <a:cubicBezTo>
                    <a:pt x="25" y="372"/>
                    <a:pt x="24" y="372"/>
                    <a:pt x="24" y="372"/>
                  </a:cubicBezTo>
                  <a:cubicBezTo>
                    <a:pt x="22" y="373"/>
                    <a:pt x="18" y="374"/>
                    <a:pt x="17" y="375"/>
                  </a:cubicBezTo>
                  <a:cubicBezTo>
                    <a:pt x="15" y="375"/>
                    <a:pt x="13" y="377"/>
                    <a:pt x="12" y="379"/>
                  </a:cubicBezTo>
                  <a:cubicBezTo>
                    <a:pt x="10" y="380"/>
                    <a:pt x="9" y="383"/>
                    <a:pt x="8" y="384"/>
                  </a:cubicBezTo>
                  <a:cubicBezTo>
                    <a:pt x="8" y="384"/>
                    <a:pt x="8" y="384"/>
                    <a:pt x="8" y="384"/>
                  </a:cubicBezTo>
                  <a:cubicBezTo>
                    <a:pt x="10" y="384"/>
                    <a:pt x="12" y="385"/>
                    <a:pt x="13" y="386"/>
                  </a:cubicBezTo>
                  <a:cubicBezTo>
                    <a:pt x="16" y="390"/>
                    <a:pt x="16" y="397"/>
                    <a:pt x="16" y="398"/>
                  </a:cubicBezTo>
                  <a:cubicBezTo>
                    <a:pt x="16" y="399"/>
                    <a:pt x="15" y="401"/>
                    <a:pt x="15" y="403"/>
                  </a:cubicBezTo>
                  <a:cubicBezTo>
                    <a:pt x="15" y="403"/>
                    <a:pt x="14" y="404"/>
                    <a:pt x="14" y="404"/>
                  </a:cubicBezTo>
                  <a:cubicBezTo>
                    <a:pt x="14" y="404"/>
                    <a:pt x="14" y="405"/>
                    <a:pt x="15" y="405"/>
                  </a:cubicBezTo>
                  <a:cubicBezTo>
                    <a:pt x="15" y="407"/>
                    <a:pt x="16" y="409"/>
                    <a:pt x="15" y="411"/>
                  </a:cubicBezTo>
                  <a:cubicBezTo>
                    <a:pt x="15" y="414"/>
                    <a:pt x="13" y="415"/>
                    <a:pt x="11" y="417"/>
                  </a:cubicBezTo>
                  <a:cubicBezTo>
                    <a:pt x="11" y="417"/>
                    <a:pt x="11" y="417"/>
                    <a:pt x="11" y="417"/>
                  </a:cubicBezTo>
                  <a:cubicBezTo>
                    <a:pt x="10" y="417"/>
                    <a:pt x="10" y="417"/>
                    <a:pt x="10" y="417"/>
                  </a:cubicBezTo>
                  <a:cubicBezTo>
                    <a:pt x="7" y="419"/>
                    <a:pt x="7" y="419"/>
                    <a:pt x="7" y="419"/>
                  </a:cubicBezTo>
                  <a:cubicBezTo>
                    <a:pt x="7" y="419"/>
                    <a:pt x="7" y="419"/>
                    <a:pt x="7" y="419"/>
                  </a:cubicBezTo>
                  <a:cubicBezTo>
                    <a:pt x="7" y="420"/>
                    <a:pt x="7" y="420"/>
                    <a:pt x="7" y="420"/>
                  </a:cubicBezTo>
                  <a:cubicBezTo>
                    <a:pt x="6" y="421"/>
                    <a:pt x="5" y="423"/>
                    <a:pt x="4" y="424"/>
                  </a:cubicBezTo>
                  <a:cubicBezTo>
                    <a:pt x="3" y="427"/>
                    <a:pt x="2" y="431"/>
                    <a:pt x="1" y="433"/>
                  </a:cubicBezTo>
                  <a:cubicBezTo>
                    <a:pt x="1" y="434"/>
                    <a:pt x="1" y="438"/>
                    <a:pt x="1" y="441"/>
                  </a:cubicBezTo>
                  <a:cubicBezTo>
                    <a:pt x="1" y="442"/>
                    <a:pt x="0" y="443"/>
                    <a:pt x="0" y="443"/>
                  </a:cubicBezTo>
                  <a:cubicBezTo>
                    <a:pt x="0" y="444"/>
                    <a:pt x="0" y="445"/>
                    <a:pt x="0" y="446"/>
                  </a:cubicBezTo>
                  <a:cubicBezTo>
                    <a:pt x="0" y="449"/>
                    <a:pt x="0" y="453"/>
                    <a:pt x="0" y="455"/>
                  </a:cubicBezTo>
                  <a:cubicBezTo>
                    <a:pt x="0" y="456"/>
                    <a:pt x="1" y="460"/>
                    <a:pt x="2" y="462"/>
                  </a:cubicBezTo>
                  <a:cubicBezTo>
                    <a:pt x="3" y="463"/>
                    <a:pt x="3" y="464"/>
                    <a:pt x="3" y="465"/>
                  </a:cubicBezTo>
                  <a:cubicBezTo>
                    <a:pt x="3" y="465"/>
                    <a:pt x="4" y="466"/>
                    <a:pt x="4" y="466"/>
                  </a:cubicBezTo>
                  <a:cubicBezTo>
                    <a:pt x="5" y="468"/>
                    <a:pt x="5" y="470"/>
                    <a:pt x="6" y="472"/>
                  </a:cubicBezTo>
                  <a:cubicBezTo>
                    <a:pt x="6" y="473"/>
                    <a:pt x="6" y="474"/>
                    <a:pt x="6" y="475"/>
                  </a:cubicBezTo>
                  <a:cubicBezTo>
                    <a:pt x="6" y="475"/>
                    <a:pt x="6" y="476"/>
                    <a:pt x="6" y="476"/>
                  </a:cubicBezTo>
                  <a:cubicBezTo>
                    <a:pt x="6" y="477"/>
                    <a:pt x="7" y="478"/>
                    <a:pt x="7" y="479"/>
                  </a:cubicBezTo>
                  <a:cubicBezTo>
                    <a:pt x="7" y="479"/>
                    <a:pt x="7" y="479"/>
                    <a:pt x="7" y="479"/>
                  </a:cubicBezTo>
                  <a:cubicBezTo>
                    <a:pt x="8" y="480"/>
                    <a:pt x="10" y="483"/>
                    <a:pt x="11" y="484"/>
                  </a:cubicBezTo>
                  <a:cubicBezTo>
                    <a:pt x="11" y="484"/>
                    <a:pt x="11" y="484"/>
                    <a:pt x="12" y="484"/>
                  </a:cubicBezTo>
                  <a:cubicBezTo>
                    <a:pt x="13" y="485"/>
                    <a:pt x="15" y="486"/>
                    <a:pt x="16" y="488"/>
                  </a:cubicBezTo>
                  <a:cubicBezTo>
                    <a:pt x="17" y="491"/>
                    <a:pt x="17" y="495"/>
                    <a:pt x="16" y="497"/>
                  </a:cubicBezTo>
                  <a:cubicBezTo>
                    <a:pt x="16" y="499"/>
                    <a:pt x="14" y="501"/>
                    <a:pt x="14" y="501"/>
                  </a:cubicBezTo>
                  <a:cubicBezTo>
                    <a:pt x="14" y="502"/>
                    <a:pt x="13" y="503"/>
                    <a:pt x="12" y="503"/>
                  </a:cubicBezTo>
                  <a:cubicBezTo>
                    <a:pt x="12" y="503"/>
                    <a:pt x="13" y="504"/>
                    <a:pt x="13" y="504"/>
                  </a:cubicBezTo>
                  <a:cubicBezTo>
                    <a:pt x="13" y="505"/>
                    <a:pt x="15" y="506"/>
                    <a:pt x="16" y="507"/>
                  </a:cubicBezTo>
                  <a:cubicBezTo>
                    <a:pt x="16" y="507"/>
                    <a:pt x="17" y="507"/>
                    <a:pt x="17" y="508"/>
                  </a:cubicBezTo>
                  <a:cubicBezTo>
                    <a:pt x="19" y="508"/>
                    <a:pt x="20" y="508"/>
                    <a:pt x="22" y="509"/>
                  </a:cubicBezTo>
                  <a:cubicBezTo>
                    <a:pt x="23" y="510"/>
                    <a:pt x="26" y="513"/>
                    <a:pt x="26" y="516"/>
                  </a:cubicBezTo>
                  <a:cubicBezTo>
                    <a:pt x="27" y="518"/>
                    <a:pt x="26" y="520"/>
                    <a:pt x="26" y="521"/>
                  </a:cubicBezTo>
                  <a:cubicBezTo>
                    <a:pt x="26" y="522"/>
                    <a:pt x="26" y="522"/>
                    <a:pt x="26" y="523"/>
                  </a:cubicBezTo>
                  <a:cubicBezTo>
                    <a:pt x="26" y="523"/>
                    <a:pt x="26" y="523"/>
                    <a:pt x="26" y="523"/>
                  </a:cubicBezTo>
                  <a:cubicBezTo>
                    <a:pt x="26" y="524"/>
                    <a:pt x="26" y="525"/>
                    <a:pt x="26" y="526"/>
                  </a:cubicBezTo>
                  <a:cubicBezTo>
                    <a:pt x="26" y="526"/>
                    <a:pt x="27" y="527"/>
                    <a:pt x="27" y="527"/>
                  </a:cubicBezTo>
                  <a:cubicBezTo>
                    <a:pt x="28" y="528"/>
                    <a:pt x="29" y="528"/>
                    <a:pt x="30" y="528"/>
                  </a:cubicBezTo>
                  <a:cubicBezTo>
                    <a:pt x="31" y="529"/>
                    <a:pt x="32" y="529"/>
                    <a:pt x="33" y="530"/>
                  </a:cubicBezTo>
                  <a:cubicBezTo>
                    <a:pt x="34" y="531"/>
                    <a:pt x="37" y="533"/>
                    <a:pt x="39" y="534"/>
                  </a:cubicBezTo>
                  <a:cubicBezTo>
                    <a:pt x="39" y="535"/>
                    <a:pt x="40" y="536"/>
                    <a:pt x="41" y="537"/>
                  </a:cubicBezTo>
                  <a:cubicBezTo>
                    <a:pt x="42" y="538"/>
                    <a:pt x="43" y="539"/>
                    <a:pt x="44" y="539"/>
                  </a:cubicBezTo>
                  <a:cubicBezTo>
                    <a:pt x="44" y="539"/>
                    <a:pt x="45" y="540"/>
                    <a:pt x="46" y="540"/>
                  </a:cubicBezTo>
                  <a:cubicBezTo>
                    <a:pt x="47" y="541"/>
                    <a:pt x="48" y="542"/>
                    <a:pt x="49" y="543"/>
                  </a:cubicBezTo>
                  <a:cubicBezTo>
                    <a:pt x="49" y="543"/>
                    <a:pt x="49" y="543"/>
                    <a:pt x="49" y="543"/>
                  </a:cubicBezTo>
                  <a:cubicBezTo>
                    <a:pt x="51" y="544"/>
                    <a:pt x="52" y="546"/>
                    <a:pt x="53" y="547"/>
                  </a:cubicBezTo>
                  <a:cubicBezTo>
                    <a:pt x="54" y="549"/>
                    <a:pt x="54" y="550"/>
                    <a:pt x="55" y="552"/>
                  </a:cubicBezTo>
                  <a:cubicBezTo>
                    <a:pt x="55" y="552"/>
                    <a:pt x="55" y="552"/>
                    <a:pt x="55" y="553"/>
                  </a:cubicBezTo>
                  <a:cubicBezTo>
                    <a:pt x="55" y="553"/>
                    <a:pt x="55" y="553"/>
                    <a:pt x="55" y="553"/>
                  </a:cubicBezTo>
                  <a:cubicBezTo>
                    <a:pt x="56" y="553"/>
                    <a:pt x="57" y="553"/>
                    <a:pt x="58" y="553"/>
                  </a:cubicBezTo>
                  <a:cubicBezTo>
                    <a:pt x="59" y="553"/>
                    <a:pt x="59" y="553"/>
                    <a:pt x="60" y="553"/>
                  </a:cubicBezTo>
                  <a:cubicBezTo>
                    <a:pt x="62" y="554"/>
                    <a:pt x="65" y="556"/>
                    <a:pt x="66" y="557"/>
                  </a:cubicBezTo>
                  <a:cubicBezTo>
                    <a:pt x="67" y="558"/>
                    <a:pt x="68" y="560"/>
                    <a:pt x="69" y="562"/>
                  </a:cubicBezTo>
                  <a:cubicBezTo>
                    <a:pt x="69" y="563"/>
                    <a:pt x="69" y="564"/>
                    <a:pt x="69" y="564"/>
                  </a:cubicBezTo>
                  <a:cubicBezTo>
                    <a:pt x="70" y="565"/>
                    <a:pt x="70" y="565"/>
                    <a:pt x="70" y="565"/>
                  </a:cubicBezTo>
                  <a:cubicBezTo>
                    <a:pt x="70" y="566"/>
                    <a:pt x="72" y="569"/>
                    <a:pt x="72" y="569"/>
                  </a:cubicBezTo>
                  <a:cubicBezTo>
                    <a:pt x="73" y="570"/>
                    <a:pt x="76" y="572"/>
                    <a:pt x="77" y="573"/>
                  </a:cubicBezTo>
                  <a:cubicBezTo>
                    <a:pt x="78" y="573"/>
                    <a:pt x="79" y="573"/>
                    <a:pt x="81" y="574"/>
                  </a:cubicBezTo>
                  <a:cubicBezTo>
                    <a:pt x="83" y="574"/>
                    <a:pt x="84" y="575"/>
                    <a:pt x="86" y="575"/>
                  </a:cubicBezTo>
                  <a:cubicBezTo>
                    <a:pt x="89" y="577"/>
                    <a:pt x="94" y="580"/>
                    <a:pt x="95" y="581"/>
                  </a:cubicBezTo>
                  <a:cubicBezTo>
                    <a:pt x="97" y="582"/>
                    <a:pt x="101" y="585"/>
                    <a:pt x="103" y="587"/>
                  </a:cubicBezTo>
                  <a:cubicBezTo>
                    <a:pt x="105" y="588"/>
                    <a:pt x="106" y="590"/>
                    <a:pt x="108" y="592"/>
                  </a:cubicBezTo>
                  <a:cubicBezTo>
                    <a:pt x="110" y="593"/>
                    <a:pt x="111" y="594"/>
                    <a:pt x="112" y="595"/>
                  </a:cubicBezTo>
                  <a:cubicBezTo>
                    <a:pt x="112" y="595"/>
                    <a:pt x="113" y="596"/>
                    <a:pt x="113" y="596"/>
                  </a:cubicBezTo>
                  <a:cubicBezTo>
                    <a:pt x="115" y="597"/>
                    <a:pt x="116" y="598"/>
                    <a:pt x="117" y="600"/>
                  </a:cubicBezTo>
                  <a:cubicBezTo>
                    <a:pt x="119" y="602"/>
                    <a:pt x="119" y="604"/>
                    <a:pt x="119" y="607"/>
                  </a:cubicBezTo>
                  <a:cubicBezTo>
                    <a:pt x="119" y="607"/>
                    <a:pt x="119" y="608"/>
                    <a:pt x="119" y="608"/>
                  </a:cubicBezTo>
                  <a:cubicBezTo>
                    <a:pt x="120" y="611"/>
                    <a:pt x="121" y="613"/>
                    <a:pt x="121" y="614"/>
                  </a:cubicBezTo>
                  <a:cubicBezTo>
                    <a:pt x="122" y="616"/>
                    <a:pt x="123" y="618"/>
                    <a:pt x="124" y="620"/>
                  </a:cubicBezTo>
                  <a:cubicBezTo>
                    <a:pt x="124" y="620"/>
                    <a:pt x="125" y="620"/>
                    <a:pt x="125" y="621"/>
                  </a:cubicBezTo>
                  <a:cubicBezTo>
                    <a:pt x="126" y="622"/>
                    <a:pt x="127" y="623"/>
                    <a:pt x="128" y="625"/>
                  </a:cubicBezTo>
                  <a:cubicBezTo>
                    <a:pt x="129" y="626"/>
                    <a:pt x="130" y="629"/>
                    <a:pt x="129" y="631"/>
                  </a:cubicBezTo>
                  <a:cubicBezTo>
                    <a:pt x="129" y="633"/>
                    <a:pt x="128" y="634"/>
                    <a:pt x="127" y="635"/>
                  </a:cubicBezTo>
                  <a:cubicBezTo>
                    <a:pt x="126" y="636"/>
                    <a:pt x="126" y="636"/>
                    <a:pt x="126" y="636"/>
                  </a:cubicBezTo>
                  <a:cubicBezTo>
                    <a:pt x="126" y="636"/>
                    <a:pt x="126" y="636"/>
                    <a:pt x="126" y="637"/>
                  </a:cubicBezTo>
                  <a:cubicBezTo>
                    <a:pt x="126" y="637"/>
                    <a:pt x="125" y="638"/>
                    <a:pt x="125" y="638"/>
                  </a:cubicBezTo>
                  <a:cubicBezTo>
                    <a:pt x="125" y="639"/>
                    <a:pt x="125" y="639"/>
                    <a:pt x="125" y="639"/>
                  </a:cubicBezTo>
                  <a:cubicBezTo>
                    <a:pt x="125" y="639"/>
                    <a:pt x="126" y="640"/>
                    <a:pt x="126" y="641"/>
                  </a:cubicBezTo>
                  <a:cubicBezTo>
                    <a:pt x="127" y="641"/>
                    <a:pt x="127" y="642"/>
                    <a:pt x="128" y="643"/>
                  </a:cubicBezTo>
                  <a:cubicBezTo>
                    <a:pt x="129" y="644"/>
                    <a:pt x="130" y="647"/>
                    <a:pt x="131" y="649"/>
                  </a:cubicBezTo>
                  <a:cubicBezTo>
                    <a:pt x="131" y="650"/>
                    <a:pt x="132" y="651"/>
                    <a:pt x="132" y="652"/>
                  </a:cubicBezTo>
                  <a:cubicBezTo>
                    <a:pt x="132" y="653"/>
                    <a:pt x="132" y="654"/>
                    <a:pt x="132" y="654"/>
                  </a:cubicBezTo>
                  <a:cubicBezTo>
                    <a:pt x="133" y="655"/>
                    <a:pt x="134" y="657"/>
                    <a:pt x="135" y="659"/>
                  </a:cubicBezTo>
                  <a:cubicBezTo>
                    <a:pt x="135" y="659"/>
                    <a:pt x="135" y="659"/>
                    <a:pt x="135" y="659"/>
                  </a:cubicBezTo>
                  <a:cubicBezTo>
                    <a:pt x="136" y="660"/>
                    <a:pt x="137" y="662"/>
                    <a:pt x="138" y="663"/>
                  </a:cubicBezTo>
                  <a:cubicBezTo>
                    <a:pt x="138" y="663"/>
                    <a:pt x="140" y="663"/>
                    <a:pt x="141" y="663"/>
                  </a:cubicBezTo>
                  <a:cubicBezTo>
                    <a:pt x="141" y="663"/>
                    <a:pt x="141" y="663"/>
                    <a:pt x="141" y="663"/>
                  </a:cubicBezTo>
                  <a:cubicBezTo>
                    <a:pt x="142" y="663"/>
                    <a:pt x="142" y="663"/>
                    <a:pt x="143" y="663"/>
                  </a:cubicBezTo>
                  <a:cubicBezTo>
                    <a:pt x="143" y="663"/>
                    <a:pt x="144" y="662"/>
                    <a:pt x="144" y="661"/>
                  </a:cubicBezTo>
                  <a:cubicBezTo>
                    <a:pt x="145" y="660"/>
                    <a:pt x="146" y="658"/>
                    <a:pt x="147" y="657"/>
                  </a:cubicBezTo>
                  <a:cubicBezTo>
                    <a:pt x="147" y="656"/>
                    <a:pt x="147" y="656"/>
                    <a:pt x="147" y="655"/>
                  </a:cubicBezTo>
                  <a:cubicBezTo>
                    <a:pt x="147" y="653"/>
                    <a:pt x="148" y="651"/>
                    <a:pt x="149" y="649"/>
                  </a:cubicBezTo>
                  <a:cubicBezTo>
                    <a:pt x="151" y="646"/>
                    <a:pt x="155" y="645"/>
                    <a:pt x="156" y="645"/>
                  </a:cubicBezTo>
                  <a:cubicBezTo>
                    <a:pt x="157" y="644"/>
                    <a:pt x="158" y="644"/>
                    <a:pt x="159" y="644"/>
                  </a:cubicBezTo>
                  <a:cubicBezTo>
                    <a:pt x="162" y="644"/>
                    <a:pt x="165" y="645"/>
                    <a:pt x="167" y="645"/>
                  </a:cubicBezTo>
                  <a:cubicBezTo>
                    <a:pt x="168" y="646"/>
                    <a:pt x="170" y="647"/>
                    <a:pt x="171" y="648"/>
                  </a:cubicBezTo>
                  <a:cubicBezTo>
                    <a:pt x="172" y="648"/>
                    <a:pt x="173" y="649"/>
                    <a:pt x="173" y="649"/>
                  </a:cubicBezTo>
                  <a:cubicBezTo>
                    <a:pt x="175" y="649"/>
                    <a:pt x="176" y="650"/>
                    <a:pt x="177" y="650"/>
                  </a:cubicBezTo>
                  <a:cubicBezTo>
                    <a:pt x="177" y="650"/>
                    <a:pt x="178" y="650"/>
                    <a:pt x="178" y="650"/>
                  </a:cubicBezTo>
                  <a:cubicBezTo>
                    <a:pt x="179" y="649"/>
                    <a:pt x="180" y="649"/>
                    <a:pt x="182" y="649"/>
                  </a:cubicBezTo>
                  <a:cubicBezTo>
                    <a:pt x="182" y="649"/>
                    <a:pt x="182" y="649"/>
                    <a:pt x="182" y="649"/>
                  </a:cubicBezTo>
                  <a:cubicBezTo>
                    <a:pt x="185" y="649"/>
                    <a:pt x="188" y="651"/>
                    <a:pt x="190" y="651"/>
                  </a:cubicBezTo>
                  <a:cubicBezTo>
                    <a:pt x="191" y="652"/>
                    <a:pt x="192" y="653"/>
                    <a:pt x="194" y="654"/>
                  </a:cubicBezTo>
                  <a:cubicBezTo>
                    <a:pt x="194" y="655"/>
                    <a:pt x="195" y="656"/>
                    <a:pt x="195" y="656"/>
                  </a:cubicBezTo>
                  <a:cubicBezTo>
                    <a:pt x="196" y="656"/>
                    <a:pt x="197" y="656"/>
                    <a:pt x="198" y="657"/>
                  </a:cubicBezTo>
                  <a:cubicBezTo>
                    <a:pt x="199" y="657"/>
                    <a:pt x="200" y="657"/>
                    <a:pt x="201" y="658"/>
                  </a:cubicBezTo>
                  <a:cubicBezTo>
                    <a:pt x="201" y="658"/>
                    <a:pt x="201" y="658"/>
                    <a:pt x="201" y="658"/>
                  </a:cubicBezTo>
                  <a:cubicBezTo>
                    <a:pt x="204" y="659"/>
                    <a:pt x="206" y="660"/>
                    <a:pt x="208" y="662"/>
                  </a:cubicBezTo>
                  <a:cubicBezTo>
                    <a:pt x="210" y="664"/>
                    <a:pt x="211" y="670"/>
                    <a:pt x="211" y="673"/>
                  </a:cubicBezTo>
                  <a:cubicBezTo>
                    <a:pt x="210" y="675"/>
                    <a:pt x="209" y="677"/>
                    <a:pt x="207" y="679"/>
                  </a:cubicBezTo>
                  <a:cubicBezTo>
                    <a:pt x="207" y="679"/>
                    <a:pt x="206" y="679"/>
                    <a:pt x="206" y="679"/>
                  </a:cubicBezTo>
                  <a:cubicBezTo>
                    <a:pt x="206" y="680"/>
                    <a:pt x="205" y="681"/>
                    <a:pt x="204" y="682"/>
                  </a:cubicBezTo>
                  <a:cubicBezTo>
                    <a:pt x="203" y="682"/>
                    <a:pt x="203" y="683"/>
                    <a:pt x="202" y="683"/>
                  </a:cubicBezTo>
                  <a:cubicBezTo>
                    <a:pt x="202" y="684"/>
                    <a:pt x="200" y="686"/>
                    <a:pt x="200" y="688"/>
                  </a:cubicBezTo>
                  <a:cubicBezTo>
                    <a:pt x="200" y="689"/>
                    <a:pt x="199" y="689"/>
                    <a:pt x="199" y="690"/>
                  </a:cubicBezTo>
                  <a:cubicBezTo>
                    <a:pt x="199" y="690"/>
                    <a:pt x="200" y="691"/>
                    <a:pt x="200" y="691"/>
                  </a:cubicBezTo>
                  <a:cubicBezTo>
                    <a:pt x="200" y="691"/>
                    <a:pt x="201" y="692"/>
                    <a:pt x="201" y="692"/>
                  </a:cubicBezTo>
                  <a:cubicBezTo>
                    <a:pt x="202" y="693"/>
                    <a:pt x="202" y="694"/>
                    <a:pt x="203" y="695"/>
                  </a:cubicBezTo>
                  <a:cubicBezTo>
                    <a:pt x="203" y="695"/>
                    <a:pt x="205" y="700"/>
                    <a:pt x="205" y="703"/>
                  </a:cubicBezTo>
                  <a:cubicBezTo>
                    <a:pt x="205" y="705"/>
                    <a:pt x="205" y="707"/>
                    <a:pt x="202" y="712"/>
                  </a:cubicBezTo>
                  <a:cubicBezTo>
                    <a:pt x="202" y="713"/>
                    <a:pt x="200" y="716"/>
                    <a:pt x="199" y="716"/>
                  </a:cubicBezTo>
                  <a:cubicBezTo>
                    <a:pt x="199" y="717"/>
                    <a:pt x="198" y="718"/>
                    <a:pt x="197" y="718"/>
                  </a:cubicBezTo>
                  <a:cubicBezTo>
                    <a:pt x="197" y="719"/>
                    <a:pt x="196" y="719"/>
                    <a:pt x="196" y="720"/>
                  </a:cubicBezTo>
                  <a:cubicBezTo>
                    <a:pt x="196" y="720"/>
                    <a:pt x="195" y="723"/>
                    <a:pt x="194" y="724"/>
                  </a:cubicBezTo>
                  <a:cubicBezTo>
                    <a:pt x="194" y="725"/>
                    <a:pt x="194" y="727"/>
                    <a:pt x="194" y="732"/>
                  </a:cubicBezTo>
                  <a:cubicBezTo>
                    <a:pt x="194" y="732"/>
                    <a:pt x="194" y="733"/>
                    <a:pt x="194" y="734"/>
                  </a:cubicBezTo>
                  <a:cubicBezTo>
                    <a:pt x="194" y="736"/>
                    <a:pt x="194" y="738"/>
                    <a:pt x="194" y="739"/>
                  </a:cubicBezTo>
                  <a:cubicBezTo>
                    <a:pt x="193" y="741"/>
                    <a:pt x="192" y="743"/>
                    <a:pt x="191" y="745"/>
                  </a:cubicBezTo>
                  <a:cubicBezTo>
                    <a:pt x="191" y="746"/>
                    <a:pt x="191" y="746"/>
                    <a:pt x="191" y="746"/>
                  </a:cubicBezTo>
                  <a:cubicBezTo>
                    <a:pt x="190" y="747"/>
                    <a:pt x="189" y="749"/>
                    <a:pt x="188" y="750"/>
                  </a:cubicBezTo>
                  <a:cubicBezTo>
                    <a:pt x="188" y="751"/>
                    <a:pt x="187" y="752"/>
                    <a:pt x="187" y="752"/>
                  </a:cubicBezTo>
                  <a:cubicBezTo>
                    <a:pt x="186" y="753"/>
                    <a:pt x="186" y="753"/>
                    <a:pt x="186" y="754"/>
                  </a:cubicBezTo>
                  <a:cubicBezTo>
                    <a:pt x="185" y="755"/>
                    <a:pt x="184" y="757"/>
                    <a:pt x="183" y="758"/>
                  </a:cubicBezTo>
                  <a:cubicBezTo>
                    <a:pt x="183" y="759"/>
                    <a:pt x="183" y="763"/>
                    <a:pt x="183" y="764"/>
                  </a:cubicBezTo>
                  <a:cubicBezTo>
                    <a:pt x="183" y="764"/>
                    <a:pt x="184" y="765"/>
                    <a:pt x="184" y="766"/>
                  </a:cubicBezTo>
                  <a:cubicBezTo>
                    <a:pt x="184" y="767"/>
                    <a:pt x="185" y="768"/>
                    <a:pt x="185" y="769"/>
                  </a:cubicBezTo>
                  <a:cubicBezTo>
                    <a:pt x="185" y="770"/>
                    <a:pt x="185" y="771"/>
                    <a:pt x="185" y="772"/>
                  </a:cubicBezTo>
                  <a:cubicBezTo>
                    <a:pt x="186" y="773"/>
                    <a:pt x="186" y="774"/>
                    <a:pt x="186" y="775"/>
                  </a:cubicBezTo>
                  <a:cubicBezTo>
                    <a:pt x="186" y="775"/>
                    <a:pt x="188" y="778"/>
                    <a:pt x="189" y="779"/>
                  </a:cubicBezTo>
                  <a:cubicBezTo>
                    <a:pt x="189" y="779"/>
                    <a:pt x="190" y="780"/>
                    <a:pt x="191" y="780"/>
                  </a:cubicBezTo>
                  <a:cubicBezTo>
                    <a:pt x="191" y="780"/>
                    <a:pt x="191" y="780"/>
                    <a:pt x="191" y="780"/>
                  </a:cubicBezTo>
                  <a:cubicBezTo>
                    <a:pt x="192" y="780"/>
                    <a:pt x="194" y="781"/>
                    <a:pt x="195" y="781"/>
                  </a:cubicBezTo>
                  <a:cubicBezTo>
                    <a:pt x="198" y="783"/>
                    <a:pt x="201" y="786"/>
                    <a:pt x="201" y="787"/>
                  </a:cubicBezTo>
                  <a:cubicBezTo>
                    <a:pt x="202" y="788"/>
                    <a:pt x="203" y="790"/>
                    <a:pt x="205" y="792"/>
                  </a:cubicBezTo>
                  <a:cubicBezTo>
                    <a:pt x="205" y="793"/>
                    <a:pt x="205" y="793"/>
                    <a:pt x="206" y="794"/>
                  </a:cubicBezTo>
                  <a:cubicBezTo>
                    <a:pt x="206" y="794"/>
                    <a:pt x="206" y="795"/>
                    <a:pt x="207" y="796"/>
                  </a:cubicBezTo>
                  <a:cubicBezTo>
                    <a:pt x="207" y="796"/>
                    <a:pt x="207" y="797"/>
                    <a:pt x="208" y="798"/>
                  </a:cubicBezTo>
                  <a:cubicBezTo>
                    <a:pt x="208" y="798"/>
                    <a:pt x="209" y="799"/>
                    <a:pt x="210" y="799"/>
                  </a:cubicBezTo>
                  <a:cubicBezTo>
                    <a:pt x="210" y="799"/>
                    <a:pt x="211" y="799"/>
                    <a:pt x="211" y="799"/>
                  </a:cubicBezTo>
                  <a:cubicBezTo>
                    <a:pt x="212" y="798"/>
                    <a:pt x="213" y="798"/>
                    <a:pt x="215" y="798"/>
                  </a:cubicBezTo>
                  <a:cubicBezTo>
                    <a:pt x="215" y="798"/>
                    <a:pt x="216" y="798"/>
                    <a:pt x="216" y="798"/>
                  </a:cubicBezTo>
                  <a:cubicBezTo>
                    <a:pt x="219" y="799"/>
                    <a:pt x="222" y="801"/>
                    <a:pt x="223" y="803"/>
                  </a:cubicBezTo>
                  <a:cubicBezTo>
                    <a:pt x="223" y="804"/>
                    <a:pt x="223" y="804"/>
                    <a:pt x="223" y="805"/>
                  </a:cubicBezTo>
                  <a:cubicBezTo>
                    <a:pt x="224" y="805"/>
                    <a:pt x="225" y="805"/>
                    <a:pt x="226" y="805"/>
                  </a:cubicBezTo>
                  <a:cubicBezTo>
                    <a:pt x="227" y="805"/>
                    <a:pt x="227" y="805"/>
                    <a:pt x="227" y="805"/>
                  </a:cubicBezTo>
                  <a:cubicBezTo>
                    <a:pt x="230" y="806"/>
                    <a:pt x="232" y="808"/>
                    <a:pt x="233" y="810"/>
                  </a:cubicBezTo>
                  <a:cubicBezTo>
                    <a:pt x="233" y="810"/>
                    <a:pt x="233" y="810"/>
                    <a:pt x="233" y="810"/>
                  </a:cubicBezTo>
                  <a:cubicBezTo>
                    <a:pt x="234" y="811"/>
                    <a:pt x="236" y="813"/>
                    <a:pt x="237" y="813"/>
                  </a:cubicBezTo>
                  <a:cubicBezTo>
                    <a:pt x="237" y="813"/>
                    <a:pt x="238" y="813"/>
                    <a:pt x="238" y="813"/>
                  </a:cubicBezTo>
                  <a:cubicBezTo>
                    <a:pt x="240" y="812"/>
                    <a:pt x="241" y="812"/>
                    <a:pt x="242" y="812"/>
                  </a:cubicBezTo>
                  <a:cubicBezTo>
                    <a:pt x="244" y="812"/>
                    <a:pt x="245" y="812"/>
                    <a:pt x="246" y="813"/>
                  </a:cubicBezTo>
                  <a:cubicBezTo>
                    <a:pt x="248" y="814"/>
                    <a:pt x="252" y="817"/>
                    <a:pt x="252" y="821"/>
                  </a:cubicBezTo>
                  <a:cubicBezTo>
                    <a:pt x="252" y="823"/>
                    <a:pt x="250" y="826"/>
                    <a:pt x="247" y="828"/>
                  </a:cubicBezTo>
                  <a:cubicBezTo>
                    <a:pt x="247" y="828"/>
                    <a:pt x="247" y="828"/>
                    <a:pt x="246" y="828"/>
                  </a:cubicBezTo>
                  <a:cubicBezTo>
                    <a:pt x="247" y="829"/>
                    <a:pt x="247" y="829"/>
                    <a:pt x="247" y="829"/>
                  </a:cubicBezTo>
                  <a:cubicBezTo>
                    <a:pt x="247" y="830"/>
                    <a:pt x="248" y="830"/>
                    <a:pt x="249" y="830"/>
                  </a:cubicBezTo>
                  <a:cubicBezTo>
                    <a:pt x="249" y="830"/>
                    <a:pt x="250" y="830"/>
                    <a:pt x="250" y="829"/>
                  </a:cubicBezTo>
                  <a:cubicBezTo>
                    <a:pt x="250" y="829"/>
                    <a:pt x="250" y="829"/>
                    <a:pt x="250" y="829"/>
                  </a:cubicBezTo>
                  <a:cubicBezTo>
                    <a:pt x="250" y="828"/>
                    <a:pt x="250" y="828"/>
                    <a:pt x="251" y="827"/>
                  </a:cubicBezTo>
                  <a:cubicBezTo>
                    <a:pt x="251" y="827"/>
                    <a:pt x="251" y="827"/>
                    <a:pt x="251" y="827"/>
                  </a:cubicBezTo>
                  <a:cubicBezTo>
                    <a:pt x="251" y="825"/>
                    <a:pt x="252" y="822"/>
                    <a:pt x="255" y="821"/>
                  </a:cubicBezTo>
                  <a:cubicBezTo>
                    <a:pt x="256" y="821"/>
                    <a:pt x="257" y="821"/>
                    <a:pt x="257" y="821"/>
                  </a:cubicBezTo>
                  <a:cubicBezTo>
                    <a:pt x="260" y="821"/>
                    <a:pt x="262" y="822"/>
                    <a:pt x="263" y="823"/>
                  </a:cubicBezTo>
                  <a:cubicBezTo>
                    <a:pt x="263" y="823"/>
                    <a:pt x="264" y="823"/>
                    <a:pt x="264" y="824"/>
                  </a:cubicBezTo>
                  <a:cubicBezTo>
                    <a:pt x="264" y="824"/>
                    <a:pt x="264" y="824"/>
                    <a:pt x="264" y="824"/>
                  </a:cubicBezTo>
                  <a:cubicBezTo>
                    <a:pt x="266" y="824"/>
                    <a:pt x="268" y="825"/>
                    <a:pt x="269" y="827"/>
                  </a:cubicBezTo>
                  <a:cubicBezTo>
                    <a:pt x="270" y="828"/>
                    <a:pt x="270" y="829"/>
                    <a:pt x="271" y="830"/>
                  </a:cubicBezTo>
                  <a:cubicBezTo>
                    <a:pt x="271" y="830"/>
                    <a:pt x="271" y="830"/>
                    <a:pt x="271" y="830"/>
                  </a:cubicBezTo>
                  <a:cubicBezTo>
                    <a:pt x="271" y="830"/>
                    <a:pt x="271" y="830"/>
                    <a:pt x="271" y="830"/>
                  </a:cubicBezTo>
                  <a:cubicBezTo>
                    <a:pt x="271" y="830"/>
                    <a:pt x="271" y="830"/>
                    <a:pt x="271" y="830"/>
                  </a:cubicBezTo>
                  <a:cubicBezTo>
                    <a:pt x="274" y="830"/>
                    <a:pt x="277" y="832"/>
                    <a:pt x="278" y="833"/>
                  </a:cubicBezTo>
                  <a:cubicBezTo>
                    <a:pt x="279" y="833"/>
                    <a:pt x="280" y="835"/>
                    <a:pt x="280" y="836"/>
                  </a:cubicBezTo>
                  <a:cubicBezTo>
                    <a:pt x="280" y="836"/>
                    <a:pt x="280" y="836"/>
                    <a:pt x="280" y="836"/>
                  </a:cubicBezTo>
                  <a:cubicBezTo>
                    <a:pt x="280" y="836"/>
                    <a:pt x="281" y="836"/>
                    <a:pt x="281" y="836"/>
                  </a:cubicBezTo>
                  <a:cubicBezTo>
                    <a:pt x="282" y="836"/>
                    <a:pt x="283" y="836"/>
                    <a:pt x="285" y="837"/>
                  </a:cubicBezTo>
                  <a:cubicBezTo>
                    <a:pt x="286" y="838"/>
                    <a:pt x="288" y="841"/>
                    <a:pt x="289" y="842"/>
                  </a:cubicBezTo>
                  <a:cubicBezTo>
                    <a:pt x="289" y="843"/>
                    <a:pt x="289" y="844"/>
                    <a:pt x="290" y="846"/>
                  </a:cubicBezTo>
                  <a:cubicBezTo>
                    <a:pt x="290" y="846"/>
                    <a:pt x="290" y="847"/>
                    <a:pt x="290" y="847"/>
                  </a:cubicBezTo>
                  <a:cubicBezTo>
                    <a:pt x="291" y="847"/>
                    <a:pt x="291" y="847"/>
                    <a:pt x="292" y="847"/>
                  </a:cubicBezTo>
                  <a:cubicBezTo>
                    <a:pt x="293" y="847"/>
                    <a:pt x="293" y="847"/>
                    <a:pt x="294" y="847"/>
                  </a:cubicBezTo>
                  <a:cubicBezTo>
                    <a:pt x="295" y="847"/>
                    <a:pt x="298" y="849"/>
                    <a:pt x="299" y="849"/>
                  </a:cubicBezTo>
                  <a:cubicBezTo>
                    <a:pt x="300" y="850"/>
                    <a:pt x="300" y="851"/>
                    <a:pt x="301" y="852"/>
                  </a:cubicBezTo>
                  <a:cubicBezTo>
                    <a:pt x="301" y="852"/>
                    <a:pt x="301" y="852"/>
                    <a:pt x="302" y="852"/>
                  </a:cubicBezTo>
                  <a:cubicBezTo>
                    <a:pt x="303" y="852"/>
                    <a:pt x="303" y="852"/>
                    <a:pt x="304" y="852"/>
                  </a:cubicBezTo>
                  <a:cubicBezTo>
                    <a:pt x="306" y="853"/>
                    <a:pt x="310" y="855"/>
                    <a:pt x="311" y="858"/>
                  </a:cubicBezTo>
                  <a:cubicBezTo>
                    <a:pt x="312" y="860"/>
                    <a:pt x="312" y="862"/>
                    <a:pt x="312" y="865"/>
                  </a:cubicBezTo>
                  <a:cubicBezTo>
                    <a:pt x="312" y="865"/>
                    <a:pt x="312" y="865"/>
                    <a:pt x="313" y="866"/>
                  </a:cubicBezTo>
                  <a:cubicBezTo>
                    <a:pt x="314" y="866"/>
                    <a:pt x="315" y="867"/>
                    <a:pt x="316" y="868"/>
                  </a:cubicBezTo>
                  <a:cubicBezTo>
                    <a:pt x="317" y="869"/>
                    <a:pt x="319" y="872"/>
                    <a:pt x="319" y="875"/>
                  </a:cubicBezTo>
                  <a:cubicBezTo>
                    <a:pt x="319" y="875"/>
                    <a:pt x="319" y="881"/>
                    <a:pt x="315" y="884"/>
                  </a:cubicBezTo>
                  <a:cubicBezTo>
                    <a:pt x="314" y="884"/>
                    <a:pt x="314" y="884"/>
                    <a:pt x="314" y="884"/>
                  </a:cubicBezTo>
                  <a:cubicBezTo>
                    <a:pt x="314" y="885"/>
                    <a:pt x="315" y="887"/>
                    <a:pt x="317" y="890"/>
                  </a:cubicBezTo>
                  <a:cubicBezTo>
                    <a:pt x="318" y="891"/>
                    <a:pt x="321" y="894"/>
                    <a:pt x="322" y="895"/>
                  </a:cubicBezTo>
                  <a:cubicBezTo>
                    <a:pt x="322" y="896"/>
                    <a:pt x="323" y="896"/>
                    <a:pt x="324" y="897"/>
                  </a:cubicBezTo>
                  <a:cubicBezTo>
                    <a:pt x="325" y="898"/>
                    <a:pt x="327" y="900"/>
                    <a:pt x="328" y="902"/>
                  </a:cubicBezTo>
                  <a:cubicBezTo>
                    <a:pt x="330" y="904"/>
                    <a:pt x="332" y="910"/>
                    <a:pt x="332" y="914"/>
                  </a:cubicBezTo>
                  <a:cubicBezTo>
                    <a:pt x="332" y="916"/>
                    <a:pt x="331" y="918"/>
                    <a:pt x="329" y="920"/>
                  </a:cubicBezTo>
                  <a:cubicBezTo>
                    <a:pt x="329" y="920"/>
                    <a:pt x="329" y="920"/>
                    <a:pt x="329" y="920"/>
                  </a:cubicBezTo>
                  <a:cubicBezTo>
                    <a:pt x="329" y="920"/>
                    <a:pt x="329" y="920"/>
                    <a:pt x="329" y="921"/>
                  </a:cubicBezTo>
                  <a:cubicBezTo>
                    <a:pt x="328" y="922"/>
                    <a:pt x="327" y="924"/>
                    <a:pt x="325" y="925"/>
                  </a:cubicBezTo>
                  <a:cubicBezTo>
                    <a:pt x="324" y="925"/>
                    <a:pt x="323" y="926"/>
                    <a:pt x="322" y="926"/>
                  </a:cubicBezTo>
                  <a:cubicBezTo>
                    <a:pt x="321" y="926"/>
                    <a:pt x="321" y="926"/>
                    <a:pt x="320" y="926"/>
                  </a:cubicBezTo>
                  <a:cubicBezTo>
                    <a:pt x="320" y="926"/>
                    <a:pt x="320" y="927"/>
                    <a:pt x="320" y="927"/>
                  </a:cubicBezTo>
                  <a:cubicBezTo>
                    <a:pt x="320" y="927"/>
                    <a:pt x="319" y="928"/>
                    <a:pt x="319" y="929"/>
                  </a:cubicBezTo>
                  <a:cubicBezTo>
                    <a:pt x="320" y="929"/>
                    <a:pt x="320" y="929"/>
                    <a:pt x="320" y="930"/>
                  </a:cubicBezTo>
                  <a:cubicBezTo>
                    <a:pt x="320" y="930"/>
                    <a:pt x="320" y="930"/>
                    <a:pt x="320" y="930"/>
                  </a:cubicBezTo>
                  <a:cubicBezTo>
                    <a:pt x="321" y="930"/>
                    <a:pt x="322" y="930"/>
                    <a:pt x="323" y="931"/>
                  </a:cubicBezTo>
                  <a:cubicBezTo>
                    <a:pt x="325" y="931"/>
                    <a:pt x="327" y="933"/>
                    <a:pt x="327" y="935"/>
                  </a:cubicBezTo>
                  <a:cubicBezTo>
                    <a:pt x="328" y="937"/>
                    <a:pt x="328" y="939"/>
                    <a:pt x="328" y="940"/>
                  </a:cubicBezTo>
                  <a:cubicBezTo>
                    <a:pt x="328" y="941"/>
                    <a:pt x="328" y="941"/>
                    <a:pt x="328" y="941"/>
                  </a:cubicBezTo>
                  <a:cubicBezTo>
                    <a:pt x="328" y="943"/>
                    <a:pt x="328" y="944"/>
                    <a:pt x="329" y="944"/>
                  </a:cubicBezTo>
                  <a:cubicBezTo>
                    <a:pt x="329" y="944"/>
                    <a:pt x="330" y="945"/>
                    <a:pt x="330" y="946"/>
                  </a:cubicBezTo>
                  <a:cubicBezTo>
                    <a:pt x="331" y="946"/>
                    <a:pt x="331" y="947"/>
                    <a:pt x="332" y="948"/>
                  </a:cubicBezTo>
                  <a:cubicBezTo>
                    <a:pt x="332" y="949"/>
                    <a:pt x="333" y="950"/>
                    <a:pt x="334" y="951"/>
                  </a:cubicBezTo>
                  <a:cubicBezTo>
                    <a:pt x="334" y="952"/>
                    <a:pt x="335" y="954"/>
                    <a:pt x="335" y="954"/>
                  </a:cubicBezTo>
                  <a:cubicBezTo>
                    <a:pt x="335" y="954"/>
                    <a:pt x="335" y="955"/>
                    <a:pt x="336" y="955"/>
                  </a:cubicBezTo>
                  <a:cubicBezTo>
                    <a:pt x="337" y="955"/>
                    <a:pt x="338" y="956"/>
                    <a:pt x="339" y="957"/>
                  </a:cubicBezTo>
                  <a:cubicBezTo>
                    <a:pt x="340" y="958"/>
                    <a:pt x="342" y="961"/>
                    <a:pt x="342" y="964"/>
                  </a:cubicBezTo>
                  <a:cubicBezTo>
                    <a:pt x="342" y="965"/>
                    <a:pt x="342" y="967"/>
                    <a:pt x="341" y="968"/>
                  </a:cubicBezTo>
                  <a:cubicBezTo>
                    <a:pt x="342" y="968"/>
                    <a:pt x="342" y="968"/>
                    <a:pt x="342" y="968"/>
                  </a:cubicBezTo>
                  <a:cubicBezTo>
                    <a:pt x="342" y="965"/>
                    <a:pt x="344" y="962"/>
                    <a:pt x="345" y="962"/>
                  </a:cubicBezTo>
                  <a:cubicBezTo>
                    <a:pt x="347" y="960"/>
                    <a:pt x="350" y="960"/>
                    <a:pt x="351" y="959"/>
                  </a:cubicBezTo>
                  <a:cubicBezTo>
                    <a:pt x="351" y="959"/>
                    <a:pt x="351" y="959"/>
                    <a:pt x="352" y="959"/>
                  </a:cubicBezTo>
                  <a:cubicBezTo>
                    <a:pt x="353" y="959"/>
                    <a:pt x="357" y="960"/>
                    <a:pt x="359" y="961"/>
                  </a:cubicBezTo>
                  <a:cubicBezTo>
                    <a:pt x="361" y="962"/>
                    <a:pt x="362" y="964"/>
                    <a:pt x="362" y="965"/>
                  </a:cubicBezTo>
                  <a:cubicBezTo>
                    <a:pt x="362" y="965"/>
                    <a:pt x="362" y="965"/>
                    <a:pt x="362" y="965"/>
                  </a:cubicBezTo>
                  <a:cubicBezTo>
                    <a:pt x="362" y="965"/>
                    <a:pt x="362" y="965"/>
                    <a:pt x="362" y="965"/>
                  </a:cubicBezTo>
                  <a:cubicBezTo>
                    <a:pt x="363" y="966"/>
                    <a:pt x="364" y="966"/>
                    <a:pt x="364" y="967"/>
                  </a:cubicBezTo>
                  <a:cubicBezTo>
                    <a:pt x="365" y="967"/>
                    <a:pt x="365" y="968"/>
                    <a:pt x="366" y="968"/>
                  </a:cubicBezTo>
                  <a:cubicBezTo>
                    <a:pt x="366" y="968"/>
                    <a:pt x="366" y="967"/>
                    <a:pt x="366" y="967"/>
                  </a:cubicBezTo>
                  <a:cubicBezTo>
                    <a:pt x="366" y="966"/>
                    <a:pt x="365" y="963"/>
                    <a:pt x="366" y="962"/>
                  </a:cubicBezTo>
                  <a:cubicBezTo>
                    <a:pt x="366" y="962"/>
                    <a:pt x="367" y="961"/>
                    <a:pt x="368" y="960"/>
                  </a:cubicBezTo>
                  <a:cubicBezTo>
                    <a:pt x="368" y="959"/>
                    <a:pt x="371" y="958"/>
                    <a:pt x="372" y="957"/>
                  </a:cubicBezTo>
                  <a:cubicBezTo>
                    <a:pt x="372" y="956"/>
                    <a:pt x="374" y="954"/>
                    <a:pt x="374" y="953"/>
                  </a:cubicBezTo>
                  <a:cubicBezTo>
                    <a:pt x="375" y="951"/>
                    <a:pt x="375" y="947"/>
                    <a:pt x="376" y="945"/>
                  </a:cubicBezTo>
                  <a:cubicBezTo>
                    <a:pt x="377" y="944"/>
                    <a:pt x="378" y="941"/>
                    <a:pt x="379" y="940"/>
                  </a:cubicBezTo>
                  <a:cubicBezTo>
                    <a:pt x="380" y="939"/>
                    <a:pt x="382" y="937"/>
                    <a:pt x="383" y="936"/>
                  </a:cubicBezTo>
                  <a:cubicBezTo>
                    <a:pt x="385" y="935"/>
                    <a:pt x="387" y="933"/>
                    <a:pt x="388" y="933"/>
                  </a:cubicBezTo>
                  <a:cubicBezTo>
                    <a:pt x="389" y="932"/>
                    <a:pt x="392" y="932"/>
                    <a:pt x="394" y="932"/>
                  </a:cubicBezTo>
                  <a:cubicBezTo>
                    <a:pt x="395" y="932"/>
                    <a:pt x="399" y="932"/>
                    <a:pt x="401" y="932"/>
                  </a:cubicBezTo>
                  <a:cubicBezTo>
                    <a:pt x="402" y="933"/>
                    <a:pt x="405" y="934"/>
                    <a:pt x="406" y="934"/>
                  </a:cubicBezTo>
                  <a:cubicBezTo>
                    <a:pt x="408" y="935"/>
                    <a:pt x="411" y="936"/>
                    <a:pt x="413" y="937"/>
                  </a:cubicBezTo>
                  <a:cubicBezTo>
                    <a:pt x="415" y="937"/>
                    <a:pt x="417" y="938"/>
                    <a:pt x="419" y="939"/>
                  </a:cubicBezTo>
                  <a:cubicBezTo>
                    <a:pt x="419" y="939"/>
                    <a:pt x="420" y="941"/>
                    <a:pt x="421" y="942"/>
                  </a:cubicBezTo>
                  <a:cubicBezTo>
                    <a:pt x="422" y="942"/>
                    <a:pt x="424" y="942"/>
                    <a:pt x="426" y="942"/>
                  </a:cubicBezTo>
                  <a:cubicBezTo>
                    <a:pt x="427" y="943"/>
                    <a:pt x="430" y="943"/>
                    <a:pt x="431" y="943"/>
                  </a:cubicBezTo>
                  <a:cubicBezTo>
                    <a:pt x="432" y="943"/>
                    <a:pt x="435" y="944"/>
                    <a:pt x="436" y="945"/>
                  </a:cubicBezTo>
                  <a:cubicBezTo>
                    <a:pt x="438" y="946"/>
                    <a:pt x="443" y="946"/>
                    <a:pt x="445" y="947"/>
                  </a:cubicBezTo>
                  <a:cubicBezTo>
                    <a:pt x="446" y="948"/>
                    <a:pt x="447" y="951"/>
                    <a:pt x="449" y="952"/>
                  </a:cubicBezTo>
                  <a:cubicBezTo>
                    <a:pt x="450" y="953"/>
                    <a:pt x="454" y="954"/>
                    <a:pt x="456" y="954"/>
                  </a:cubicBezTo>
                  <a:cubicBezTo>
                    <a:pt x="458" y="954"/>
                    <a:pt x="462" y="953"/>
                    <a:pt x="463" y="952"/>
                  </a:cubicBezTo>
                  <a:cubicBezTo>
                    <a:pt x="465" y="951"/>
                    <a:pt x="467" y="948"/>
                    <a:pt x="467" y="946"/>
                  </a:cubicBezTo>
                  <a:cubicBezTo>
                    <a:pt x="468" y="944"/>
                    <a:pt x="467" y="940"/>
                    <a:pt x="467" y="937"/>
                  </a:cubicBezTo>
                  <a:cubicBezTo>
                    <a:pt x="467" y="936"/>
                    <a:pt x="467" y="932"/>
                    <a:pt x="466" y="930"/>
                  </a:cubicBezTo>
                  <a:cubicBezTo>
                    <a:pt x="465" y="929"/>
                    <a:pt x="463" y="928"/>
                    <a:pt x="462" y="927"/>
                  </a:cubicBezTo>
                  <a:cubicBezTo>
                    <a:pt x="460" y="925"/>
                    <a:pt x="456" y="923"/>
                    <a:pt x="454" y="921"/>
                  </a:cubicBezTo>
                  <a:cubicBezTo>
                    <a:pt x="454" y="920"/>
                    <a:pt x="452" y="917"/>
                    <a:pt x="452" y="916"/>
                  </a:cubicBezTo>
                  <a:cubicBezTo>
                    <a:pt x="452" y="914"/>
                    <a:pt x="452" y="912"/>
                    <a:pt x="452" y="910"/>
                  </a:cubicBezTo>
                  <a:cubicBezTo>
                    <a:pt x="452" y="909"/>
                    <a:pt x="455" y="906"/>
                    <a:pt x="455" y="905"/>
                  </a:cubicBezTo>
                  <a:cubicBezTo>
                    <a:pt x="456" y="903"/>
                    <a:pt x="455" y="899"/>
                    <a:pt x="455" y="897"/>
                  </a:cubicBezTo>
                  <a:cubicBezTo>
                    <a:pt x="455" y="896"/>
                    <a:pt x="457" y="893"/>
                    <a:pt x="458" y="892"/>
                  </a:cubicBezTo>
                  <a:cubicBezTo>
                    <a:pt x="458" y="891"/>
                    <a:pt x="461" y="889"/>
                    <a:pt x="462" y="889"/>
                  </a:cubicBezTo>
                  <a:cubicBezTo>
                    <a:pt x="463" y="889"/>
                    <a:pt x="465" y="889"/>
                    <a:pt x="466" y="889"/>
                  </a:cubicBezTo>
                  <a:cubicBezTo>
                    <a:pt x="466" y="890"/>
                    <a:pt x="467" y="891"/>
                    <a:pt x="468" y="891"/>
                  </a:cubicBezTo>
                  <a:cubicBezTo>
                    <a:pt x="469" y="891"/>
                    <a:pt x="470" y="891"/>
                    <a:pt x="471" y="890"/>
                  </a:cubicBezTo>
                  <a:cubicBezTo>
                    <a:pt x="471" y="890"/>
                    <a:pt x="472" y="887"/>
                    <a:pt x="473" y="887"/>
                  </a:cubicBezTo>
                  <a:cubicBezTo>
                    <a:pt x="474" y="886"/>
                    <a:pt x="476" y="884"/>
                    <a:pt x="477" y="883"/>
                  </a:cubicBezTo>
                  <a:cubicBezTo>
                    <a:pt x="479" y="882"/>
                    <a:pt x="485" y="880"/>
                    <a:pt x="487" y="880"/>
                  </a:cubicBezTo>
                  <a:cubicBezTo>
                    <a:pt x="489" y="879"/>
                    <a:pt x="493" y="878"/>
                    <a:pt x="495" y="878"/>
                  </a:cubicBezTo>
                  <a:cubicBezTo>
                    <a:pt x="497" y="877"/>
                    <a:pt x="501" y="876"/>
                    <a:pt x="503" y="875"/>
                  </a:cubicBezTo>
                  <a:cubicBezTo>
                    <a:pt x="504" y="875"/>
                    <a:pt x="507" y="874"/>
                    <a:pt x="508" y="873"/>
                  </a:cubicBezTo>
                  <a:cubicBezTo>
                    <a:pt x="509" y="871"/>
                    <a:pt x="509" y="867"/>
                    <a:pt x="508" y="865"/>
                  </a:cubicBezTo>
                  <a:cubicBezTo>
                    <a:pt x="507" y="864"/>
                    <a:pt x="504" y="862"/>
                    <a:pt x="503" y="861"/>
                  </a:cubicBezTo>
                  <a:cubicBezTo>
                    <a:pt x="501" y="860"/>
                    <a:pt x="497" y="859"/>
                    <a:pt x="496" y="857"/>
                  </a:cubicBezTo>
                  <a:cubicBezTo>
                    <a:pt x="495" y="856"/>
                    <a:pt x="495" y="853"/>
                    <a:pt x="495" y="852"/>
                  </a:cubicBezTo>
                  <a:cubicBezTo>
                    <a:pt x="494" y="851"/>
                    <a:pt x="492" y="849"/>
                    <a:pt x="492" y="847"/>
                  </a:cubicBezTo>
                  <a:cubicBezTo>
                    <a:pt x="491" y="846"/>
                    <a:pt x="492" y="842"/>
                    <a:pt x="492" y="841"/>
                  </a:cubicBezTo>
                  <a:cubicBezTo>
                    <a:pt x="493" y="839"/>
                    <a:pt x="494" y="836"/>
                    <a:pt x="495" y="835"/>
                  </a:cubicBezTo>
                  <a:cubicBezTo>
                    <a:pt x="496" y="834"/>
                    <a:pt x="498" y="832"/>
                    <a:pt x="499" y="831"/>
                  </a:cubicBezTo>
                  <a:cubicBezTo>
                    <a:pt x="500" y="830"/>
                    <a:pt x="503" y="829"/>
                    <a:pt x="504" y="828"/>
                  </a:cubicBezTo>
                  <a:cubicBezTo>
                    <a:pt x="505" y="826"/>
                    <a:pt x="506" y="823"/>
                    <a:pt x="506" y="821"/>
                  </a:cubicBezTo>
                  <a:cubicBezTo>
                    <a:pt x="507" y="820"/>
                    <a:pt x="507" y="818"/>
                    <a:pt x="506" y="818"/>
                  </a:cubicBezTo>
                  <a:cubicBezTo>
                    <a:pt x="506" y="817"/>
                    <a:pt x="505" y="816"/>
                    <a:pt x="505" y="816"/>
                  </a:cubicBezTo>
                  <a:cubicBezTo>
                    <a:pt x="504" y="815"/>
                    <a:pt x="504" y="815"/>
                    <a:pt x="504" y="815"/>
                  </a:cubicBezTo>
                  <a:cubicBezTo>
                    <a:pt x="503" y="814"/>
                    <a:pt x="504" y="812"/>
                    <a:pt x="504" y="811"/>
                  </a:cubicBezTo>
                  <a:cubicBezTo>
                    <a:pt x="504" y="810"/>
                    <a:pt x="502" y="809"/>
                    <a:pt x="502" y="808"/>
                  </a:cubicBezTo>
                  <a:cubicBezTo>
                    <a:pt x="501" y="807"/>
                    <a:pt x="502" y="804"/>
                    <a:pt x="502" y="803"/>
                  </a:cubicBezTo>
                  <a:cubicBezTo>
                    <a:pt x="502" y="802"/>
                    <a:pt x="504" y="800"/>
                    <a:pt x="504" y="799"/>
                  </a:cubicBezTo>
                  <a:cubicBezTo>
                    <a:pt x="504" y="798"/>
                    <a:pt x="502" y="795"/>
                    <a:pt x="502" y="794"/>
                  </a:cubicBezTo>
                  <a:cubicBezTo>
                    <a:pt x="502" y="793"/>
                    <a:pt x="503" y="792"/>
                    <a:pt x="504" y="791"/>
                  </a:cubicBezTo>
                  <a:cubicBezTo>
                    <a:pt x="505" y="789"/>
                    <a:pt x="506" y="784"/>
                    <a:pt x="505" y="782"/>
                  </a:cubicBezTo>
                  <a:cubicBezTo>
                    <a:pt x="505" y="781"/>
                    <a:pt x="502" y="780"/>
                    <a:pt x="501" y="779"/>
                  </a:cubicBezTo>
                  <a:cubicBezTo>
                    <a:pt x="501" y="778"/>
                    <a:pt x="502" y="775"/>
                    <a:pt x="502" y="774"/>
                  </a:cubicBezTo>
                  <a:cubicBezTo>
                    <a:pt x="503" y="773"/>
                    <a:pt x="505" y="772"/>
                    <a:pt x="505" y="771"/>
                  </a:cubicBezTo>
                  <a:cubicBezTo>
                    <a:pt x="505" y="771"/>
                    <a:pt x="506" y="769"/>
                    <a:pt x="505" y="768"/>
                  </a:cubicBezTo>
                  <a:cubicBezTo>
                    <a:pt x="505" y="767"/>
                    <a:pt x="504" y="766"/>
                    <a:pt x="504" y="765"/>
                  </a:cubicBezTo>
                  <a:cubicBezTo>
                    <a:pt x="504" y="764"/>
                    <a:pt x="505" y="761"/>
                    <a:pt x="506" y="761"/>
                  </a:cubicBezTo>
                  <a:cubicBezTo>
                    <a:pt x="507" y="760"/>
                    <a:pt x="510" y="760"/>
                    <a:pt x="511" y="759"/>
                  </a:cubicBezTo>
                  <a:cubicBezTo>
                    <a:pt x="512" y="758"/>
                    <a:pt x="513" y="756"/>
                    <a:pt x="513" y="755"/>
                  </a:cubicBezTo>
                  <a:cubicBezTo>
                    <a:pt x="513" y="754"/>
                    <a:pt x="512" y="752"/>
                    <a:pt x="512" y="751"/>
                  </a:cubicBezTo>
                  <a:cubicBezTo>
                    <a:pt x="511" y="750"/>
                    <a:pt x="509" y="749"/>
                    <a:pt x="508" y="748"/>
                  </a:cubicBezTo>
                  <a:cubicBezTo>
                    <a:pt x="507" y="748"/>
                    <a:pt x="505" y="747"/>
                    <a:pt x="504" y="747"/>
                  </a:cubicBezTo>
                  <a:cubicBezTo>
                    <a:pt x="503" y="746"/>
                    <a:pt x="502" y="744"/>
                    <a:pt x="502" y="743"/>
                  </a:cubicBezTo>
                  <a:cubicBezTo>
                    <a:pt x="502" y="742"/>
                    <a:pt x="505" y="741"/>
                    <a:pt x="505" y="740"/>
                  </a:cubicBezTo>
                  <a:cubicBezTo>
                    <a:pt x="506" y="739"/>
                    <a:pt x="508" y="737"/>
                    <a:pt x="508" y="736"/>
                  </a:cubicBezTo>
                  <a:cubicBezTo>
                    <a:pt x="508" y="736"/>
                    <a:pt x="507" y="734"/>
                    <a:pt x="507" y="733"/>
                  </a:cubicBezTo>
                  <a:cubicBezTo>
                    <a:pt x="507" y="732"/>
                    <a:pt x="507" y="729"/>
                    <a:pt x="509" y="729"/>
                  </a:cubicBezTo>
                  <a:cubicBezTo>
                    <a:pt x="510" y="729"/>
                    <a:pt x="511" y="732"/>
                    <a:pt x="512" y="732"/>
                  </a:cubicBezTo>
                  <a:cubicBezTo>
                    <a:pt x="513" y="732"/>
                    <a:pt x="514" y="731"/>
                    <a:pt x="514" y="731"/>
                  </a:cubicBezTo>
                  <a:cubicBezTo>
                    <a:pt x="515" y="730"/>
                    <a:pt x="515" y="727"/>
                    <a:pt x="516" y="727"/>
                  </a:cubicBezTo>
                  <a:cubicBezTo>
                    <a:pt x="517" y="727"/>
                    <a:pt x="518" y="729"/>
                    <a:pt x="519" y="729"/>
                  </a:cubicBezTo>
                  <a:cubicBezTo>
                    <a:pt x="520" y="729"/>
                    <a:pt x="521" y="727"/>
                    <a:pt x="522" y="727"/>
                  </a:cubicBezTo>
                  <a:cubicBezTo>
                    <a:pt x="522" y="726"/>
                    <a:pt x="523" y="723"/>
                    <a:pt x="523" y="722"/>
                  </a:cubicBezTo>
                  <a:cubicBezTo>
                    <a:pt x="523" y="721"/>
                    <a:pt x="521" y="718"/>
                    <a:pt x="522" y="717"/>
                  </a:cubicBezTo>
                  <a:cubicBezTo>
                    <a:pt x="522" y="716"/>
                    <a:pt x="526" y="715"/>
                    <a:pt x="527" y="714"/>
                  </a:cubicBezTo>
                  <a:cubicBezTo>
                    <a:pt x="528" y="713"/>
                    <a:pt x="529" y="711"/>
                    <a:pt x="529" y="709"/>
                  </a:cubicBezTo>
                  <a:cubicBezTo>
                    <a:pt x="530" y="708"/>
                    <a:pt x="532" y="706"/>
                    <a:pt x="532" y="704"/>
                  </a:cubicBezTo>
                  <a:cubicBezTo>
                    <a:pt x="532" y="703"/>
                    <a:pt x="532" y="701"/>
                    <a:pt x="532" y="699"/>
                  </a:cubicBezTo>
                  <a:cubicBezTo>
                    <a:pt x="532" y="698"/>
                    <a:pt x="530" y="696"/>
                    <a:pt x="530" y="695"/>
                  </a:cubicBezTo>
                  <a:cubicBezTo>
                    <a:pt x="530" y="694"/>
                    <a:pt x="532" y="693"/>
                    <a:pt x="533" y="692"/>
                  </a:cubicBezTo>
                  <a:cubicBezTo>
                    <a:pt x="534" y="692"/>
                    <a:pt x="536" y="692"/>
                    <a:pt x="537" y="692"/>
                  </a:cubicBezTo>
                  <a:cubicBezTo>
                    <a:pt x="537" y="691"/>
                    <a:pt x="538" y="689"/>
                    <a:pt x="538" y="689"/>
                  </a:cubicBezTo>
                  <a:cubicBezTo>
                    <a:pt x="539" y="688"/>
                    <a:pt x="541" y="688"/>
                    <a:pt x="541" y="688"/>
                  </a:cubicBezTo>
                  <a:cubicBezTo>
                    <a:pt x="541" y="687"/>
                    <a:pt x="541" y="686"/>
                    <a:pt x="541" y="685"/>
                  </a:cubicBezTo>
                  <a:cubicBezTo>
                    <a:pt x="541" y="684"/>
                    <a:pt x="539" y="683"/>
                    <a:pt x="539" y="682"/>
                  </a:cubicBezTo>
                  <a:cubicBezTo>
                    <a:pt x="539" y="681"/>
                    <a:pt x="541" y="679"/>
                    <a:pt x="541" y="678"/>
                  </a:cubicBezTo>
                  <a:cubicBezTo>
                    <a:pt x="541" y="678"/>
                    <a:pt x="540" y="677"/>
                    <a:pt x="540" y="676"/>
                  </a:cubicBezTo>
                  <a:cubicBezTo>
                    <a:pt x="540" y="675"/>
                    <a:pt x="542" y="674"/>
                    <a:pt x="542" y="673"/>
                  </a:cubicBezTo>
                  <a:cubicBezTo>
                    <a:pt x="542" y="672"/>
                    <a:pt x="542" y="669"/>
                    <a:pt x="543" y="668"/>
                  </a:cubicBezTo>
                  <a:cubicBezTo>
                    <a:pt x="543" y="667"/>
                    <a:pt x="542" y="663"/>
                    <a:pt x="543" y="662"/>
                  </a:cubicBezTo>
                  <a:cubicBezTo>
                    <a:pt x="543" y="661"/>
                    <a:pt x="545" y="659"/>
                    <a:pt x="546" y="658"/>
                  </a:cubicBezTo>
                  <a:cubicBezTo>
                    <a:pt x="546" y="658"/>
                    <a:pt x="548" y="658"/>
                    <a:pt x="548" y="657"/>
                  </a:cubicBezTo>
                  <a:cubicBezTo>
                    <a:pt x="549" y="657"/>
                    <a:pt x="551" y="656"/>
                    <a:pt x="552" y="655"/>
                  </a:cubicBezTo>
                  <a:cubicBezTo>
                    <a:pt x="553" y="654"/>
                    <a:pt x="555" y="653"/>
                    <a:pt x="555" y="652"/>
                  </a:cubicBezTo>
                  <a:cubicBezTo>
                    <a:pt x="556" y="650"/>
                    <a:pt x="557" y="645"/>
                    <a:pt x="557" y="643"/>
                  </a:cubicBezTo>
                  <a:cubicBezTo>
                    <a:pt x="557" y="641"/>
                    <a:pt x="556" y="637"/>
                    <a:pt x="555" y="635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4506913" y="2967038"/>
              <a:ext cx="360362" cy="636588"/>
            </a:xfrm>
            <a:custGeom>
              <a:avLst/>
              <a:gdLst>
                <a:gd name="T0" fmla="*/ 411 w 427"/>
                <a:gd name="T1" fmla="*/ 495 h 755"/>
                <a:gd name="T2" fmla="*/ 407 w 427"/>
                <a:gd name="T3" fmla="*/ 477 h 755"/>
                <a:gd name="T4" fmla="*/ 343 w 427"/>
                <a:gd name="T5" fmla="*/ 13 h 755"/>
                <a:gd name="T6" fmla="*/ 76 w 427"/>
                <a:gd name="T7" fmla="*/ 46 h 755"/>
                <a:gd name="T8" fmla="*/ 8 w 427"/>
                <a:gd name="T9" fmla="*/ 68 h 755"/>
                <a:gd name="T10" fmla="*/ 51 w 427"/>
                <a:gd name="T11" fmla="*/ 475 h 755"/>
                <a:gd name="T12" fmla="*/ 45 w 427"/>
                <a:gd name="T13" fmla="*/ 488 h 755"/>
                <a:gd name="T14" fmla="*/ 44 w 427"/>
                <a:gd name="T15" fmla="*/ 507 h 755"/>
                <a:gd name="T16" fmla="*/ 47 w 427"/>
                <a:gd name="T17" fmla="*/ 516 h 755"/>
                <a:gd name="T18" fmla="*/ 55 w 427"/>
                <a:gd name="T19" fmla="*/ 532 h 755"/>
                <a:gd name="T20" fmla="*/ 61 w 427"/>
                <a:gd name="T21" fmla="*/ 556 h 755"/>
                <a:gd name="T22" fmla="*/ 67 w 427"/>
                <a:gd name="T23" fmla="*/ 565 h 755"/>
                <a:gd name="T24" fmla="*/ 60 w 427"/>
                <a:gd name="T25" fmla="*/ 597 h 755"/>
                <a:gd name="T26" fmla="*/ 57 w 427"/>
                <a:gd name="T27" fmla="*/ 601 h 755"/>
                <a:gd name="T28" fmla="*/ 54 w 427"/>
                <a:gd name="T29" fmla="*/ 617 h 755"/>
                <a:gd name="T30" fmla="*/ 46 w 427"/>
                <a:gd name="T31" fmla="*/ 632 h 755"/>
                <a:gd name="T32" fmla="*/ 43 w 427"/>
                <a:gd name="T33" fmla="*/ 647 h 755"/>
                <a:gd name="T34" fmla="*/ 28 w 427"/>
                <a:gd name="T35" fmla="*/ 669 h 755"/>
                <a:gd name="T36" fmla="*/ 19 w 427"/>
                <a:gd name="T37" fmla="*/ 678 h 755"/>
                <a:gd name="T38" fmla="*/ 19 w 427"/>
                <a:gd name="T39" fmla="*/ 700 h 755"/>
                <a:gd name="T40" fmla="*/ 17 w 427"/>
                <a:gd name="T41" fmla="*/ 728 h 755"/>
                <a:gd name="T42" fmla="*/ 16 w 427"/>
                <a:gd name="T43" fmla="*/ 741 h 755"/>
                <a:gd name="T44" fmla="*/ 23 w 427"/>
                <a:gd name="T45" fmla="*/ 754 h 755"/>
                <a:gd name="T46" fmla="*/ 31 w 427"/>
                <a:gd name="T47" fmla="*/ 741 h 755"/>
                <a:gd name="T48" fmla="*/ 35 w 427"/>
                <a:gd name="T49" fmla="*/ 727 h 755"/>
                <a:gd name="T50" fmla="*/ 55 w 427"/>
                <a:gd name="T51" fmla="*/ 729 h 755"/>
                <a:gd name="T52" fmla="*/ 64 w 427"/>
                <a:gd name="T53" fmla="*/ 741 h 755"/>
                <a:gd name="T54" fmla="*/ 71 w 427"/>
                <a:gd name="T55" fmla="*/ 728 h 755"/>
                <a:gd name="T56" fmla="*/ 73 w 427"/>
                <a:gd name="T57" fmla="*/ 714 h 755"/>
                <a:gd name="T58" fmla="*/ 87 w 427"/>
                <a:gd name="T59" fmla="*/ 722 h 755"/>
                <a:gd name="T60" fmla="*/ 112 w 427"/>
                <a:gd name="T61" fmla="*/ 721 h 755"/>
                <a:gd name="T62" fmla="*/ 134 w 427"/>
                <a:gd name="T63" fmla="*/ 730 h 755"/>
                <a:gd name="T64" fmla="*/ 147 w 427"/>
                <a:gd name="T65" fmla="*/ 717 h 755"/>
                <a:gd name="T66" fmla="*/ 168 w 427"/>
                <a:gd name="T67" fmla="*/ 700 h 755"/>
                <a:gd name="T68" fmla="*/ 185 w 427"/>
                <a:gd name="T69" fmla="*/ 708 h 755"/>
                <a:gd name="T70" fmla="*/ 201 w 427"/>
                <a:gd name="T71" fmla="*/ 709 h 755"/>
                <a:gd name="T72" fmla="*/ 208 w 427"/>
                <a:gd name="T73" fmla="*/ 712 h 755"/>
                <a:gd name="T74" fmla="*/ 218 w 427"/>
                <a:gd name="T75" fmla="*/ 703 h 755"/>
                <a:gd name="T76" fmla="*/ 219 w 427"/>
                <a:gd name="T77" fmla="*/ 681 h 755"/>
                <a:gd name="T78" fmla="*/ 219 w 427"/>
                <a:gd name="T79" fmla="*/ 668 h 755"/>
                <a:gd name="T80" fmla="*/ 231 w 427"/>
                <a:gd name="T81" fmla="*/ 664 h 755"/>
                <a:gd name="T82" fmla="*/ 240 w 427"/>
                <a:gd name="T83" fmla="*/ 656 h 755"/>
                <a:gd name="T84" fmla="*/ 250 w 427"/>
                <a:gd name="T85" fmla="*/ 676 h 755"/>
                <a:gd name="T86" fmla="*/ 272 w 427"/>
                <a:gd name="T87" fmla="*/ 679 h 755"/>
                <a:gd name="T88" fmla="*/ 283 w 427"/>
                <a:gd name="T89" fmla="*/ 678 h 755"/>
                <a:gd name="T90" fmla="*/ 295 w 427"/>
                <a:gd name="T91" fmla="*/ 657 h 755"/>
                <a:gd name="T92" fmla="*/ 301 w 427"/>
                <a:gd name="T93" fmla="*/ 628 h 755"/>
                <a:gd name="T94" fmla="*/ 314 w 427"/>
                <a:gd name="T95" fmla="*/ 628 h 755"/>
                <a:gd name="T96" fmla="*/ 325 w 427"/>
                <a:gd name="T97" fmla="*/ 604 h 755"/>
                <a:gd name="T98" fmla="*/ 343 w 427"/>
                <a:gd name="T99" fmla="*/ 581 h 755"/>
                <a:gd name="T100" fmla="*/ 345 w 427"/>
                <a:gd name="T101" fmla="*/ 560 h 755"/>
                <a:gd name="T102" fmla="*/ 348 w 427"/>
                <a:gd name="T103" fmla="*/ 539 h 755"/>
                <a:gd name="T104" fmla="*/ 370 w 427"/>
                <a:gd name="T105" fmla="*/ 540 h 755"/>
                <a:gd name="T106" fmla="*/ 395 w 427"/>
                <a:gd name="T107" fmla="*/ 525 h 755"/>
                <a:gd name="T108" fmla="*/ 421 w 427"/>
                <a:gd name="T109" fmla="*/ 519 h 755"/>
                <a:gd name="T110" fmla="*/ 425 w 427"/>
                <a:gd name="T111" fmla="*/ 505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27" h="755">
                  <a:moveTo>
                    <a:pt x="426" y="500"/>
                  </a:moveTo>
                  <a:cubicBezTo>
                    <a:pt x="425" y="499"/>
                    <a:pt x="422" y="498"/>
                    <a:pt x="421" y="498"/>
                  </a:cubicBezTo>
                  <a:cubicBezTo>
                    <a:pt x="420" y="498"/>
                    <a:pt x="418" y="499"/>
                    <a:pt x="417" y="499"/>
                  </a:cubicBezTo>
                  <a:cubicBezTo>
                    <a:pt x="416" y="500"/>
                    <a:pt x="414" y="500"/>
                    <a:pt x="413" y="499"/>
                  </a:cubicBezTo>
                  <a:cubicBezTo>
                    <a:pt x="412" y="499"/>
                    <a:pt x="411" y="496"/>
                    <a:pt x="411" y="495"/>
                  </a:cubicBezTo>
                  <a:cubicBezTo>
                    <a:pt x="411" y="494"/>
                    <a:pt x="413" y="492"/>
                    <a:pt x="413" y="491"/>
                  </a:cubicBezTo>
                  <a:cubicBezTo>
                    <a:pt x="414" y="490"/>
                    <a:pt x="416" y="490"/>
                    <a:pt x="416" y="489"/>
                  </a:cubicBezTo>
                  <a:cubicBezTo>
                    <a:pt x="417" y="487"/>
                    <a:pt x="416" y="484"/>
                    <a:pt x="415" y="483"/>
                  </a:cubicBezTo>
                  <a:cubicBezTo>
                    <a:pt x="414" y="482"/>
                    <a:pt x="413" y="479"/>
                    <a:pt x="412" y="479"/>
                  </a:cubicBezTo>
                  <a:cubicBezTo>
                    <a:pt x="411" y="478"/>
                    <a:pt x="408" y="478"/>
                    <a:pt x="407" y="477"/>
                  </a:cubicBezTo>
                  <a:cubicBezTo>
                    <a:pt x="407" y="476"/>
                    <a:pt x="406" y="474"/>
                    <a:pt x="406" y="473"/>
                  </a:cubicBezTo>
                  <a:cubicBezTo>
                    <a:pt x="406" y="472"/>
                    <a:pt x="407" y="470"/>
                    <a:pt x="407" y="469"/>
                  </a:cubicBezTo>
                  <a:cubicBezTo>
                    <a:pt x="408" y="468"/>
                    <a:pt x="411" y="467"/>
                    <a:pt x="412" y="466"/>
                  </a:cubicBezTo>
                  <a:cubicBezTo>
                    <a:pt x="412" y="465"/>
                    <a:pt x="413" y="464"/>
                    <a:pt x="414" y="463"/>
                  </a:cubicBezTo>
                  <a:cubicBezTo>
                    <a:pt x="343" y="13"/>
                    <a:pt x="343" y="13"/>
                    <a:pt x="343" y="13"/>
                  </a:cubicBezTo>
                  <a:cubicBezTo>
                    <a:pt x="341" y="0"/>
                    <a:pt x="341" y="0"/>
                    <a:pt x="341" y="0"/>
                  </a:cubicBezTo>
                  <a:cubicBezTo>
                    <a:pt x="341" y="0"/>
                    <a:pt x="222" y="20"/>
                    <a:pt x="182" y="26"/>
                  </a:cubicBezTo>
                  <a:cubicBezTo>
                    <a:pt x="167" y="29"/>
                    <a:pt x="137" y="33"/>
                    <a:pt x="122" y="35"/>
                  </a:cubicBezTo>
                  <a:cubicBezTo>
                    <a:pt x="114" y="36"/>
                    <a:pt x="92" y="38"/>
                    <a:pt x="83" y="39"/>
                  </a:cubicBezTo>
                  <a:cubicBezTo>
                    <a:pt x="81" y="42"/>
                    <a:pt x="78" y="44"/>
                    <a:pt x="76" y="46"/>
                  </a:cubicBezTo>
                  <a:cubicBezTo>
                    <a:pt x="73" y="48"/>
                    <a:pt x="66" y="53"/>
                    <a:pt x="63" y="55"/>
                  </a:cubicBezTo>
                  <a:cubicBezTo>
                    <a:pt x="59" y="57"/>
                    <a:pt x="53" y="60"/>
                    <a:pt x="50" y="61"/>
                  </a:cubicBezTo>
                  <a:cubicBezTo>
                    <a:pt x="46" y="63"/>
                    <a:pt x="39" y="69"/>
                    <a:pt x="35" y="70"/>
                  </a:cubicBezTo>
                  <a:cubicBezTo>
                    <a:pt x="31" y="71"/>
                    <a:pt x="21" y="71"/>
                    <a:pt x="16" y="71"/>
                  </a:cubicBezTo>
                  <a:cubicBezTo>
                    <a:pt x="14" y="70"/>
                    <a:pt x="10" y="69"/>
                    <a:pt x="8" y="68"/>
                  </a:cubicBezTo>
                  <a:cubicBezTo>
                    <a:pt x="6" y="67"/>
                    <a:pt x="2" y="64"/>
                    <a:pt x="0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52" y="467"/>
                    <a:pt x="52" y="467"/>
                    <a:pt x="52" y="467"/>
                  </a:cubicBezTo>
                  <a:cubicBezTo>
                    <a:pt x="52" y="468"/>
                    <a:pt x="52" y="468"/>
                    <a:pt x="52" y="468"/>
                  </a:cubicBezTo>
                  <a:cubicBezTo>
                    <a:pt x="52" y="473"/>
                    <a:pt x="51" y="475"/>
                    <a:pt x="51" y="475"/>
                  </a:cubicBezTo>
                  <a:cubicBezTo>
                    <a:pt x="50" y="477"/>
                    <a:pt x="48" y="478"/>
                    <a:pt x="47" y="478"/>
                  </a:cubicBezTo>
                  <a:cubicBezTo>
                    <a:pt x="47" y="478"/>
                    <a:pt x="47" y="479"/>
                    <a:pt x="46" y="479"/>
                  </a:cubicBezTo>
                  <a:cubicBezTo>
                    <a:pt x="46" y="479"/>
                    <a:pt x="45" y="481"/>
                    <a:pt x="44" y="481"/>
                  </a:cubicBezTo>
                  <a:cubicBezTo>
                    <a:pt x="44" y="482"/>
                    <a:pt x="44" y="484"/>
                    <a:pt x="44" y="485"/>
                  </a:cubicBezTo>
                  <a:cubicBezTo>
                    <a:pt x="44" y="486"/>
                    <a:pt x="45" y="487"/>
                    <a:pt x="45" y="488"/>
                  </a:cubicBezTo>
                  <a:cubicBezTo>
                    <a:pt x="45" y="488"/>
                    <a:pt x="46" y="489"/>
                    <a:pt x="46" y="489"/>
                  </a:cubicBezTo>
                  <a:cubicBezTo>
                    <a:pt x="47" y="490"/>
                    <a:pt x="48" y="491"/>
                    <a:pt x="49" y="493"/>
                  </a:cubicBezTo>
                  <a:cubicBezTo>
                    <a:pt x="50" y="495"/>
                    <a:pt x="50" y="499"/>
                    <a:pt x="49" y="501"/>
                  </a:cubicBezTo>
                  <a:cubicBezTo>
                    <a:pt x="48" y="503"/>
                    <a:pt x="47" y="505"/>
                    <a:pt x="45" y="506"/>
                  </a:cubicBezTo>
                  <a:cubicBezTo>
                    <a:pt x="45" y="506"/>
                    <a:pt x="44" y="507"/>
                    <a:pt x="44" y="507"/>
                  </a:cubicBezTo>
                  <a:cubicBezTo>
                    <a:pt x="44" y="507"/>
                    <a:pt x="43" y="508"/>
                    <a:pt x="43" y="508"/>
                  </a:cubicBezTo>
                  <a:cubicBezTo>
                    <a:pt x="43" y="509"/>
                    <a:pt x="42" y="509"/>
                    <a:pt x="42" y="510"/>
                  </a:cubicBezTo>
                  <a:cubicBezTo>
                    <a:pt x="42" y="511"/>
                    <a:pt x="42" y="512"/>
                    <a:pt x="43" y="512"/>
                  </a:cubicBezTo>
                  <a:cubicBezTo>
                    <a:pt x="43" y="513"/>
                    <a:pt x="44" y="514"/>
                    <a:pt x="45" y="514"/>
                  </a:cubicBezTo>
                  <a:cubicBezTo>
                    <a:pt x="46" y="515"/>
                    <a:pt x="46" y="515"/>
                    <a:pt x="47" y="516"/>
                  </a:cubicBezTo>
                  <a:cubicBezTo>
                    <a:pt x="47" y="516"/>
                    <a:pt x="48" y="516"/>
                    <a:pt x="48" y="516"/>
                  </a:cubicBezTo>
                  <a:cubicBezTo>
                    <a:pt x="49" y="518"/>
                    <a:pt x="51" y="519"/>
                    <a:pt x="52" y="520"/>
                  </a:cubicBezTo>
                  <a:cubicBezTo>
                    <a:pt x="54" y="523"/>
                    <a:pt x="54" y="526"/>
                    <a:pt x="54" y="528"/>
                  </a:cubicBezTo>
                  <a:cubicBezTo>
                    <a:pt x="54" y="529"/>
                    <a:pt x="54" y="530"/>
                    <a:pt x="54" y="531"/>
                  </a:cubicBezTo>
                  <a:cubicBezTo>
                    <a:pt x="54" y="532"/>
                    <a:pt x="55" y="532"/>
                    <a:pt x="55" y="532"/>
                  </a:cubicBezTo>
                  <a:cubicBezTo>
                    <a:pt x="56" y="532"/>
                    <a:pt x="60" y="533"/>
                    <a:pt x="62" y="536"/>
                  </a:cubicBezTo>
                  <a:cubicBezTo>
                    <a:pt x="64" y="539"/>
                    <a:pt x="64" y="544"/>
                    <a:pt x="64" y="546"/>
                  </a:cubicBezTo>
                  <a:cubicBezTo>
                    <a:pt x="64" y="548"/>
                    <a:pt x="63" y="551"/>
                    <a:pt x="63" y="552"/>
                  </a:cubicBezTo>
                  <a:cubicBezTo>
                    <a:pt x="62" y="553"/>
                    <a:pt x="62" y="554"/>
                    <a:pt x="61" y="555"/>
                  </a:cubicBezTo>
                  <a:cubicBezTo>
                    <a:pt x="61" y="556"/>
                    <a:pt x="61" y="556"/>
                    <a:pt x="61" y="556"/>
                  </a:cubicBezTo>
                  <a:cubicBezTo>
                    <a:pt x="61" y="557"/>
                    <a:pt x="61" y="557"/>
                    <a:pt x="61" y="557"/>
                  </a:cubicBezTo>
                  <a:cubicBezTo>
                    <a:pt x="62" y="558"/>
                    <a:pt x="63" y="558"/>
                    <a:pt x="64" y="560"/>
                  </a:cubicBezTo>
                  <a:cubicBezTo>
                    <a:pt x="65" y="561"/>
                    <a:pt x="66" y="562"/>
                    <a:pt x="66" y="563"/>
                  </a:cubicBezTo>
                  <a:cubicBezTo>
                    <a:pt x="66" y="564"/>
                    <a:pt x="66" y="564"/>
                    <a:pt x="66" y="564"/>
                  </a:cubicBezTo>
                  <a:cubicBezTo>
                    <a:pt x="66" y="564"/>
                    <a:pt x="67" y="565"/>
                    <a:pt x="67" y="565"/>
                  </a:cubicBezTo>
                  <a:cubicBezTo>
                    <a:pt x="68" y="566"/>
                    <a:pt x="68" y="567"/>
                    <a:pt x="69" y="568"/>
                  </a:cubicBezTo>
                  <a:cubicBezTo>
                    <a:pt x="70" y="570"/>
                    <a:pt x="71" y="575"/>
                    <a:pt x="71" y="578"/>
                  </a:cubicBezTo>
                  <a:cubicBezTo>
                    <a:pt x="71" y="581"/>
                    <a:pt x="70" y="586"/>
                    <a:pt x="69" y="589"/>
                  </a:cubicBezTo>
                  <a:cubicBezTo>
                    <a:pt x="68" y="591"/>
                    <a:pt x="65" y="593"/>
                    <a:pt x="64" y="594"/>
                  </a:cubicBezTo>
                  <a:cubicBezTo>
                    <a:pt x="63" y="595"/>
                    <a:pt x="62" y="596"/>
                    <a:pt x="60" y="597"/>
                  </a:cubicBezTo>
                  <a:cubicBezTo>
                    <a:pt x="60" y="597"/>
                    <a:pt x="60" y="597"/>
                    <a:pt x="60" y="597"/>
                  </a:cubicBezTo>
                  <a:cubicBezTo>
                    <a:pt x="59" y="597"/>
                    <a:pt x="59" y="597"/>
                    <a:pt x="58" y="597"/>
                  </a:cubicBezTo>
                  <a:cubicBezTo>
                    <a:pt x="58" y="597"/>
                    <a:pt x="58" y="598"/>
                    <a:pt x="58" y="598"/>
                  </a:cubicBezTo>
                  <a:cubicBezTo>
                    <a:pt x="57" y="598"/>
                    <a:pt x="57" y="598"/>
                    <a:pt x="57" y="599"/>
                  </a:cubicBezTo>
                  <a:cubicBezTo>
                    <a:pt x="57" y="599"/>
                    <a:pt x="57" y="600"/>
                    <a:pt x="57" y="601"/>
                  </a:cubicBezTo>
                  <a:cubicBezTo>
                    <a:pt x="57" y="602"/>
                    <a:pt x="57" y="603"/>
                    <a:pt x="57" y="604"/>
                  </a:cubicBezTo>
                  <a:cubicBezTo>
                    <a:pt x="56" y="606"/>
                    <a:pt x="56" y="608"/>
                    <a:pt x="56" y="610"/>
                  </a:cubicBezTo>
                  <a:cubicBezTo>
                    <a:pt x="56" y="610"/>
                    <a:pt x="55" y="611"/>
                    <a:pt x="55" y="611"/>
                  </a:cubicBezTo>
                  <a:cubicBezTo>
                    <a:pt x="55" y="612"/>
                    <a:pt x="55" y="613"/>
                    <a:pt x="55" y="614"/>
                  </a:cubicBezTo>
                  <a:cubicBezTo>
                    <a:pt x="55" y="615"/>
                    <a:pt x="55" y="616"/>
                    <a:pt x="54" y="617"/>
                  </a:cubicBezTo>
                  <a:cubicBezTo>
                    <a:pt x="55" y="617"/>
                    <a:pt x="55" y="618"/>
                    <a:pt x="55" y="619"/>
                  </a:cubicBezTo>
                  <a:cubicBezTo>
                    <a:pt x="55" y="620"/>
                    <a:pt x="56" y="623"/>
                    <a:pt x="54" y="626"/>
                  </a:cubicBezTo>
                  <a:cubicBezTo>
                    <a:pt x="53" y="627"/>
                    <a:pt x="52" y="628"/>
                    <a:pt x="51" y="628"/>
                  </a:cubicBezTo>
                  <a:cubicBezTo>
                    <a:pt x="50" y="629"/>
                    <a:pt x="50" y="630"/>
                    <a:pt x="48" y="631"/>
                  </a:cubicBezTo>
                  <a:cubicBezTo>
                    <a:pt x="47" y="632"/>
                    <a:pt x="47" y="632"/>
                    <a:pt x="46" y="632"/>
                  </a:cubicBezTo>
                  <a:cubicBezTo>
                    <a:pt x="46" y="633"/>
                    <a:pt x="46" y="633"/>
                    <a:pt x="46" y="633"/>
                  </a:cubicBezTo>
                  <a:cubicBezTo>
                    <a:pt x="47" y="635"/>
                    <a:pt x="46" y="639"/>
                    <a:pt x="46" y="640"/>
                  </a:cubicBezTo>
                  <a:cubicBezTo>
                    <a:pt x="45" y="642"/>
                    <a:pt x="45" y="644"/>
                    <a:pt x="43" y="646"/>
                  </a:cubicBezTo>
                  <a:cubicBezTo>
                    <a:pt x="43" y="647"/>
                    <a:pt x="43" y="647"/>
                    <a:pt x="43" y="647"/>
                  </a:cubicBezTo>
                  <a:cubicBezTo>
                    <a:pt x="43" y="647"/>
                    <a:pt x="43" y="647"/>
                    <a:pt x="43" y="647"/>
                  </a:cubicBezTo>
                  <a:cubicBezTo>
                    <a:pt x="42" y="650"/>
                    <a:pt x="41" y="652"/>
                    <a:pt x="39" y="653"/>
                  </a:cubicBezTo>
                  <a:cubicBezTo>
                    <a:pt x="38" y="654"/>
                    <a:pt x="37" y="654"/>
                    <a:pt x="37" y="655"/>
                  </a:cubicBezTo>
                  <a:cubicBezTo>
                    <a:pt x="37" y="655"/>
                    <a:pt x="37" y="656"/>
                    <a:pt x="37" y="657"/>
                  </a:cubicBezTo>
                  <a:cubicBezTo>
                    <a:pt x="37" y="658"/>
                    <a:pt x="36" y="662"/>
                    <a:pt x="35" y="664"/>
                  </a:cubicBezTo>
                  <a:cubicBezTo>
                    <a:pt x="35" y="665"/>
                    <a:pt x="32" y="669"/>
                    <a:pt x="28" y="669"/>
                  </a:cubicBezTo>
                  <a:cubicBezTo>
                    <a:pt x="28" y="669"/>
                    <a:pt x="28" y="669"/>
                    <a:pt x="28" y="669"/>
                  </a:cubicBezTo>
                  <a:cubicBezTo>
                    <a:pt x="28" y="669"/>
                    <a:pt x="27" y="669"/>
                    <a:pt x="27" y="669"/>
                  </a:cubicBezTo>
                  <a:cubicBezTo>
                    <a:pt x="27" y="669"/>
                    <a:pt x="27" y="669"/>
                    <a:pt x="27" y="669"/>
                  </a:cubicBezTo>
                  <a:cubicBezTo>
                    <a:pt x="26" y="670"/>
                    <a:pt x="25" y="672"/>
                    <a:pt x="22" y="672"/>
                  </a:cubicBezTo>
                  <a:cubicBezTo>
                    <a:pt x="21" y="675"/>
                    <a:pt x="20" y="677"/>
                    <a:pt x="19" y="678"/>
                  </a:cubicBezTo>
                  <a:cubicBezTo>
                    <a:pt x="19" y="678"/>
                    <a:pt x="19" y="679"/>
                    <a:pt x="20" y="679"/>
                  </a:cubicBezTo>
                  <a:cubicBezTo>
                    <a:pt x="21" y="680"/>
                    <a:pt x="24" y="682"/>
                    <a:pt x="25" y="683"/>
                  </a:cubicBezTo>
                  <a:cubicBezTo>
                    <a:pt x="25" y="684"/>
                    <a:pt x="27" y="687"/>
                    <a:pt x="27" y="690"/>
                  </a:cubicBezTo>
                  <a:cubicBezTo>
                    <a:pt x="27" y="693"/>
                    <a:pt x="25" y="696"/>
                    <a:pt x="23" y="698"/>
                  </a:cubicBezTo>
                  <a:cubicBezTo>
                    <a:pt x="22" y="699"/>
                    <a:pt x="20" y="700"/>
                    <a:pt x="19" y="700"/>
                  </a:cubicBezTo>
                  <a:cubicBezTo>
                    <a:pt x="19" y="701"/>
                    <a:pt x="19" y="701"/>
                    <a:pt x="20" y="702"/>
                  </a:cubicBezTo>
                  <a:cubicBezTo>
                    <a:pt x="20" y="704"/>
                    <a:pt x="20" y="707"/>
                    <a:pt x="18" y="709"/>
                  </a:cubicBezTo>
                  <a:cubicBezTo>
                    <a:pt x="18" y="710"/>
                    <a:pt x="17" y="711"/>
                    <a:pt x="16" y="712"/>
                  </a:cubicBezTo>
                  <a:cubicBezTo>
                    <a:pt x="17" y="713"/>
                    <a:pt x="19" y="714"/>
                    <a:pt x="19" y="716"/>
                  </a:cubicBezTo>
                  <a:cubicBezTo>
                    <a:pt x="20" y="717"/>
                    <a:pt x="21" y="720"/>
                    <a:pt x="17" y="728"/>
                  </a:cubicBezTo>
                  <a:cubicBezTo>
                    <a:pt x="17" y="728"/>
                    <a:pt x="17" y="729"/>
                    <a:pt x="16" y="729"/>
                  </a:cubicBezTo>
                  <a:cubicBezTo>
                    <a:pt x="17" y="731"/>
                    <a:pt x="18" y="733"/>
                    <a:pt x="18" y="735"/>
                  </a:cubicBezTo>
                  <a:cubicBezTo>
                    <a:pt x="18" y="736"/>
                    <a:pt x="17" y="738"/>
                    <a:pt x="16" y="739"/>
                  </a:cubicBezTo>
                  <a:cubicBezTo>
                    <a:pt x="16" y="739"/>
                    <a:pt x="16" y="739"/>
                    <a:pt x="16" y="739"/>
                  </a:cubicBezTo>
                  <a:cubicBezTo>
                    <a:pt x="16" y="740"/>
                    <a:pt x="16" y="741"/>
                    <a:pt x="16" y="741"/>
                  </a:cubicBezTo>
                  <a:cubicBezTo>
                    <a:pt x="17" y="742"/>
                    <a:pt x="17" y="743"/>
                    <a:pt x="18" y="744"/>
                  </a:cubicBezTo>
                  <a:cubicBezTo>
                    <a:pt x="18" y="746"/>
                    <a:pt x="18" y="747"/>
                    <a:pt x="18" y="748"/>
                  </a:cubicBezTo>
                  <a:cubicBezTo>
                    <a:pt x="19" y="748"/>
                    <a:pt x="19" y="749"/>
                    <a:pt x="20" y="750"/>
                  </a:cubicBezTo>
                  <a:cubicBezTo>
                    <a:pt x="21" y="750"/>
                    <a:pt x="21" y="750"/>
                    <a:pt x="22" y="750"/>
                  </a:cubicBezTo>
                  <a:cubicBezTo>
                    <a:pt x="22" y="751"/>
                    <a:pt x="22" y="753"/>
                    <a:pt x="23" y="754"/>
                  </a:cubicBezTo>
                  <a:cubicBezTo>
                    <a:pt x="23" y="755"/>
                    <a:pt x="26" y="754"/>
                    <a:pt x="26" y="754"/>
                  </a:cubicBezTo>
                  <a:cubicBezTo>
                    <a:pt x="27" y="753"/>
                    <a:pt x="27" y="751"/>
                    <a:pt x="28" y="751"/>
                  </a:cubicBezTo>
                  <a:cubicBezTo>
                    <a:pt x="29" y="750"/>
                    <a:pt x="30" y="750"/>
                    <a:pt x="31" y="749"/>
                  </a:cubicBezTo>
                  <a:cubicBezTo>
                    <a:pt x="32" y="749"/>
                    <a:pt x="32" y="746"/>
                    <a:pt x="32" y="745"/>
                  </a:cubicBezTo>
                  <a:cubicBezTo>
                    <a:pt x="32" y="744"/>
                    <a:pt x="32" y="742"/>
                    <a:pt x="31" y="741"/>
                  </a:cubicBezTo>
                  <a:cubicBezTo>
                    <a:pt x="31" y="741"/>
                    <a:pt x="29" y="740"/>
                    <a:pt x="28" y="740"/>
                  </a:cubicBezTo>
                  <a:cubicBezTo>
                    <a:pt x="28" y="739"/>
                    <a:pt x="26" y="738"/>
                    <a:pt x="26" y="737"/>
                  </a:cubicBezTo>
                  <a:cubicBezTo>
                    <a:pt x="25" y="736"/>
                    <a:pt x="26" y="734"/>
                    <a:pt x="26" y="733"/>
                  </a:cubicBezTo>
                  <a:cubicBezTo>
                    <a:pt x="27" y="731"/>
                    <a:pt x="30" y="727"/>
                    <a:pt x="31" y="727"/>
                  </a:cubicBezTo>
                  <a:cubicBezTo>
                    <a:pt x="32" y="726"/>
                    <a:pt x="34" y="727"/>
                    <a:pt x="35" y="727"/>
                  </a:cubicBezTo>
                  <a:cubicBezTo>
                    <a:pt x="36" y="728"/>
                    <a:pt x="36" y="730"/>
                    <a:pt x="37" y="731"/>
                  </a:cubicBezTo>
                  <a:cubicBezTo>
                    <a:pt x="38" y="732"/>
                    <a:pt x="39" y="734"/>
                    <a:pt x="39" y="734"/>
                  </a:cubicBezTo>
                  <a:cubicBezTo>
                    <a:pt x="41" y="735"/>
                    <a:pt x="44" y="734"/>
                    <a:pt x="45" y="734"/>
                  </a:cubicBezTo>
                  <a:cubicBezTo>
                    <a:pt x="47" y="733"/>
                    <a:pt x="49" y="730"/>
                    <a:pt x="51" y="729"/>
                  </a:cubicBezTo>
                  <a:cubicBezTo>
                    <a:pt x="52" y="729"/>
                    <a:pt x="54" y="729"/>
                    <a:pt x="55" y="729"/>
                  </a:cubicBezTo>
                  <a:cubicBezTo>
                    <a:pt x="56" y="729"/>
                    <a:pt x="58" y="727"/>
                    <a:pt x="59" y="727"/>
                  </a:cubicBezTo>
                  <a:cubicBezTo>
                    <a:pt x="60" y="727"/>
                    <a:pt x="63" y="728"/>
                    <a:pt x="63" y="729"/>
                  </a:cubicBezTo>
                  <a:cubicBezTo>
                    <a:pt x="64" y="729"/>
                    <a:pt x="63" y="731"/>
                    <a:pt x="63" y="732"/>
                  </a:cubicBezTo>
                  <a:cubicBezTo>
                    <a:pt x="63" y="733"/>
                    <a:pt x="61" y="734"/>
                    <a:pt x="61" y="736"/>
                  </a:cubicBezTo>
                  <a:cubicBezTo>
                    <a:pt x="61" y="737"/>
                    <a:pt x="62" y="740"/>
                    <a:pt x="64" y="741"/>
                  </a:cubicBezTo>
                  <a:cubicBezTo>
                    <a:pt x="64" y="741"/>
                    <a:pt x="66" y="741"/>
                    <a:pt x="67" y="741"/>
                  </a:cubicBezTo>
                  <a:cubicBezTo>
                    <a:pt x="68" y="741"/>
                    <a:pt x="70" y="739"/>
                    <a:pt x="71" y="739"/>
                  </a:cubicBezTo>
                  <a:cubicBezTo>
                    <a:pt x="72" y="738"/>
                    <a:pt x="72" y="736"/>
                    <a:pt x="73" y="735"/>
                  </a:cubicBezTo>
                  <a:cubicBezTo>
                    <a:pt x="73" y="734"/>
                    <a:pt x="74" y="731"/>
                    <a:pt x="74" y="730"/>
                  </a:cubicBezTo>
                  <a:cubicBezTo>
                    <a:pt x="73" y="729"/>
                    <a:pt x="71" y="729"/>
                    <a:pt x="71" y="728"/>
                  </a:cubicBezTo>
                  <a:cubicBezTo>
                    <a:pt x="70" y="727"/>
                    <a:pt x="67" y="724"/>
                    <a:pt x="67" y="723"/>
                  </a:cubicBezTo>
                  <a:cubicBezTo>
                    <a:pt x="67" y="722"/>
                    <a:pt x="69" y="721"/>
                    <a:pt x="69" y="720"/>
                  </a:cubicBezTo>
                  <a:cubicBezTo>
                    <a:pt x="69" y="719"/>
                    <a:pt x="68" y="716"/>
                    <a:pt x="69" y="715"/>
                  </a:cubicBezTo>
                  <a:cubicBezTo>
                    <a:pt x="69" y="714"/>
                    <a:pt x="71" y="712"/>
                    <a:pt x="72" y="712"/>
                  </a:cubicBezTo>
                  <a:cubicBezTo>
                    <a:pt x="72" y="712"/>
                    <a:pt x="73" y="713"/>
                    <a:pt x="73" y="714"/>
                  </a:cubicBezTo>
                  <a:cubicBezTo>
                    <a:pt x="74" y="714"/>
                    <a:pt x="75" y="716"/>
                    <a:pt x="75" y="716"/>
                  </a:cubicBezTo>
                  <a:cubicBezTo>
                    <a:pt x="75" y="717"/>
                    <a:pt x="75" y="720"/>
                    <a:pt x="76" y="720"/>
                  </a:cubicBezTo>
                  <a:cubicBezTo>
                    <a:pt x="77" y="721"/>
                    <a:pt x="79" y="722"/>
                    <a:pt x="80" y="722"/>
                  </a:cubicBezTo>
                  <a:cubicBezTo>
                    <a:pt x="81" y="723"/>
                    <a:pt x="83" y="725"/>
                    <a:pt x="84" y="725"/>
                  </a:cubicBezTo>
                  <a:cubicBezTo>
                    <a:pt x="85" y="725"/>
                    <a:pt x="86" y="723"/>
                    <a:pt x="87" y="722"/>
                  </a:cubicBezTo>
                  <a:cubicBezTo>
                    <a:pt x="87" y="721"/>
                    <a:pt x="88" y="719"/>
                    <a:pt x="89" y="719"/>
                  </a:cubicBezTo>
                  <a:cubicBezTo>
                    <a:pt x="91" y="717"/>
                    <a:pt x="95" y="716"/>
                    <a:pt x="97" y="716"/>
                  </a:cubicBezTo>
                  <a:cubicBezTo>
                    <a:pt x="98" y="716"/>
                    <a:pt x="102" y="716"/>
                    <a:pt x="103" y="717"/>
                  </a:cubicBezTo>
                  <a:cubicBezTo>
                    <a:pt x="104" y="718"/>
                    <a:pt x="106" y="720"/>
                    <a:pt x="107" y="720"/>
                  </a:cubicBezTo>
                  <a:cubicBezTo>
                    <a:pt x="108" y="721"/>
                    <a:pt x="111" y="721"/>
                    <a:pt x="112" y="721"/>
                  </a:cubicBezTo>
                  <a:cubicBezTo>
                    <a:pt x="113" y="722"/>
                    <a:pt x="116" y="723"/>
                    <a:pt x="117" y="724"/>
                  </a:cubicBezTo>
                  <a:cubicBezTo>
                    <a:pt x="118" y="725"/>
                    <a:pt x="119" y="727"/>
                    <a:pt x="120" y="728"/>
                  </a:cubicBezTo>
                  <a:cubicBezTo>
                    <a:pt x="121" y="728"/>
                    <a:pt x="123" y="729"/>
                    <a:pt x="125" y="729"/>
                  </a:cubicBezTo>
                  <a:cubicBezTo>
                    <a:pt x="126" y="729"/>
                    <a:pt x="128" y="728"/>
                    <a:pt x="130" y="728"/>
                  </a:cubicBezTo>
                  <a:cubicBezTo>
                    <a:pt x="131" y="728"/>
                    <a:pt x="133" y="729"/>
                    <a:pt x="134" y="730"/>
                  </a:cubicBezTo>
                  <a:cubicBezTo>
                    <a:pt x="135" y="731"/>
                    <a:pt x="135" y="734"/>
                    <a:pt x="136" y="735"/>
                  </a:cubicBezTo>
                  <a:cubicBezTo>
                    <a:pt x="137" y="736"/>
                    <a:pt x="140" y="739"/>
                    <a:pt x="142" y="739"/>
                  </a:cubicBezTo>
                  <a:cubicBezTo>
                    <a:pt x="144" y="739"/>
                    <a:pt x="146" y="735"/>
                    <a:pt x="147" y="733"/>
                  </a:cubicBezTo>
                  <a:cubicBezTo>
                    <a:pt x="148" y="731"/>
                    <a:pt x="147" y="727"/>
                    <a:pt x="147" y="725"/>
                  </a:cubicBezTo>
                  <a:cubicBezTo>
                    <a:pt x="147" y="723"/>
                    <a:pt x="146" y="719"/>
                    <a:pt x="147" y="717"/>
                  </a:cubicBezTo>
                  <a:cubicBezTo>
                    <a:pt x="148" y="715"/>
                    <a:pt x="151" y="712"/>
                    <a:pt x="152" y="711"/>
                  </a:cubicBezTo>
                  <a:cubicBezTo>
                    <a:pt x="153" y="711"/>
                    <a:pt x="154" y="710"/>
                    <a:pt x="155" y="709"/>
                  </a:cubicBezTo>
                  <a:cubicBezTo>
                    <a:pt x="156" y="709"/>
                    <a:pt x="159" y="709"/>
                    <a:pt x="161" y="709"/>
                  </a:cubicBezTo>
                  <a:cubicBezTo>
                    <a:pt x="162" y="708"/>
                    <a:pt x="163" y="707"/>
                    <a:pt x="164" y="706"/>
                  </a:cubicBezTo>
                  <a:cubicBezTo>
                    <a:pt x="165" y="705"/>
                    <a:pt x="167" y="702"/>
                    <a:pt x="168" y="700"/>
                  </a:cubicBezTo>
                  <a:cubicBezTo>
                    <a:pt x="169" y="699"/>
                    <a:pt x="170" y="697"/>
                    <a:pt x="171" y="697"/>
                  </a:cubicBezTo>
                  <a:cubicBezTo>
                    <a:pt x="172" y="696"/>
                    <a:pt x="174" y="695"/>
                    <a:pt x="175" y="695"/>
                  </a:cubicBezTo>
                  <a:cubicBezTo>
                    <a:pt x="177" y="695"/>
                    <a:pt x="179" y="696"/>
                    <a:pt x="180" y="697"/>
                  </a:cubicBezTo>
                  <a:cubicBezTo>
                    <a:pt x="181" y="698"/>
                    <a:pt x="181" y="701"/>
                    <a:pt x="182" y="702"/>
                  </a:cubicBezTo>
                  <a:cubicBezTo>
                    <a:pt x="183" y="704"/>
                    <a:pt x="184" y="707"/>
                    <a:pt x="185" y="708"/>
                  </a:cubicBezTo>
                  <a:cubicBezTo>
                    <a:pt x="186" y="709"/>
                    <a:pt x="188" y="712"/>
                    <a:pt x="189" y="712"/>
                  </a:cubicBezTo>
                  <a:cubicBezTo>
                    <a:pt x="190" y="712"/>
                    <a:pt x="192" y="711"/>
                    <a:pt x="193" y="710"/>
                  </a:cubicBezTo>
                  <a:cubicBezTo>
                    <a:pt x="193" y="709"/>
                    <a:pt x="194" y="708"/>
                    <a:pt x="194" y="708"/>
                  </a:cubicBezTo>
                  <a:cubicBezTo>
                    <a:pt x="195" y="707"/>
                    <a:pt x="197" y="706"/>
                    <a:pt x="198" y="706"/>
                  </a:cubicBezTo>
                  <a:cubicBezTo>
                    <a:pt x="199" y="706"/>
                    <a:pt x="201" y="708"/>
                    <a:pt x="201" y="709"/>
                  </a:cubicBezTo>
                  <a:cubicBezTo>
                    <a:pt x="201" y="710"/>
                    <a:pt x="200" y="711"/>
                    <a:pt x="200" y="712"/>
                  </a:cubicBezTo>
                  <a:cubicBezTo>
                    <a:pt x="200" y="713"/>
                    <a:pt x="199" y="715"/>
                    <a:pt x="199" y="716"/>
                  </a:cubicBezTo>
                  <a:cubicBezTo>
                    <a:pt x="199" y="717"/>
                    <a:pt x="201" y="719"/>
                    <a:pt x="202" y="719"/>
                  </a:cubicBezTo>
                  <a:cubicBezTo>
                    <a:pt x="203" y="719"/>
                    <a:pt x="205" y="718"/>
                    <a:pt x="206" y="717"/>
                  </a:cubicBezTo>
                  <a:cubicBezTo>
                    <a:pt x="207" y="716"/>
                    <a:pt x="208" y="713"/>
                    <a:pt x="208" y="712"/>
                  </a:cubicBezTo>
                  <a:cubicBezTo>
                    <a:pt x="208" y="711"/>
                    <a:pt x="207" y="709"/>
                    <a:pt x="207" y="708"/>
                  </a:cubicBezTo>
                  <a:cubicBezTo>
                    <a:pt x="207" y="707"/>
                    <a:pt x="207" y="705"/>
                    <a:pt x="208" y="704"/>
                  </a:cubicBezTo>
                  <a:cubicBezTo>
                    <a:pt x="208" y="703"/>
                    <a:pt x="210" y="703"/>
                    <a:pt x="211" y="703"/>
                  </a:cubicBezTo>
                  <a:cubicBezTo>
                    <a:pt x="212" y="703"/>
                    <a:pt x="215" y="704"/>
                    <a:pt x="216" y="704"/>
                  </a:cubicBezTo>
                  <a:cubicBezTo>
                    <a:pt x="217" y="704"/>
                    <a:pt x="218" y="703"/>
                    <a:pt x="218" y="703"/>
                  </a:cubicBezTo>
                  <a:cubicBezTo>
                    <a:pt x="219" y="702"/>
                    <a:pt x="218" y="699"/>
                    <a:pt x="218" y="698"/>
                  </a:cubicBezTo>
                  <a:cubicBezTo>
                    <a:pt x="217" y="697"/>
                    <a:pt x="216" y="695"/>
                    <a:pt x="215" y="694"/>
                  </a:cubicBezTo>
                  <a:cubicBezTo>
                    <a:pt x="214" y="692"/>
                    <a:pt x="214" y="689"/>
                    <a:pt x="213" y="687"/>
                  </a:cubicBezTo>
                  <a:cubicBezTo>
                    <a:pt x="213" y="686"/>
                    <a:pt x="213" y="682"/>
                    <a:pt x="214" y="681"/>
                  </a:cubicBezTo>
                  <a:cubicBezTo>
                    <a:pt x="215" y="680"/>
                    <a:pt x="218" y="681"/>
                    <a:pt x="219" y="681"/>
                  </a:cubicBezTo>
                  <a:cubicBezTo>
                    <a:pt x="220" y="680"/>
                    <a:pt x="223" y="680"/>
                    <a:pt x="224" y="678"/>
                  </a:cubicBezTo>
                  <a:cubicBezTo>
                    <a:pt x="225" y="678"/>
                    <a:pt x="225" y="675"/>
                    <a:pt x="225" y="674"/>
                  </a:cubicBezTo>
                  <a:cubicBezTo>
                    <a:pt x="224" y="673"/>
                    <a:pt x="223" y="672"/>
                    <a:pt x="222" y="672"/>
                  </a:cubicBezTo>
                  <a:cubicBezTo>
                    <a:pt x="221" y="671"/>
                    <a:pt x="220" y="671"/>
                    <a:pt x="220" y="670"/>
                  </a:cubicBezTo>
                  <a:cubicBezTo>
                    <a:pt x="219" y="670"/>
                    <a:pt x="219" y="668"/>
                    <a:pt x="219" y="668"/>
                  </a:cubicBezTo>
                  <a:cubicBezTo>
                    <a:pt x="220" y="667"/>
                    <a:pt x="221" y="666"/>
                    <a:pt x="222" y="665"/>
                  </a:cubicBezTo>
                  <a:cubicBezTo>
                    <a:pt x="223" y="665"/>
                    <a:pt x="225" y="665"/>
                    <a:pt x="225" y="666"/>
                  </a:cubicBezTo>
                  <a:cubicBezTo>
                    <a:pt x="226" y="666"/>
                    <a:pt x="227" y="669"/>
                    <a:pt x="228" y="669"/>
                  </a:cubicBezTo>
                  <a:cubicBezTo>
                    <a:pt x="229" y="669"/>
                    <a:pt x="230" y="668"/>
                    <a:pt x="231" y="667"/>
                  </a:cubicBezTo>
                  <a:cubicBezTo>
                    <a:pt x="231" y="666"/>
                    <a:pt x="230" y="664"/>
                    <a:pt x="231" y="664"/>
                  </a:cubicBezTo>
                  <a:cubicBezTo>
                    <a:pt x="231" y="663"/>
                    <a:pt x="233" y="663"/>
                    <a:pt x="233" y="663"/>
                  </a:cubicBezTo>
                  <a:cubicBezTo>
                    <a:pt x="234" y="663"/>
                    <a:pt x="236" y="664"/>
                    <a:pt x="237" y="664"/>
                  </a:cubicBezTo>
                  <a:cubicBezTo>
                    <a:pt x="237" y="663"/>
                    <a:pt x="238" y="662"/>
                    <a:pt x="238" y="662"/>
                  </a:cubicBezTo>
                  <a:cubicBezTo>
                    <a:pt x="238" y="661"/>
                    <a:pt x="237" y="659"/>
                    <a:pt x="237" y="658"/>
                  </a:cubicBezTo>
                  <a:cubicBezTo>
                    <a:pt x="238" y="657"/>
                    <a:pt x="239" y="656"/>
                    <a:pt x="240" y="656"/>
                  </a:cubicBezTo>
                  <a:cubicBezTo>
                    <a:pt x="241" y="656"/>
                    <a:pt x="242" y="657"/>
                    <a:pt x="243" y="658"/>
                  </a:cubicBezTo>
                  <a:cubicBezTo>
                    <a:pt x="244" y="658"/>
                    <a:pt x="246" y="659"/>
                    <a:pt x="246" y="660"/>
                  </a:cubicBezTo>
                  <a:cubicBezTo>
                    <a:pt x="246" y="662"/>
                    <a:pt x="244" y="663"/>
                    <a:pt x="244" y="664"/>
                  </a:cubicBezTo>
                  <a:cubicBezTo>
                    <a:pt x="244" y="666"/>
                    <a:pt x="245" y="669"/>
                    <a:pt x="246" y="670"/>
                  </a:cubicBezTo>
                  <a:cubicBezTo>
                    <a:pt x="246" y="671"/>
                    <a:pt x="248" y="674"/>
                    <a:pt x="250" y="676"/>
                  </a:cubicBezTo>
                  <a:cubicBezTo>
                    <a:pt x="251" y="676"/>
                    <a:pt x="253" y="677"/>
                    <a:pt x="254" y="677"/>
                  </a:cubicBezTo>
                  <a:cubicBezTo>
                    <a:pt x="255" y="678"/>
                    <a:pt x="257" y="678"/>
                    <a:pt x="258" y="679"/>
                  </a:cubicBezTo>
                  <a:cubicBezTo>
                    <a:pt x="259" y="679"/>
                    <a:pt x="261" y="681"/>
                    <a:pt x="262" y="681"/>
                  </a:cubicBezTo>
                  <a:cubicBezTo>
                    <a:pt x="263" y="681"/>
                    <a:pt x="265" y="679"/>
                    <a:pt x="266" y="679"/>
                  </a:cubicBezTo>
                  <a:cubicBezTo>
                    <a:pt x="268" y="679"/>
                    <a:pt x="270" y="678"/>
                    <a:pt x="272" y="679"/>
                  </a:cubicBezTo>
                  <a:cubicBezTo>
                    <a:pt x="272" y="679"/>
                    <a:pt x="274" y="680"/>
                    <a:pt x="275" y="680"/>
                  </a:cubicBezTo>
                  <a:cubicBezTo>
                    <a:pt x="275" y="681"/>
                    <a:pt x="276" y="683"/>
                    <a:pt x="276" y="683"/>
                  </a:cubicBezTo>
                  <a:cubicBezTo>
                    <a:pt x="277" y="684"/>
                    <a:pt x="279" y="687"/>
                    <a:pt x="280" y="687"/>
                  </a:cubicBezTo>
                  <a:cubicBezTo>
                    <a:pt x="281" y="687"/>
                    <a:pt x="282" y="684"/>
                    <a:pt x="283" y="683"/>
                  </a:cubicBezTo>
                  <a:cubicBezTo>
                    <a:pt x="283" y="682"/>
                    <a:pt x="282" y="679"/>
                    <a:pt x="283" y="678"/>
                  </a:cubicBezTo>
                  <a:cubicBezTo>
                    <a:pt x="284" y="678"/>
                    <a:pt x="287" y="678"/>
                    <a:pt x="288" y="677"/>
                  </a:cubicBezTo>
                  <a:cubicBezTo>
                    <a:pt x="289" y="677"/>
                    <a:pt x="291" y="677"/>
                    <a:pt x="292" y="676"/>
                  </a:cubicBezTo>
                  <a:cubicBezTo>
                    <a:pt x="293" y="676"/>
                    <a:pt x="294" y="674"/>
                    <a:pt x="294" y="673"/>
                  </a:cubicBezTo>
                  <a:cubicBezTo>
                    <a:pt x="295" y="671"/>
                    <a:pt x="296" y="667"/>
                    <a:pt x="296" y="665"/>
                  </a:cubicBezTo>
                  <a:cubicBezTo>
                    <a:pt x="296" y="663"/>
                    <a:pt x="295" y="659"/>
                    <a:pt x="295" y="657"/>
                  </a:cubicBezTo>
                  <a:cubicBezTo>
                    <a:pt x="295" y="655"/>
                    <a:pt x="293" y="652"/>
                    <a:pt x="294" y="650"/>
                  </a:cubicBezTo>
                  <a:cubicBezTo>
                    <a:pt x="294" y="647"/>
                    <a:pt x="295" y="643"/>
                    <a:pt x="296" y="641"/>
                  </a:cubicBezTo>
                  <a:cubicBezTo>
                    <a:pt x="297" y="640"/>
                    <a:pt x="299" y="638"/>
                    <a:pt x="300" y="637"/>
                  </a:cubicBezTo>
                  <a:cubicBezTo>
                    <a:pt x="301" y="636"/>
                    <a:pt x="302" y="635"/>
                    <a:pt x="302" y="634"/>
                  </a:cubicBezTo>
                  <a:cubicBezTo>
                    <a:pt x="302" y="632"/>
                    <a:pt x="300" y="630"/>
                    <a:pt x="301" y="628"/>
                  </a:cubicBezTo>
                  <a:cubicBezTo>
                    <a:pt x="301" y="628"/>
                    <a:pt x="302" y="626"/>
                    <a:pt x="303" y="626"/>
                  </a:cubicBezTo>
                  <a:cubicBezTo>
                    <a:pt x="304" y="625"/>
                    <a:pt x="305" y="626"/>
                    <a:pt x="306" y="626"/>
                  </a:cubicBezTo>
                  <a:cubicBezTo>
                    <a:pt x="306" y="626"/>
                    <a:pt x="307" y="624"/>
                    <a:pt x="308" y="624"/>
                  </a:cubicBezTo>
                  <a:cubicBezTo>
                    <a:pt x="309" y="625"/>
                    <a:pt x="310" y="627"/>
                    <a:pt x="311" y="628"/>
                  </a:cubicBezTo>
                  <a:cubicBezTo>
                    <a:pt x="312" y="628"/>
                    <a:pt x="313" y="628"/>
                    <a:pt x="314" y="628"/>
                  </a:cubicBezTo>
                  <a:cubicBezTo>
                    <a:pt x="316" y="627"/>
                    <a:pt x="319" y="624"/>
                    <a:pt x="320" y="622"/>
                  </a:cubicBezTo>
                  <a:cubicBezTo>
                    <a:pt x="321" y="621"/>
                    <a:pt x="321" y="618"/>
                    <a:pt x="321" y="617"/>
                  </a:cubicBezTo>
                  <a:cubicBezTo>
                    <a:pt x="322" y="616"/>
                    <a:pt x="323" y="614"/>
                    <a:pt x="323" y="613"/>
                  </a:cubicBezTo>
                  <a:cubicBezTo>
                    <a:pt x="323" y="612"/>
                    <a:pt x="324" y="609"/>
                    <a:pt x="325" y="608"/>
                  </a:cubicBezTo>
                  <a:cubicBezTo>
                    <a:pt x="325" y="607"/>
                    <a:pt x="324" y="605"/>
                    <a:pt x="325" y="604"/>
                  </a:cubicBezTo>
                  <a:cubicBezTo>
                    <a:pt x="325" y="601"/>
                    <a:pt x="325" y="596"/>
                    <a:pt x="326" y="594"/>
                  </a:cubicBezTo>
                  <a:cubicBezTo>
                    <a:pt x="327" y="593"/>
                    <a:pt x="329" y="591"/>
                    <a:pt x="330" y="591"/>
                  </a:cubicBezTo>
                  <a:cubicBezTo>
                    <a:pt x="332" y="590"/>
                    <a:pt x="335" y="591"/>
                    <a:pt x="336" y="590"/>
                  </a:cubicBezTo>
                  <a:cubicBezTo>
                    <a:pt x="337" y="590"/>
                    <a:pt x="340" y="588"/>
                    <a:pt x="341" y="587"/>
                  </a:cubicBezTo>
                  <a:cubicBezTo>
                    <a:pt x="342" y="586"/>
                    <a:pt x="342" y="582"/>
                    <a:pt x="343" y="581"/>
                  </a:cubicBezTo>
                  <a:cubicBezTo>
                    <a:pt x="343" y="580"/>
                    <a:pt x="345" y="579"/>
                    <a:pt x="346" y="578"/>
                  </a:cubicBezTo>
                  <a:cubicBezTo>
                    <a:pt x="347" y="577"/>
                    <a:pt x="349" y="576"/>
                    <a:pt x="349" y="575"/>
                  </a:cubicBezTo>
                  <a:cubicBezTo>
                    <a:pt x="350" y="574"/>
                    <a:pt x="350" y="572"/>
                    <a:pt x="350" y="571"/>
                  </a:cubicBezTo>
                  <a:cubicBezTo>
                    <a:pt x="349" y="569"/>
                    <a:pt x="347" y="566"/>
                    <a:pt x="347" y="564"/>
                  </a:cubicBezTo>
                  <a:cubicBezTo>
                    <a:pt x="346" y="563"/>
                    <a:pt x="346" y="561"/>
                    <a:pt x="345" y="560"/>
                  </a:cubicBezTo>
                  <a:cubicBezTo>
                    <a:pt x="345" y="558"/>
                    <a:pt x="344" y="554"/>
                    <a:pt x="343" y="552"/>
                  </a:cubicBezTo>
                  <a:cubicBezTo>
                    <a:pt x="343" y="551"/>
                    <a:pt x="341" y="550"/>
                    <a:pt x="341" y="549"/>
                  </a:cubicBezTo>
                  <a:cubicBezTo>
                    <a:pt x="340" y="548"/>
                    <a:pt x="339" y="545"/>
                    <a:pt x="339" y="544"/>
                  </a:cubicBezTo>
                  <a:cubicBezTo>
                    <a:pt x="340" y="543"/>
                    <a:pt x="341" y="540"/>
                    <a:pt x="343" y="539"/>
                  </a:cubicBezTo>
                  <a:cubicBezTo>
                    <a:pt x="344" y="538"/>
                    <a:pt x="347" y="539"/>
                    <a:pt x="348" y="539"/>
                  </a:cubicBezTo>
                  <a:cubicBezTo>
                    <a:pt x="350" y="539"/>
                    <a:pt x="352" y="537"/>
                    <a:pt x="354" y="537"/>
                  </a:cubicBezTo>
                  <a:cubicBezTo>
                    <a:pt x="354" y="537"/>
                    <a:pt x="356" y="537"/>
                    <a:pt x="357" y="536"/>
                  </a:cubicBezTo>
                  <a:cubicBezTo>
                    <a:pt x="358" y="536"/>
                    <a:pt x="360" y="534"/>
                    <a:pt x="361" y="534"/>
                  </a:cubicBezTo>
                  <a:cubicBezTo>
                    <a:pt x="363" y="534"/>
                    <a:pt x="367" y="534"/>
                    <a:pt x="368" y="535"/>
                  </a:cubicBezTo>
                  <a:cubicBezTo>
                    <a:pt x="369" y="536"/>
                    <a:pt x="369" y="539"/>
                    <a:pt x="370" y="540"/>
                  </a:cubicBezTo>
                  <a:cubicBezTo>
                    <a:pt x="371" y="541"/>
                    <a:pt x="374" y="542"/>
                    <a:pt x="376" y="542"/>
                  </a:cubicBezTo>
                  <a:cubicBezTo>
                    <a:pt x="377" y="542"/>
                    <a:pt x="379" y="541"/>
                    <a:pt x="380" y="541"/>
                  </a:cubicBezTo>
                  <a:cubicBezTo>
                    <a:pt x="381" y="540"/>
                    <a:pt x="384" y="538"/>
                    <a:pt x="385" y="537"/>
                  </a:cubicBezTo>
                  <a:cubicBezTo>
                    <a:pt x="386" y="536"/>
                    <a:pt x="389" y="532"/>
                    <a:pt x="390" y="530"/>
                  </a:cubicBezTo>
                  <a:cubicBezTo>
                    <a:pt x="391" y="529"/>
                    <a:pt x="394" y="526"/>
                    <a:pt x="395" y="525"/>
                  </a:cubicBezTo>
                  <a:cubicBezTo>
                    <a:pt x="396" y="524"/>
                    <a:pt x="399" y="522"/>
                    <a:pt x="400" y="522"/>
                  </a:cubicBezTo>
                  <a:cubicBezTo>
                    <a:pt x="402" y="521"/>
                    <a:pt x="405" y="522"/>
                    <a:pt x="407" y="522"/>
                  </a:cubicBezTo>
                  <a:cubicBezTo>
                    <a:pt x="408" y="521"/>
                    <a:pt x="409" y="519"/>
                    <a:pt x="411" y="518"/>
                  </a:cubicBezTo>
                  <a:cubicBezTo>
                    <a:pt x="412" y="518"/>
                    <a:pt x="415" y="517"/>
                    <a:pt x="417" y="518"/>
                  </a:cubicBezTo>
                  <a:cubicBezTo>
                    <a:pt x="418" y="518"/>
                    <a:pt x="420" y="519"/>
                    <a:pt x="421" y="519"/>
                  </a:cubicBezTo>
                  <a:cubicBezTo>
                    <a:pt x="421" y="519"/>
                    <a:pt x="423" y="517"/>
                    <a:pt x="423" y="517"/>
                  </a:cubicBezTo>
                  <a:cubicBezTo>
                    <a:pt x="423" y="516"/>
                    <a:pt x="423" y="514"/>
                    <a:pt x="422" y="513"/>
                  </a:cubicBezTo>
                  <a:cubicBezTo>
                    <a:pt x="422" y="512"/>
                    <a:pt x="420" y="511"/>
                    <a:pt x="420" y="510"/>
                  </a:cubicBezTo>
                  <a:cubicBezTo>
                    <a:pt x="420" y="509"/>
                    <a:pt x="420" y="508"/>
                    <a:pt x="420" y="508"/>
                  </a:cubicBezTo>
                  <a:cubicBezTo>
                    <a:pt x="421" y="507"/>
                    <a:pt x="425" y="506"/>
                    <a:pt x="425" y="505"/>
                  </a:cubicBezTo>
                  <a:cubicBezTo>
                    <a:pt x="426" y="504"/>
                    <a:pt x="427" y="501"/>
                    <a:pt x="426" y="500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2" name="Freeform 61"/>
            <p:cNvSpPr>
              <a:spLocks/>
            </p:cNvSpPr>
            <p:nvPr/>
          </p:nvSpPr>
          <p:spPr bwMode="auto">
            <a:xfrm>
              <a:off x="4800600" y="2851150"/>
              <a:ext cx="488950" cy="563563"/>
            </a:xfrm>
            <a:custGeom>
              <a:avLst/>
              <a:gdLst>
                <a:gd name="T0" fmla="*/ 575 w 580"/>
                <a:gd name="T1" fmla="*/ 276 h 669"/>
                <a:gd name="T2" fmla="*/ 565 w 580"/>
                <a:gd name="T3" fmla="*/ 249 h 669"/>
                <a:gd name="T4" fmla="*/ 571 w 580"/>
                <a:gd name="T5" fmla="*/ 235 h 669"/>
                <a:gd name="T6" fmla="*/ 532 w 580"/>
                <a:gd name="T7" fmla="*/ 0 h 669"/>
                <a:gd name="T8" fmla="*/ 497 w 580"/>
                <a:gd name="T9" fmla="*/ 21 h 669"/>
                <a:gd name="T10" fmla="*/ 460 w 580"/>
                <a:gd name="T11" fmla="*/ 44 h 669"/>
                <a:gd name="T12" fmla="*/ 434 w 580"/>
                <a:gd name="T13" fmla="*/ 64 h 669"/>
                <a:gd name="T14" fmla="*/ 411 w 580"/>
                <a:gd name="T15" fmla="*/ 95 h 669"/>
                <a:gd name="T16" fmla="*/ 394 w 580"/>
                <a:gd name="T17" fmla="*/ 115 h 669"/>
                <a:gd name="T18" fmla="*/ 364 w 580"/>
                <a:gd name="T19" fmla="*/ 118 h 669"/>
                <a:gd name="T20" fmla="*/ 326 w 580"/>
                <a:gd name="T21" fmla="*/ 139 h 669"/>
                <a:gd name="T22" fmla="*/ 297 w 580"/>
                <a:gd name="T23" fmla="*/ 152 h 669"/>
                <a:gd name="T24" fmla="*/ 268 w 580"/>
                <a:gd name="T25" fmla="*/ 130 h 669"/>
                <a:gd name="T26" fmla="*/ 251 w 580"/>
                <a:gd name="T27" fmla="*/ 123 h 669"/>
                <a:gd name="T28" fmla="*/ 241 w 580"/>
                <a:gd name="T29" fmla="*/ 141 h 669"/>
                <a:gd name="T30" fmla="*/ 206 w 580"/>
                <a:gd name="T31" fmla="*/ 126 h 669"/>
                <a:gd name="T32" fmla="*/ 180 w 580"/>
                <a:gd name="T33" fmla="*/ 120 h 669"/>
                <a:gd name="T34" fmla="*/ 127 w 580"/>
                <a:gd name="T35" fmla="*/ 122 h 669"/>
                <a:gd name="T36" fmla="*/ 76 w 580"/>
                <a:gd name="T37" fmla="*/ 591 h 669"/>
                <a:gd name="T38" fmla="*/ 92 w 580"/>
                <a:gd name="T39" fmla="*/ 601 h 669"/>
                <a:gd name="T40" fmla="*/ 109 w 580"/>
                <a:gd name="T41" fmla="*/ 591 h 669"/>
                <a:gd name="T42" fmla="*/ 123 w 580"/>
                <a:gd name="T43" fmla="*/ 601 h 669"/>
                <a:gd name="T44" fmla="*/ 142 w 580"/>
                <a:gd name="T45" fmla="*/ 615 h 669"/>
                <a:gd name="T46" fmla="*/ 158 w 580"/>
                <a:gd name="T47" fmla="*/ 637 h 669"/>
                <a:gd name="T48" fmla="*/ 187 w 580"/>
                <a:gd name="T49" fmla="*/ 636 h 669"/>
                <a:gd name="T50" fmla="*/ 207 w 580"/>
                <a:gd name="T51" fmla="*/ 645 h 669"/>
                <a:gd name="T52" fmla="*/ 222 w 580"/>
                <a:gd name="T53" fmla="*/ 655 h 669"/>
                <a:gd name="T54" fmla="*/ 245 w 580"/>
                <a:gd name="T55" fmla="*/ 641 h 669"/>
                <a:gd name="T56" fmla="*/ 273 w 580"/>
                <a:gd name="T57" fmla="*/ 644 h 669"/>
                <a:gd name="T58" fmla="*/ 291 w 580"/>
                <a:gd name="T59" fmla="*/ 646 h 669"/>
                <a:gd name="T60" fmla="*/ 310 w 580"/>
                <a:gd name="T61" fmla="*/ 633 h 669"/>
                <a:gd name="T62" fmla="*/ 328 w 580"/>
                <a:gd name="T63" fmla="*/ 617 h 669"/>
                <a:gd name="T64" fmla="*/ 340 w 580"/>
                <a:gd name="T65" fmla="*/ 632 h 669"/>
                <a:gd name="T66" fmla="*/ 363 w 580"/>
                <a:gd name="T67" fmla="*/ 647 h 669"/>
                <a:gd name="T68" fmla="*/ 383 w 580"/>
                <a:gd name="T69" fmla="*/ 668 h 669"/>
                <a:gd name="T70" fmla="*/ 404 w 580"/>
                <a:gd name="T71" fmla="*/ 662 h 669"/>
                <a:gd name="T72" fmla="*/ 419 w 580"/>
                <a:gd name="T73" fmla="*/ 642 h 669"/>
                <a:gd name="T74" fmla="*/ 431 w 580"/>
                <a:gd name="T75" fmla="*/ 625 h 669"/>
                <a:gd name="T76" fmla="*/ 424 w 580"/>
                <a:gd name="T77" fmla="*/ 598 h 669"/>
                <a:gd name="T78" fmla="*/ 427 w 580"/>
                <a:gd name="T79" fmla="*/ 577 h 669"/>
                <a:gd name="T80" fmla="*/ 435 w 580"/>
                <a:gd name="T81" fmla="*/ 555 h 669"/>
                <a:gd name="T82" fmla="*/ 447 w 580"/>
                <a:gd name="T83" fmla="*/ 552 h 669"/>
                <a:gd name="T84" fmla="*/ 457 w 580"/>
                <a:gd name="T85" fmla="*/ 565 h 669"/>
                <a:gd name="T86" fmla="*/ 468 w 580"/>
                <a:gd name="T87" fmla="*/ 556 h 669"/>
                <a:gd name="T88" fmla="*/ 472 w 580"/>
                <a:gd name="T89" fmla="*/ 544 h 669"/>
                <a:gd name="T90" fmla="*/ 472 w 580"/>
                <a:gd name="T91" fmla="*/ 532 h 669"/>
                <a:gd name="T92" fmla="*/ 475 w 580"/>
                <a:gd name="T93" fmla="*/ 508 h 669"/>
                <a:gd name="T94" fmla="*/ 488 w 580"/>
                <a:gd name="T95" fmla="*/ 495 h 669"/>
                <a:gd name="T96" fmla="*/ 499 w 580"/>
                <a:gd name="T97" fmla="*/ 471 h 669"/>
                <a:gd name="T98" fmla="*/ 514 w 580"/>
                <a:gd name="T99" fmla="*/ 478 h 669"/>
                <a:gd name="T100" fmla="*/ 534 w 580"/>
                <a:gd name="T101" fmla="*/ 460 h 669"/>
                <a:gd name="T102" fmla="*/ 551 w 580"/>
                <a:gd name="T103" fmla="*/ 434 h 669"/>
                <a:gd name="T104" fmla="*/ 568 w 580"/>
                <a:gd name="T105" fmla="*/ 406 h 669"/>
                <a:gd name="T106" fmla="*/ 571 w 580"/>
                <a:gd name="T107" fmla="*/ 383 h 669"/>
                <a:gd name="T108" fmla="*/ 568 w 580"/>
                <a:gd name="T109" fmla="*/ 362 h 669"/>
                <a:gd name="T110" fmla="*/ 573 w 580"/>
                <a:gd name="T111" fmla="*/ 343 h 669"/>
                <a:gd name="T112" fmla="*/ 576 w 580"/>
                <a:gd name="T113" fmla="*/ 312 h 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80" h="669">
                  <a:moveTo>
                    <a:pt x="579" y="294"/>
                  </a:moveTo>
                  <a:cubicBezTo>
                    <a:pt x="579" y="293"/>
                    <a:pt x="580" y="290"/>
                    <a:pt x="580" y="289"/>
                  </a:cubicBezTo>
                  <a:cubicBezTo>
                    <a:pt x="580" y="288"/>
                    <a:pt x="578" y="286"/>
                    <a:pt x="578" y="285"/>
                  </a:cubicBezTo>
                  <a:cubicBezTo>
                    <a:pt x="577" y="284"/>
                    <a:pt x="578" y="281"/>
                    <a:pt x="578" y="280"/>
                  </a:cubicBezTo>
                  <a:cubicBezTo>
                    <a:pt x="577" y="279"/>
                    <a:pt x="575" y="278"/>
                    <a:pt x="575" y="276"/>
                  </a:cubicBezTo>
                  <a:cubicBezTo>
                    <a:pt x="574" y="275"/>
                    <a:pt x="576" y="271"/>
                    <a:pt x="576" y="269"/>
                  </a:cubicBezTo>
                  <a:cubicBezTo>
                    <a:pt x="576" y="267"/>
                    <a:pt x="576" y="262"/>
                    <a:pt x="575" y="259"/>
                  </a:cubicBezTo>
                  <a:cubicBezTo>
                    <a:pt x="575" y="259"/>
                    <a:pt x="572" y="258"/>
                    <a:pt x="571" y="257"/>
                  </a:cubicBezTo>
                  <a:cubicBezTo>
                    <a:pt x="570" y="256"/>
                    <a:pt x="570" y="252"/>
                    <a:pt x="569" y="251"/>
                  </a:cubicBezTo>
                  <a:cubicBezTo>
                    <a:pt x="568" y="250"/>
                    <a:pt x="566" y="250"/>
                    <a:pt x="565" y="249"/>
                  </a:cubicBezTo>
                  <a:cubicBezTo>
                    <a:pt x="564" y="248"/>
                    <a:pt x="563" y="247"/>
                    <a:pt x="563" y="246"/>
                  </a:cubicBezTo>
                  <a:cubicBezTo>
                    <a:pt x="562" y="245"/>
                    <a:pt x="562" y="243"/>
                    <a:pt x="562" y="242"/>
                  </a:cubicBezTo>
                  <a:cubicBezTo>
                    <a:pt x="563" y="242"/>
                    <a:pt x="565" y="241"/>
                    <a:pt x="565" y="240"/>
                  </a:cubicBezTo>
                  <a:cubicBezTo>
                    <a:pt x="566" y="239"/>
                    <a:pt x="566" y="237"/>
                    <a:pt x="567" y="236"/>
                  </a:cubicBezTo>
                  <a:cubicBezTo>
                    <a:pt x="567" y="236"/>
                    <a:pt x="570" y="235"/>
                    <a:pt x="571" y="235"/>
                  </a:cubicBezTo>
                  <a:cubicBezTo>
                    <a:pt x="572" y="235"/>
                    <a:pt x="573" y="236"/>
                    <a:pt x="574" y="235"/>
                  </a:cubicBezTo>
                  <a:cubicBezTo>
                    <a:pt x="575" y="235"/>
                    <a:pt x="574" y="233"/>
                    <a:pt x="575" y="233"/>
                  </a:cubicBezTo>
                  <a:cubicBezTo>
                    <a:pt x="575" y="232"/>
                    <a:pt x="577" y="232"/>
                    <a:pt x="578" y="232"/>
                  </a:cubicBezTo>
                  <a:cubicBezTo>
                    <a:pt x="578" y="232"/>
                    <a:pt x="579" y="232"/>
                    <a:pt x="580" y="231"/>
                  </a:cubicBezTo>
                  <a:cubicBezTo>
                    <a:pt x="532" y="0"/>
                    <a:pt x="532" y="0"/>
                    <a:pt x="532" y="0"/>
                  </a:cubicBezTo>
                  <a:cubicBezTo>
                    <a:pt x="529" y="2"/>
                    <a:pt x="526" y="5"/>
                    <a:pt x="523" y="6"/>
                  </a:cubicBezTo>
                  <a:cubicBezTo>
                    <a:pt x="521" y="8"/>
                    <a:pt x="514" y="12"/>
                    <a:pt x="511" y="14"/>
                  </a:cubicBezTo>
                  <a:cubicBezTo>
                    <a:pt x="510" y="15"/>
                    <a:pt x="507" y="18"/>
                    <a:pt x="505" y="19"/>
                  </a:cubicBezTo>
                  <a:cubicBezTo>
                    <a:pt x="504" y="19"/>
                    <a:pt x="501" y="18"/>
                    <a:pt x="500" y="19"/>
                  </a:cubicBezTo>
                  <a:cubicBezTo>
                    <a:pt x="499" y="19"/>
                    <a:pt x="497" y="21"/>
                    <a:pt x="497" y="21"/>
                  </a:cubicBezTo>
                  <a:cubicBezTo>
                    <a:pt x="495" y="23"/>
                    <a:pt x="493" y="26"/>
                    <a:pt x="492" y="27"/>
                  </a:cubicBezTo>
                  <a:cubicBezTo>
                    <a:pt x="490" y="29"/>
                    <a:pt x="486" y="31"/>
                    <a:pt x="483" y="31"/>
                  </a:cubicBezTo>
                  <a:cubicBezTo>
                    <a:pt x="482" y="32"/>
                    <a:pt x="477" y="32"/>
                    <a:pt x="476" y="33"/>
                  </a:cubicBezTo>
                  <a:cubicBezTo>
                    <a:pt x="474" y="34"/>
                    <a:pt x="471" y="36"/>
                    <a:pt x="469" y="37"/>
                  </a:cubicBezTo>
                  <a:cubicBezTo>
                    <a:pt x="467" y="39"/>
                    <a:pt x="462" y="42"/>
                    <a:pt x="460" y="44"/>
                  </a:cubicBezTo>
                  <a:cubicBezTo>
                    <a:pt x="459" y="45"/>
                    <a:pt x="456" y="48"/>
                    <a:pt x="455" y="49"/>
                  </a:cubicBezTo>
                  <a:cubicBezTo>
                    <a:pt x="454" y="50"/>
                    <a:pt x="451" y="53"/>
                    <a:pt x="449" y="54"/>
                  </a:cubicBezTo>
                  <a:cubicBezTo>
                    <a:pt x="448" y="55"/>
                    <a:pt x="446" y="55"/>
                    <a:pt x="445" y="56"/>
                  </a:cubicBezTo>
                  <a:cubicBezTo>
                    <a:pt x="443" y="57"/>
                    <a:pt x="441" y="58"/>
                    <a:pt x="440" y="59"/>
                  </a:cubicBezTo>
                  <a:cubicBezTo>
                    <a:pt x="438" y="61"/>
                    <a:pt x="435" y="63"/>
                    <a:pt x="434" y="64"/>
                  </a:cubicBezTo>
                  <a:cubicBezTo>
                    <a:pt x="432" y="66"/>
                    <a:pt x="429" y="70"/>
                    <a:pt x="428" y="71"/>
                  </a:cubicBezTo>
                  <a:cubicBezTo>
                    <a:pt x="426" y="73"/>
                    <a:pt x="423" y="77"/>
                    <a:pt x="422" y="79"/>
                  </a:cubicBezTo>
                  <a:cubicBezTo>
                    <a:pt x="421" y="80"/>
                    <a:pt x="421" y="84"/>
                    <a:pt x="420" y="85"/>
                  </a:cubicBezTo>
                  <a:cubicBezTo>
                    <a:pt x="419" y="87"/>
                    <a:pt x="417" y="89"/>
                    <a:pt x="416" y="90"/>
                  </a:cubicBezTo>
                  <a:cubicBezTo>
                    <a:pt x="414" y="91"/>
                    <a:pt x="412" y="93"/>
                    <a:pt x="411" y="95"/>
                  </a:cubicBezTo>
                  <a:cubicBezTo>
                    <a:pt x="410" y="96"/>
                    <a:pt x="410" y="99"/>
                    <a:pt x="409" y="101"/>
                  </a:cubicBezTo>
                  <a:cubicBezTo>
                    <a:pt x="408" y="102"/>
                    <a:pt x="405" y="103"/>
                    <a:pt x="404" y="104"/>
                  </a:cubicBezTo>
                  <a:cubicBezTo>
                    <a:pt x="403" y="105"/>
                    <a:pt x="401" y="107"/>
                    <a:pt x="400" y="108"/>
                  </a:cubicBezTo>
                  <a:cubicBezTo>
                    <a:pt x="399" y="109"/>
                    <a:pt x="397" y="111"/>
                    <a:pt x="396" y="112"/>
                  </a:cubicBezTo>
                  <a:cubicBezTo>
                    <a:pt x="395" y="113"/>
                    <a:pt x="394" y="114"/>
                    <a:pt x="394" y="115"/>
                  </a:cubicBezTo>
                  <a:cubicBezTo>
                    <a:pt x="392" y="115"/>
                    <a:pt x="390" y="115"/>
                    <a:pt x="388" y="115"/>
                  </a:cubicBezTo>
                  <a:cubicBezTo>
                    <a:pt x="387" y="116"/>
                    <a:pt x="383" y="115"/>
                    <a:pt x="382" y="116"/>
                  </a:cubicBezTo>
                  <a:cubicBezTo>
                    <a:pt x="380" y="116"/>
                    <a:pt x="379" y="118"/>
                    <a:pt x="377" y="119"/>
                  </a:cubicBezTo>
                  <a:cubicBezTo>
                    <a:pt x="376" y="120"/>
                    <a:pt x="371" y="120"/>
                    <a:pt x="369" y="120"/>
                  </a:cubicBezTo>
                  <a:cubicBezTo>
                    <a:pt x="368" y="120"/>
                    <a:pt x="365" y="118"/>
                    <a:pt x="364" y="118"/>
                  </a:cubicBezTo>
                  <a:cubicBezTo>
                    <a:pt x="363" y="118"/>
                    <a:pt x="360" y="117"/>
                    <a:pt x="359" y="118"/>
                  </a:cubicBezTo>
                  <a:cubicBezTo>
                    <a:pt x="356" y="118"/>
                    <a:pt x="350" y="122"/>
                    <a:pt x="347" y="124"/>
                  </a:cubicBezTo>
                  <a:cubicBezTo>
                    <a:pt x="345" y="125"/>
                    <a:pt x="341" y="128"/>
                    <a:pt x="339" y="129"/>
                  </a:cubicBezTo>
                  <a:cubicBezTo>
                    <a:pt x="337" y="130"/>
                    <a:pt x="333" y="134"/>
                    <a:pt x="331" y="135"/>
                  </a:cubicBezTo>
                  <a:cubicBezTo>
                    <a:pt x="330" y="136"/>
                    <a:pt x="328" y="138"/>
                    <a:pt x="326" y="139"/>
                  </a:cubicBezTo>
                  <a:cubicBezTo>
                    <a:pt x="324" y="140"/>
                    <a:pt x="319" y="139"/>
                    <a:pt x="317" y="140"/>
                  </a:cubicBezTo>
                  <a:cubicBezTo>
                    <a:pt x="316" y="140"/>
                    <a:pt x="313" y="142"/>
                    <a:pt x="311" y="143"/>
                  </a:cubicBezTo>
                  <a:cubicBezTo>
                    <a:pt x="310" y="144"/>
                    <a:pt x="308" y="148"/>
                    <a:pt x="307" y="149"/>
                  </a:cubicBezTo>
                  <a:cubicBezTo>
                    <a:pt x="306" y="150"/>
                    <a:pt x="304" y="152"/>
                    <a:pt x="302" y="152"/>
                  </a:cubicBezTo>
                  <a:cubicBezTo>
                    <a:pt x="301" y="153"/>
                    <a:pt x="298" y="152"/>
                    <a:pt x="297" y="152"/>
                  </a:cubicBezTo>
                  <a:cubicBezTo>
                    <a:pt x="294" y="151"/>
                    <a:pt x="289" y="148"/>
                    <a:pt x="287" y="147"/>
                  </a:cubicBezTo>
                  <a:cubicBezTo>
                    <a:pt x="285" y="146"/>
                    <a:pt x="281" y="144"/>
                    <a:pt x="279" y="143"/>
                  </a:cubicBezTo>
                  <a:cubicBezTo>
                    <a:pt x="277" y="142"/>
                    <a:pt x="273" y="139"/>
                    <a:pt x="272" y="137"/>
                  </a:cubicBezTo>
                  <a:cubicBezTo>
                    <a:pt x="271" y="136"/>
                    <a:pt x="270" y="135"/>
                    <a:pt x="269" y="134"/>
                  </a:cubicBezTo>
                  <a:cubicBezTo>
                    <a:pt x="269" y="133"/>
                    <a:pt x="269" y="130"/>
                    <a:pt x="268" y="130"/>
                  </a:cubicBezTo>
                  <a:cubicBezTo>
                    <a:pt x="267" y="129"/>
                    <a:pt x="265" y="130"/>
                    <a:pt x="265" y="130"/>
                  </a:cubicBezTo>
                  <a:cubicBezTo>
                    <a:pt x="263" y="130"/>
                    <a:pt x="262" y="132"/>
                    <a:pt x="261" y="132"/>
                  </a:cubicBezTo>
                  <a:cubicBezTo>
                    <a:pt x="260" y="132"/>
                    <a:pt x="258" y="132"/>
                    <a:pt x="257" y="132"/>
                  </a:cubicBezTo>
                  <a:cubicBezTo>
                    <a:pt x="256" y="131"/>
                    <a:pt x="256" y="128"/>
                    <a:pt x="255" y="127"/>
                  </a:cubicBezTo>
                  <a:cubicBezTo>
                    <a:pt x="254" y="126"/>
                    <a:pt x="252" y="123"/>
                    <a:pt x="251" y="123"/>
                  </a:cubicBezTo>
                  <a:cubicBezTo>
                    <a:pt x="250" y="123"/>
                    <a:pt x="248" y="125"/>
                    <a:pt x="247" y="126"/>
                  </a:cubicBezTo>
                  <a:cubicBezTo>
                    <a:pt x="247" y="127"/>
                    <a:pt x="247" y="129"/>
                    <a:pt x="247" y="130"/>
                  </a:cubicBezTo>
                  <a:cubicBezTo>
                    <a:pt x="247" y="130"/>
                    <a:pt x="249" y="131"/>
                    <a:pt x="249" y="132"/>
                  </a:cubicBezTo>
                  <a:cubicBezTo>
                    <a:pt x="249" y="133"/>
                    <a:pt x="248" y="135"/>
                    <a:pt x="248" y="136"/>
                  </a:cubicBezTo>
                  <a:cubicBezTo>
                    <a:pt x="247" y="138"/>
                    <a:pt x="243" y="141"/>
                    <a:pt x="241" y="141"/>
                  </a:cubicBezTo>
                  <a:cubicBezTo>
                    <a:pt x="239" y="142"/>
                    <a:pt x="235" y="139"/>
                    <a:pt x="233" y="138"/>
                  </a:cubicBezTo>
                  <a:cubicBezTo>
                    <a:pt x="231" y="137"/>
                    <a:pt x="227" y="134"/>
                    <a:pt x="225" y="132"/>
                  </a:cubicBezTo>
                  <a:cubicBezTo>
                    <a:pt x="223" y="131"/>
                    <a:pt x="221" y="128"/>
                    <a:pt x="219" y="127"/>
                  </a:cubicBezTo>
                  <a:cubicBezTo>
                    <a:pt x="218" y="126"/>
                    <a:pt x="214" y="126"/>
                    <a:pt x="212" y="126"/>
                  </a:cubicBezTo>
                  <a:cubicBezTo>
                    <a:pt x="210" y="126"/>
                    <a:pt x="208" y="126"/>
                    <a:pt x="206" y="126"/>
                  </a:cubicBezTo>
                  <a:cubicBezTo>
                    <a:pt x="205" y="126"/>
                    <a:pt x="202" y="126"/>
                    <a:pt x="201" y="125"/>
                  </a:cubicBezTo>
                  <a:cubicBezTo>
                    <a:pt x="199" y="125"/>
                    <a:pt x="195" y="122"/>
                    <a:pt x="193" y="121"/>
                  </a:cubicBezTo>
                  <a:cubicBezTo>
                    <a:pt x="192" y="120"/>
                    <a:pt x="189" y="118"/>
                    <a:pt x="187" y="117"/>
                  </a:cubicBezTo>
                  <a:cubicBezTo>
                    <a:pt x="186" y="117"/>
                    <a:pt x="184" y="118"/>
                    <a:pt x="183" y="119"/>
                  </a:cubicBezTo>
                  <a:cubicBezTo>
                    <a:pt x="182" y="119"/>
                    <a:pt x="181" y="120"/>
                    <a:pt x="180" y="120"/>
                  </a:cubicBezTo>
                  <a:cubicBezTo>
                    <a:pt x="179" y="121"/>
                    <a:pt x="177" y="121"/>
                    <a:pt x="176" y="120"/>
                  </a:cubicBezTo>
                  <a:cubicBezTo>
                    <a:pt x="174" y="120"/>
                    <a:pt x="170" y="119"/>
                    <a:pt x="169" y="118"/>
                  </a:cubicBezTo>
                  <a:cubicBezTo>
                    <a:pt x="168" y="118"/>
                    <a:pt x="168" y="116"/>
                    <a:pt x="168" y="115"/>
                  </a:cubicBezTo>
                  <a:cubicBezTo>
                    <a:pt x="168" y="114"/>
                    <a:pt x="169" y="113"/>
                    <a:pt x="169" y="112"/>
                  </a:cubicBezTo>
                  <a:cubicBezTo>
                    <a:pt x="159" y="115"/>
                    <a:pt x="136" y="120"/>
                    <a:pt x="127" y="122"/>
                  </a:cubicBezTo>
                  <a:cubicBezTo>
                    <a:pt x="108" y="127"/>
                    <a:pt x="71" y="135"/>
                    <a:pt x="52" y="139"/>
                  </a:cubicBezTo>
                  <a:cubicBezTo>
                    <a:pt x="41" y="141"/>
                    <a:pt x="14" y="146"/>
                    <a:pt x="0" y="149"/>
                  </a:cubicBezTo>
                  <a:cubicBezTo>
                    <a:pt x="71" y="596"/>
                    <a:pt x="71" y="596"/>
                    <a:pt x="71" y="596"/>
                  </a:cubicBezTo>
                  <a:cubicBezTo>
                    <a:pt x="71" y="595"/>
                    <a:pt x="71" y="592"/>
                    <a:pt x="72" y="591"/>
                  </a:cubicBezTo>
                  <a:cubicBezTo>
                    <a:pt x="72" y="590"/>
                    <a:pt x="75" y="590"/>
                    <a:pt x="76" y="591"/>
                  </a:cubicBezTo>
                  <a:cubicBezTo>
                    <a:pt x="77" y="591"/>
                    <a:pt x="79" y="592"/>
                    <a:pt x="79" y="592"/>
                  </a:cubicBezTo>
                  <a:cubicBezTo>
                    <a:pt x="80" y="593"/>
                    <a:pt x="81" y="595"/>
                    <a:pt x="82" y="596"/>
                  </a:cubicBezTo>
                  <a:cubicBezTo>
                    <a:pt x="82" y="597"/>
                    <a:pt x="84" y="596"/>
                    <a:pt x="85" y="597"/>
                  </a:cubicBezTo>
                  <a:cubicBezTo>
                    <a:pt x="86" y="597"/>
                    <a:pt x="88" y="598"/>
                    <a:pt x="90" y="599"/>
                  </a:cubicBezTo>
                  <a:cubicBezTo>
                    <a:pt x="90" y="599"/>
                    <a:pt x="91" y="601"/>
                    <a:pt x="92" y="601"/>
                  </a:cubicBezTo>
                  <a:cubicBezTo>
                    <a:pt x="93" y="601"/>
                    <a:pt x="96" y="601"/>
                    <a:pt x="97" y="600"/>
                  </a:cubicBezTo>
                  <a:cubicBezTo>
                    <a:pt x="98" y="600"/>
                    <a:pt x="99" y="597"/>
                    <a:pt x="100" y="597"/>
                  </a:cubicBezTo>
                  <a:cubicBezTo>
                    <a:pt x="100" y="596"/>
                    <a:pt x="101" y="595"/>
                    <a:pt x="102" y="595"/>
                  </a:cubicBezTo>
                  <a:cubicBezTo>
                    <a:pt x="103" y="594"/>
                    <a:pt x="106" y="595"/>
                    <a:pt x="107" y="594"/>
                  </a:cubicBezTo>
                  <a:cubicBezTo>
                    <a:pt x="108" y="594"/>
                    <a:pt x="108" y="592"/>
                    <a:pt x="109" y="591"/>
                  </a:cubicBezTo>
                  <a:cubicBezTo>
                    <a:pt x="110" y="590"/>
                    <a:pt x="113" y="589"/>
                    <a:pt x="114" y="589"/>
                  </a:cubicBezTo>
                  <a:cubicBezTo>
                    <a:pt x="114" y="589"/>
                    <a:pt x="115" y="589"/>
                    <a:pt x="116" y="590"/>
                  </a:cubicBezTo>
                  <a:cubicBezTo>
                    <a:pt x="117" y="590"/>
                    <a:pt x="117" y="593"/>
                    <a:pt x="118" y="594"/>
                  </a:cubicBezTo>
                  <a:cubicBezTo>
                    <a:pt x="118" y="595"/>
                    <a:pt x="118" y="597"/>
                    <a:pt x="118" y="598"/>
                  </a:cubicBezTo>
                  <a:cubicBezTo>
                    <a:pt x="119" y="599"/>
                    <a:pt x="122" y="601"/>
                    <a:pt x="123" y="601"/>
                  </a:cubicBezTo>
                  <a:cubicBezTo>
                    <a:pt x="125" y="602"/>
                    <a:pt x="128" y="600"/>
                    <a:pt x="129" y="601"/>
                  </a:cubicBezTo>
                  <a:cubicBezTo>
                    <a:pt x="131" y="601"/>
                    <a:pt x="133" y="602"/>
                    <a:pt x="134" y="603"/>
                  </a:cubicBezTo>
                  <a:cubicBezTo>
                    <a:pt x="135" y="603"/>
                    <a:pt x="138" y="605"/>
                    <a:pt x="138" y="606"/>
                  </a:cubicBezTo>
                  <a:cubicBezTo>
                    <a:pt x="139" y="607"/>
                    <a:pt x="138" y="609"/>
                    <a:pt x="139" y="610"/>
                  </a:cubicBezTo>
                  <a:cubicBezTo>
                    <a:pt x="139" y="611"/>
                    <a:pt x="141" y="614"/>
                    <a:pt x="142" y="615"/>
                  </a:cubicBezTo>
                  <a:cubicBezTo>
                    <a:pt x="143" y="616"/>
                    <a:pt x="146" y="618"/>
                    <a:pt x="147" y="619"/>
                  </a:cubicBezTo>
                  <a:cubicBezTo>
                    <a:pt x="148" y="620"/>
                    <a:pt x="149" y="622"/>
                    <a:pt x="150" y="623"/>
                  </a:cubicBezTo>
                  <a:cubicBezTo>
                    <a:pt x="150" y="625"/>
                    <a:pt x="150" y="629"/>
                    <a:pt x="151" y="631"/>
                  </a:cubicBezTo>
                  <a:cubicBezTo>
                    <a:pt x="151" y="632"/>
                    <a:pt x="151" y="635"/>
                    <a:pt x="152" y="636"/>
                  </a:cubicBezTo>
                  <a:cubicBezTo>
                    <a:pt x="153" y="637"/>
                    <a:pt x="157" y="637"/>
                    <a:pt x="158" y="637"/>
                  </a:cubicBezTo>
                  <a:cubicBezTo>
                    <a:pt x="160" y="638"/>
                    <a:pt x="164" y="638"/>
                    <a:pt x="166" y="638"/>
                  </a:cubicBezTo>
                  <a:cubicBezTo>
                    <a:pt x="167" y="639"/>
                    <a:pt x="168" y="640"/>
                    <a:pt x="170" y="641"/>
                  </a:cubicBezTo>
                  <a:cubicBezTo>
                    <a:pt x="171" y="641"/>
                    <a:pt x="175" y="641"/>
                    <a:pt x="177" y="641"/>
                  </a:cubicBezTo>
                  <a:cubicBezTo>
                    <a:pt x="179" y="641"/>
                    <a:pt x="182" y="639"/>
                    <a:pt x="183" y="639"/>
                  </a:cubicBezTo>
                  <a:cubicBezTo>
                    <a:pt x="184" y="638"/>
                    <a:pt x="186" y="636"/>
                    <a:pt x="187" y="636"/>
                  </a:cubicBezTo>
                  <a:cubicBezTo>
                    <a:pt x="188" y="635"/>
                    <a:pt x="191" y="636"/>
                    <a:pt x="192" y="636"/>
                  </a:cubicBezTo>
                  <a:cubicBezTo>
                    <a:pt x="193" y="636"/>
                    <a:pt x="195" y="638"/>
                    <a:pt x="196" y="638"/>
                  </a:cubicBezTo>
                  <a:cubicBezTo>
                    <a:pt x="198" y="638"/>
                    <a:pt x="201" y="638"/>
                    <a:pt x="202" y="638"/>
                  </a:cubicBezTo>
                  <a:cubicBezTo>
                    <a:pt x="203" y="638"/>
                    <a:pt x="205" y="639"/>
                    <a:pt x="205" y="640"/>
                  </a:cubicBezTo>
                  <a:cubicBezTo>
                    <a:pt x="206" y="641"/>
                    <a:pt x="206" y="644"/>
                    <a:pt x="207" y="645"/>
                  </a:cubicBezTo>
                  <a:cubicBezTo>
                    <a:pt x="207" y="646"/>
                    <a:pt x="209" y="646"/>
                    <a:pt x="210" y="646"/>
                  </a:cubicBezTo>
                  <a:cubicBezTo>
                    <a:pt x="211" y="646"/>
                    <a:pt x="214" y="645"/>
                    <a:pt x="215" y="646"/>
                  </a:cubicBezTo>
                  <a:cubicBezTo>
                    <a:pt x="216" y="647"/>
                    <a:pt x="216" y="649"/>
                    <a:pt x="216" y="650"/>
                  </a:cubicBezTo>
                  <a:cubicBezTo>
                    <a:pt x="216" y="651"/>
                    <a:pt x="216" y="654"/>
                    <a:pt x="217" y="654"/>
                  </a:cubicBezTo>
                  <a:cubicBezTo>
                    <a:pt x="218" y="655"/>
                    <a:pt x="221" y="655"/>
                    <a:pt x="222" y="655"/>
                  </a:cubicBezTo>
                  <a:cubicBezTo>
                    <a:pt x="224" y="655"/>
                    <a:pt x="228" y="656"/>
                    <a:pt x="230" y="656"/>
                  </a:cubicBezTo>
                  <a:cubicBezTo>
                    <a:pt x="231" y="656"/>
                    <a:pt x="234" y="656"/>
                    <a:pt x="235" y="655"/>
                  </a:cubicBezTo>
                  <a:cubicBezTo>
                    <a:pt x="236" y="653"/>
                    <a:pt x="235" y="648"/>
                    <a:pt x="236" y="647"/>
                  </a:cubicBezTo>
                  <a:cubicBezTo>
                    <a:pt x="237" y="646"/>
                    <a:pt x="240" y="646"/>
                    <a:pt x="241" y="645"/>
                  </a:cubicBezTo>
                  <a:cubicBezTo>
                    <a:pt x="242" y="645"/>
                    <a:pt x="243" y="642"/>
                    <a:pt x="245" y="641"/>
                  </a:cubicBezTo>
                  <a:cubicBezTo>
                    <a:pt x="246" y="640"/>
                    <a:pt x="249" y="640"/>
                    <a:pt x="251" y="640"/>
                  </a:cubicBezTo>
                  <a:cubicBezTo>
                    <a:pt x="252" y="640"/>
                    <a:pt x="255" y="640"/>
                    <a:pt x="256" y="641"/>
                  </a:cubicBezTo>
                  <a:cubicBezTo>
                    <a:pt x="258" y="641"/>
                    <a:pt x="260" y="644"/>
                    <a:pt x="261" y="644"/>
                  </a:cubicBezTo>
                  <a:cubicBezTo>
                    <a:pt x="263" y="645"/>
                    <a:pt x="266" y="644"/>
                    <a:pt x="267" y="644"/>
                  </a:cubicBezTo>
                  <a:cubicBezTo>
                    <a:pt x="269" y="644"/>
                    <a:pt x="272" y="644"/>
                    <a:pt x="273" y="644"/>
                  </a:cubicBezTo>
                  <a:cubicBezTo>
                    <a:pt x="275" y="645"/>
                    <a:pt x="277" y="646"/>
                    <a:pt x="278" y="647"/>
                  </a:cubicBezTo>
                  <a:cubicBezTo>
                    <a:pt x="279" y="647"/>
                    <a:pt x="279" y="650"/>
                    <a:pt x="280" y="651"/>
                  </a:cubicBezTo>
                  <a:cubicBezTo>
                    <a:pt x="281" y="652"/>
                    <a:pt x="284" y="653"/>
                    <a:pt x="285" y="653"/>
                  </a:cubicBezTo>
                  <a:cubicBezTo>
                    <a:pt x="287" y="652"/>
                    <a:pt x="287" y="649"/>
                    <a:pt x="288" y="648"/>
                  </a:cubicBezTo>
                  <a:cubicBezTo>
                    <a:pt x="288" y="647"/>
                    <a:pt x="290" y="647"/>
                    <a:pt x="291" y="646"/>
                  </a:cubicBezTo>
                  <a:cubicBezTo>
                    <a:pt x="292" y="646"/>
                    <a:pt x="295" y="648"/>
                    <a:pt x="297" y="648"/>
                  </a:cubicBezTo>
                  <a:cubicBezTo>
                    <a:pt x="299" y="647"/>
                    <a:pt x="303" y="646"/>
                    <a:pt x="304" y="645"/>
                  </a:cubicBezTo>
                  <a:cubicBezTo>
                    <a:pt x="305" y="644"/>
                    <a:pt x="305" y="641"/>
                    <a:pt x="305" y="640"/>
                  </a:cubicBezTo>
                  <a:cubicBezTo>
                    <a:pt x="306" y="639"/>
                    <a:pt x="305" y="637"/>
                    <a:pt x="305" y="636"/>
                  </a:cubicBezTo>
                  <a:cubicBezTo>
                    <a:pt x="306" y="635"/>
                    <a:pt x="309" y="634"/>
                    <a:pt x="310" y="633"/>
                  </a:cubicBezTo>
                  <a:cubicBezTo>
                    <a:pt x="311" y="632"/>
                    <a:pt x="312" y="630"/>
                    <a:pt x="312" y="629"/>
                  </a:cubicBezTo>
                  <a:cubicBezTo>
                    <a:pt x="312" y="628"/>
                    <a:pt x="313" y="625"/>
                    <a:pt x="313" y="624"/>
                  </a:cubicBezTo>
                  <a:cubicBezTo>
                    <a:pt x="314" y="623"/>
                    <a:pt x="318" y="624"/>
                    <a:pt x="319" y="623"/>
                  </a:cubicBezTo>
                  <a:cubicBezTo>
                    <a:pt x="320" y="623"/>
                    <a:pt x="322" y="622"/>
                    <a:pt x="323" y="621"/>
                  </a:cubicBezTo>
                  <a:cubicBezTo>
                    <a:pt x="324" y="621"/>
                    <a:pt x="326" y="618"/>
                    <a:pt x="328" y="617"/>
                  </a:cubicBezTo>
                  <a:cubicBezTo>
                    <a:pt x="329" y="617"/>
                    <a:pt x="332" y="616"/>
                    <a:pt x="333" y="616"/>
                  </a:cubicBezTo>
                  <a:cubicBezTo>
                    <a:pt x="334" y="616"/>
                    <a:pt x="337" y="617"/>
                    <a:pt x="337" y="618"/>
                  </a:cubicBezTo>
                  <a:cubicBezTo>
                    <a:pt x="338" y="619"/>
                    <a:pt x="338" y="622"/>
                    <a:pt x="338" y="624"/>
                  </a:cubicBezTo>
                  <a:cubicBezTo>
                    <a:pt x="338" y="625"/>
                    <a:pt x="336" y="627"/>
                    <a:pt x="337" y="629"/>
                  </a:cubicBezTo>
                  <a:cubicBezTo>
                    <a:pt x="337" y="630"/>
                    <a:pt x="340" y="631"/>
                    <a:pt x="340" y="632"/>
                  </a:cubicBezTo>
                  <a:cubicBezTo>
                    <a:pt x="341" y="633"/>
                    <a:pt x="340" y="635"/>
                    <a:pt x="341" y="637"/>
                  </a:cubicBezTo>
                  <a:cubicBezTo>
                    <a:pt x="341" y="638"/>
                    <a:pt x="342" y="642"/>
                    <a:pt x="343" y="643"/>
                  </a:cubicBezTo>
                  <a:cubicBezTo>
                    <a:pt x="345" y="645"/>
                    <a:pt x="348" y="648"/>
                    <a:pt x="351" y="648"/>
                  </a:cubicBezTo>
                  <a:cubicBezTo>
                    <a:pt x="352" y="648"/>
                    <a:pt x="355" y="646"/>
                    <a:pt x="357" y="645"/>
                  </a:cubicBezTo>
                  <a:cubicBezTo>
                    <a:pt x="359" y="645"/>
                    <a:pt x="362" y="646"/>
                    <a:pt x="363" y="647"/>
                  </a:cubicBezTo>
                  <a:cubicBezTo>
                    <a:pt x="364" y="647"/>
                    <a:pt x="366" y="650"/>
                    <a:pt x="367" y="651"/>
                  </a:cubicBezTo>
                  <a:cubicBezTo>
                    <a:pt x="368" y="652"/>
                    <a:pt x="371" y="653"/>
                    <a:pt x="373" y="654"/>
                  </a:cubicBezTo>
                  <a:cubicBezTo>
                    <a:pt x="374" y="655"/>
                    <a:pt x="378" y="655"/>
                    <a:pt x="379" y="657"/>
                  </a:cubicBezTo>
                  <a:cubicBezTo>
                    <a:pt x="379" y="658"/>
                    <a:pt x="379" y="660"/>
                    <a:pt x="380" y="661"/>
                  </a:cubicBezTo>
                  <a:cubicBezTo>
                    <a:pt x="380" y="663"/>
                    <a:pt x="382" y="666"/>
                    <a:pt x="383" y="668"/>
                  </a:cubicBezTo>
                  <a:cubicBezTo>
                    <a:pt x="383" y="668"/>
                    <a:pt x="383" y="668"/>
                    <a:pt x="384" y="668"/>
                  </a:cubicBezTo>
                  <a:cubicBezTo>
                    <a:pt x="385" y="668"/>
                    <a:pt x="387" y="669"/>
                    <a:pt x="388" y="669"/>
                  </a:cubicBezTo>
                  <a:cubicBezTo>
                    <a:pt x="389" y="668"/>
                    <a:pt x="392" y="667"/>
                    <a:pt x="393" y="666"/>
                  </a:cubicBezTo>
                  <a:cubicBezTo>
                    <a:pt x="394" y="666"/>
                    <a:pt x="397" y="663"/>
                    <a:pt x="398" y="663"/>
                  </a:cubicBezTo>
                  <a:cubicBezTo>
                    <a:pt x="400" y="662"/>
                    <a:pt x="403" y="662"/>
                    <a:pt x="404" y="662"/>
                  </a:cubicBezTo>
                  <a:cubicBezTo>
                    <a:pt x="405" y="661"/>
                    <a:pt x="406" y="659"/>
                    <a:pt x="407" y="659"/>
                  </a:cubicBezTo>
                  <a:cubicBezTo>
                    <a:pt x="409" y="658"/>
                    <a:pt x="412" y="659"/>
                    <a:pt x="414" y="658"/>
                  </a:cubicBezTo>
                  <a:cubicBezTo>
                    <a:pt x="415" y="657"/>
                    <a:pt x="417" y="655"/>
                    <a:pt x="418" y="654"/>
                  </a:cubicBezTo>
                  <a:cubicBezTo>
                    <a:pt x="419" y="653"/>
                    <a:pt x="419" y="649"/>
                    <a:pt x="419" y="648"/>
                  </a:cubicBezTo>
                  <a:cubicBezTo>
                    <a:pt x="419" y="646"/>
                    <a:pt x="419" y="643"/>
                    <a:pt x="419" y="642"/>
                  </a:cubicBezTo>
                  <a:cubicBezTo>
                    <a:pt x="419" y="640"/>
                    <a:pt x="417" y="636"/>
                    <a:pt x="417" y="634"/>
                  </a:cubicBezTo>
                  <a:cubicBezTo>
                    <a:pt x="417" y="633"/>
                    <a:pt x="417" y="630"/>
                    <a:pt x="418" y="628"/>
                  </a:cubicBezTo>
                  <a:cubicBezTo>
                    <a:pt x="419" y="628"/>
                    <a:pt x="421" y="627"/>
                    <a:pt x="422" y="626"/>
                  </a:cubicBezTo>
                  <a:cubicBezTo>
                    <a:pt x="424" y="626"/>
                    <a:pt x="427" y="627"/>
                    <a:pt x="429" y="627"/>
                  </a:cubicBezTo>
                  <a:cubicBezTo>
                    <a:pt x="429" y="627"/>
                    <a:pt x="431" y="626"/>
                    <a:pt x="431" y="625"/>
                  </a:cubicBezTo>
                  <a:cubicBezTo>
                    <a:pt x="432" y="624"/>
                    <a:pt x="433" y="620"/>
                    <a:pt x="432" y="618"/>
                  </a:cubicBezTo>
                  <a:cubicBezTo>
                    <a:pt x="432" y="617"/>
                    <a:pt x="429" y="615"/>
                    <a:pt x="429" y="614"/>
                  </a:cubicBezTo>
                  <a:cubicBezTo>
                    <a:pt x="428" y="613"/>
                    <a:pt x="429" y="610"/>
                    <a:pt x="429" y="608"/>
                  </a:cubicBezTo>
                  <a:cubicBezTo>
                    <a:pt x="429" y="607"/>
                    <a:pt x="428" y="603"/>
                    <a:pt x="427" y="602"/>
                  </a:cubicBezTo>
                  <a:cubicBezTo>
                    <a:pt x="426" y="601"/>
                    <a:pt x="425" y="599"/>
                    <a:pt x="424" y="598"/>
                  </a:cubicBezTo>
                  <a:cubicBezTo>
                    <a:pt x="423" y="597"/>
                    <a:pt x="421" y="596"/>
                    <a:pt x="421" y="595"/>
                  </a:cubicBezTo>
                  <a:cubicBezTo>
                    <a:pt x="420" y="595"/>
                    <a:pt x="420" y="592"/>
                    <a:pt x="421" y="592"/>
                  </a:cubicBezTo>
                  <a:cubicBezTo>
                    <a:pt x="421" y="590"/>
                    <a:pt x="425" y="588"/>
                    <a:pt x="426" y="587"/>
                  </a:cubicBezTo>
                  <a:cubicBezTo>
                    <a:pt x="427" y="586"/>
                    <a:pt x="429" y="583"/>
                    <a:pt x="429" y="582"/>
                  </a:cubicBezTo>
                  <a:cubicBezTo>
                    <a:pt x="429" y="581"/>
                    <a:pt x="427" y="578"/>
                    <a:pt x="427" y="577"/>
                  </a:cubicBezTo>
                  <a:cubicBezTo>
                    <a:pt x="427" y="576"/>
                    <a:pt x="427" y="573"/>
                    <a:pt x="427" y="572"/>
                  </a:cubicBezTo>
                  <a:cubicBezTo>
                    <a:pt x="428" y="571"/>
                    <a:pt x="429" y="569"/>
                    <a:pt x="429" y="568"/>
                  </a:cubicBezTo>
                  <a:cubicBezTo>
                    <a:pt x="430" y="566"/>
                    <a:pt x="431" y="563"/>
                    <a:pt x="431" y="561"/>
                  </a:cubicBezTo>
                  <a:cubicBezTo>
                    <a:pt x="431" y="560"/>
                    <a:pt x="431" y="558"/>
                    <a:pt x="431" y="557"/>
                  </a:cubicBezTo>
                  <a:cubicBezTo>
                    <a:pt x="432" y="556"/>
                    <a:pt x="434" y="556"/>
                    <a:pt x="435" y="555"/>
                  </a:cubicBezTo>
                  <a:cubicBezTo>
                    <a:pt x="435" y="554"/>
                    <a:pt x="435" y="551"/>
                    <a:pt x="436" y="550"/>
                  </a:cubicBezTo>
                  <a:cubicBezTo>
                    <a:pt x="437" y="549"/>
                    <a:pt x="438" y="548"/>
                    <a:pt x="439" y="548"/>
                  </a:cubicBezTo>
                  <a:cubicBezTo>
                    <a:pt x="440" y="547"/>
                    <a:pt x="442" y="547"/>
                    <a:pt x="443" y="548"/>
                  </a:cubicBezTo>
                  <a:cubicBezTo>
                    <a:pt x="444" y="549"/>
                    <a:pt x="443" y="551"/>
                    <a:pt x="444" y="551"/>
                  </a:cubicBezTo>
                  <a:cubicBezTo>
                    <a:pt x="444" y="552"/>
                    <a:pt x="446" y="553"/>
                    <a:pt x="447" y="552"/>
                  </a:cubicBezTo>
                  <a:cubicBezTo>
                    <a:pt x="448" y="552"/>
                    <a:pt x="449" y="551"/>
                    <a:pt x="450" y="551"/>
                  </a:cubicBezTo>
                  <a:cubicBezTo>
                    <a:pt x="452" y="551"/>
                    <a:pt x="454" y="554"/>
                    <a:pt x="455" y="555"/>
                  </a:cubicBezTo>
                  <a:cubicBezTo>
                    <a:pt x="455" y="556"/>
                    <a:pt x="455" y="558"/>
                    <a:pt x="456" y="559"/>
                  </a:cubicBezTo>
                  <a:cubicBezTo>
                    <a:pt x="456" y="559"/>
                    <a:pt x="457" y="560"/>
                    <a:pt x="457" y="561"/>
                  </a:cubicBezTo>
                  <a:cubicBezTo>
                    <a:pt x="458" y="562"/>
                    <a:pt x="457" y="564"/>
                    <a:pt x="457" y="565"/>
                  </a:cubicBezTo>
                  <a:cubicBezTo>
                    <a:pt x="457" y="566"/>
                    <a:pt x="456" y="570"/>
                    <a:pt x="458" y="571"/>
                  </a:cubicBezTo>
                  <a:cubicBezTo>
                    <a:pt x="458" y="571"/>
                    <a:pt x="460" y="571"/>
                    <a:pt x="461" y="571"/>
                  </a:cubicBezTo>
                  <a:cubicBezTo>
                    <a:pt x="463" y="570"/>
                    <a:pt x="464" y="568"/>
                    <a:pt x="465" y="566"/>
                  </a:cubicBezTo>
                  <a:cubicBezTo>
                    <a:pt x="466" y="565"/>
                    <a:pt x="465" y="562"/>
                    <a:pt x="466" y="560"/>
                  </a:cubicBezTo>
                  <a:cubicBezTo>
                    <a:pt x="466" y="559"/>
                    <a:pt x="467" y="557"/>
                    <a:pt x="468" y="556"/>
                  </a:cubicBezTo>
                  <a:cubicBezTo>
                    <a:pt x="470" y="556"/>
                    <a:pt x="472" y="559"/>
                    <a:pt x="473" y="559"/>
                  </a:cubicBezTo>
                  <a:cubicBezTo>
                    <a:pt x="474" y="559"/>
                    <a:pt x="476" y="559"/>
                    <a:pt x="477" y="558"/>
                  </a:cubicBezTo>
                  <a:cubicBezTo>
                    <a:pt x="478" y="558"/>
                    <a:pt x="478" y="555"/>
                    <a:pt x="478" y="554"/>
                  </a:cubicBezTo>
                  <a:cubicBezTo>
                    <a:pt x="477" y="553"/>
                    <a:pt x="474" y="552"/>
                    <a:pt x="473" y="551"/>
                  </a:cubicBezTo>
                  <a:cubicBezTo>
                    <a:pt x="472" y="549"/>
                    <a:pt x="473" y="546"/>
                    <a:pt x="472" y="544"/>
                  </a:cubicBezTo>
                  <a:cubicBezTo>
                    <a:pt x="472" y="543"/>
                    <a:pt x="471" y="542"/>
                    <a:pt x="470" y="541"/>
                  </a:cubicBezTo>
                  <a:cubicBezTo>
                    <a:pt x="469" y="540"/>
                    <a:pt x="467" y="540"/>
                    <a:pt x="466" y="539"/>
                  </a:cubicBezTo>
                  <a:cubicBezTo>
                    <a:pt x="466" y="538"/>
                    <a:pt x="465" y="536"/>
                    <a:pt x="465" y="535"/>
                  </a:cubicBezTo>
                  <a:cubicBezTo>
                    <a:pt x="465" y="534"/>
                    <a:pt x="467" y="532"/>
                    <a:pt x="468" y="532"/>
                  </a:cubicBezTo>
                  <a:cubicBezTo>
                    <a:pt x="469" y="532"/>
                    <a:pt x="471" y="532"/>
                    <a:pt x="472" y="532"/>
                  </a:cubicBezTo>
                  <a:cubicBezTo>
                    <a:pt x="473" y="531"/>
                    <a:pt x="473" y="529"/>
                    <a:pt x="474" y="528"/>
                  </a:cubicBezTo>
                  <a:cubicBezTo>
                    <a:pt x="474" y="527"/>
                    <a:pt x="475" y="523"/>
                    <a:pt x="474" y="522"/>
                  </a:cubicBezTo>
                  <a:cubicBezTo>
                    <a:pt x="474" y="520"/>
                    <a:pt x="471" y="519"/>
                    <a:pt x="470" y="518"/>
                  </a:cubicBezTo>
                  <a:cubicBezTo>
                    <a:pt x="470" y="516"/>
                    <a:pt x="470" y="513"/>
                    <a:pt x="471" y="512"/>
                  </a:cubicBezTo>
                  <a:cubicBezTo>
                    <a:pt x="472" y="510"/>
                    <a:pt x="475" y="509"/>
                    <a:pt x="475" y="508"/>
                  </a:cubicBezTo>
                  <a:cubicBezTo>
                    <a:pt x="476" y="508"/>
                    <a:pt x="476" y="506"/>
                    <a:pt x="476" y="505"/>
                  </a:cubicBezTo>
                  <a:cubicBezTo>
                    <a:pt x="476" y="504"/>
                    <a:pt x="475" y="501"/>
                    <a:pt x="475" y="500"/>
                  </a:cubicBezTo>
                  <a:cubicBezTo>
                    <a:pt x="475" y="499"/>
                    <a:pt x="476" y="497"/>
                    <a:pt x="477" y="496"/>
                  </a:cubicBezTo>
                  <a:cubicBezTo>
                    <a:pt x="479" y="496"/>
                    <a:pt x="482" y="497"/>
                    <a:pt x="483" y="497"/>
                  </a:cubicBezTo>
                  <a:cubicBezTo>
                    <a:pt x="485" y="496"/>
                    <a:pt x="487" y="496"/>
                    <a:pt x="488" y="495"/>
                  </a:cubicBezTo>
                  <a:cubicBezTo>
                    <a:pt x="489" y="494"/>
                    <a:pt x="490" y="492"/>
                    <a:pt x="490" y="491"/>
                  </a:cubicBezTo>
                  <a:cubicBezTo>
                    <a:pt x="491" y="490"/>
                    <a:pt x="489" y="486"/>
                    <a:pt x="490" y="484"/>
                  </a:cubicBezTo>
                  <a:cubicBezTo>
                    <a:pt x="490" y="483"/>
                    <a:pt x="491" y="480"/>
                    <a:pt x="492" y="479"/>
                  </a:cubicBezTo>
                  <a:cubicBezTo>
                    <a:pt x="493" y="478"/>
                    <a:pt x="494" y="477"/>
                    <a:pt x="495" y="476"/>
                  </a:cubicBezTo>
                  <a:cubicBezTo>
                    <a:pt x="496" y="475"/>
                    <a:pt x="498" y="473"/>
                    <a:pt x="499" y="471"/>
                  </a:cubicBezTo>
                  <a:cubicBezTo>
                    <a:pt x="499" y="470"/>
                    <a:pt x="499" y="467"/>
                    <a:pt x="500" y="467"/>
                  </a:cubicBezTo>
                  <a:cubicBezTo>
                    <a:pt x="501" y="466"/>
                    <a:pt x="504" y="466"/>
                    <a:pt x="505" y="467"/>
                  </a:cubicBezTo>
                  <a:cubicBezTo>
                    <a:pt x="506" y="467"/>
                    <a:pt x="507" y="468"/>
                    <a:pt x="508" y="469"/>
                  </a:cubicBezTo>
                  <a:cubicBezTo>
                    <a:pt x="509" y="470"/>
                    <a:pt x="508" y="473"/>
                    <a:pt x="509" y="475"/>
                  </a:cubicBezTo>
                  <a:cubicBezTo>
                    <a:pt x="510" y="476"/>
                    <a:pt x="512" y="477"/>
                    <a:pt x="514" y="478"/>
                  </a:cubicBezTo>
                  <a:cubicBezTo>
                    <a:pt x="515" y="478"/>
                    <a:pt x="517" y="476"/>
                    <a:pt x="518" y="475"/>
                  </a:cubicBezTo>
                  <a:cubicBezTo>
                    <a:pt x="520" y="474"/>
                    <a:pt x="520" y="471"/>
                    <a:pt x="521" y="469"/>
                  </a:cubicBezTo>
                  <a:cubicBezTo>
                    <a:pt x="522" y="468"/>
                    <a:pt x="525" y="466"/>
                    <a:pt x="527" y="465"/>
                  </a:cubicBezTo>
                  <a:cubicBezTo>
                    <a:pt x="528" y="464"/>
                    <a:pt x="531" y="465"/>
                    <a:pt x="532" y="465"/>
                  </a:cubicBezTo>
                  <a:cubicBezTo>
                    <a:pt x="533" y="464"/>
                    <a:pt x="534" y="461"/>
                    <a:pt x="534" y="460"/>
                  </a:cubicBezTo>
                  <a:cubicBezTo>
                    <a:pt x="535" y="459"/>
                    <a:pt x="535" y="456"/>
                    <a:pt x="536" y="455"/>
                  </a:cubicBezTo>
                  <a:cubicBezTo>
                    <a:pt x="537" y="454"/>
                    <a:pt x="540" y="454"/>
                    <a:pt x="541" y="453"/>
                  </a:cubicBezTo>
                  <a:cubicBezTo>
                    <a:pt x="542" y="452"/>
                    <a:pt x="544" y="450"/>
                    <a:pt x="544" y="448"/>
                  </a:cubicBezTo>
                  <a:cubicBezTo>
                    <a:pt x="545" y="446"/>
                    <a:pt x="546" y="442"/>
                    <a:pt x="547" y="440"/>
                  </a:cubicBezTo>
                  <a:cubicBezTo>
                    <a:pt x="548" y="438"/>
                    <a:pt x="550" y="435"/>
                    <a:pt x="551" y="434"/>
                  </a:cubicBezTo>
                  <a:cubicBezTo>
                    <a:pt x="553" y="431"/>
                    <a:pt x="556" y="427"/>
                    <a:pt x="558" y="424"/>
                  </a:cubicBezTo>
                  <a:cubicBezTo>
                    <a:pt x="559" y="423"/>
                    <a:pt x="561" y="419"/>
                    <a:pt x="563" y="418"/>
                  </a:cubicBezTo>
                  <a:cubicBezTo>
                    <a:pt x="564" y="417"/>
                    <a:pt x="567" y="417"/>
                    <a:pt x="568" y="416"/>
                  </a:cubicBezTo>
                  <a:cubicBezTo>
                    <a:pt x="569" y="415"/>
                    <a:pt x="570" y="413"/>
                    <a:pt x="570" y="412"/>
                  </a:cubicBezTo>
                  <a:cubicBezTo>
                    <a:pt x="570" y="410"/>
                    <a:pt x="568" y="407"/>
                    <a:pt x="568" y="406"/>
                  </a:cubicBezTo>
                  <a:cubicBezTo>
                    <a:pt x="569" y="404"/>
                    <a:pt x="572" y="404"/>
                    <a:pt x="572" y="403"/>
                  </a:cubicBezTo>
                  <a:cubicBezTo>
                    <a:pt x="573" y="401"/>
                    <a:pt x="571" y="398"/>
                    <a:pt x="570" y="396"/>
                  </a:cubicBezTo>
                  <a:cubicBezTo>
                    <a:pt x="570" y="395"/>
                    <a:pt x="567" y="394"/>
                    <a:pt x="566" y="393"/>
                  </a:cubicBezTo>
                  <a:cubicBezTo>
                    <a:pt x="565" y="392"/>
                    <a:pt x="566" y="390"/>
                    <a:pt x="566" y="388"/>
                  </a:cubicBezTo>
                  <a:cubicBezTo>
                    <a:pt x="567" y="387"/>
                    <a:pt x="570" y="385"/>
                    <a:pt x="571" y="383"/>
                  </a:cubicBezTo>
                  <a:cubicBezTo>
                    <a:pt x="571" y="381"/>
                    <a:pt x="568" y="378"/>
                    <a:pt x="568" y="376"/>
                  </a:cubicBezTo>
                  <a:cubicBezTo>
                    <a:pt x="568" y="375"/>
                    <a:pt x="570" y="373"/>
                    <a:pt x="570" y="372"/>
                  </a:cubicBezTo>
                  <a:cubicBezTo>
                    <a:pt x="571" y="371"/>
                    <a:pt x="571" y="369"/>
                    <a:pt x="571" y="368"/>
                  </a:cubicBezTo>
                  <a:cubicBezTo>
                    <a:pt x="570" y="367"/>
                    <a:pt x="568" y="366"/>
                    <a:pt x="567" y="365"/>
                  </a:cubicBezTo>
                  <a:cubicBezTo>
                    <a:pt x="567" y="365"/>
                    <a:pt x="568" y="363"/>
                    <a:pt x="568" y="362"/>
                  </a:cubicBezTo>
                  <a:cubicBezTo>
                    <a:pt x="569" y="362"/>
                    <a:pt x="572" y="363"/>
                    <a:pt x="574" y="362"/>
                  </a:cubicBezTo>
                  <a:cubicBezTo>
                    <a:pt x="574" y="362"/>
                    <a:pt x="575" y="361"/>
                    <a:pt x="575" y="360"/>
                  </a:cubicBezTo>
                  <a:cubicBezTo>
                    <a:pt x="575" y="358"/>
                    <a:pt x="572" y="355"/>
                    <a:pt x="572" y="353"/>
                  </a:cubicBezTo>
                  <a:cubicBezTo>
                    <a:pt x="572" y="352"/>
                    <a:pt x="574" y="350"/>
                    <a:pt x="574" y="348"/>
                  </a:cubicBezTo>
                  <a:cubicBezTo>
                    <a:pt x="574" y="347"/>
                    <a:pt x="573" y="344"/>
                    <a:pt x="573" y="343"/>
                  </a:cubicBezTo>
                  <a:cubicBezTo>
                    <a:pt x="572" y="340"/>
                    <a:pt x="569" y="335"/>
                    <a:pt x="570" y="333"/>
                  </a:cubicBezTo>
                  <a:cubicBezTo>
                    <a:pt x="571" y="332"/>
                    <a:pt x="574" y="331"/>
                    <a:pt x="574" y="330"/>
                  </a:cubicBezTo>
                  <a:cubicBezTo>
                    <a:pt x="575" y="328"/>
                    <a:pt x="573" y="325"/>
                    <a:pt x="573" y="324"/>
                  </a:cubicBezTo>
                  <a:cubicBezTo>
                    <a:pt x="572" y="322"/>
                    <a:pt x="573" y="319"/>
                    <a:pt x="573" y="318"/>
                  </a:cubicBezTo>
                  <a:cubicBezTo>
                    <a:pt x="573" y="316"/>
                    <a:pt x="575" y="314"/>
                    <a:pt x="576" y="312"/>
                  </a:cubicBezTo>
                  <a:cubicBezTo>
                    <a:pt x="576" y="311"/>
                    <a:pt x="575" y="307"/>
                    <a:pt x="576" y="306"/>
                  </a:cubicBezTo>
                  <a:cubicBezTo>
                    <a:pt x="576" y="305"/>
                    <a:pt x="576" y="302"/>
                    <a:pt x="577" y="301"/>
                  </a:cubicBezTo>
                  <a:cubicBezTo>
                    <a:pt x="578" y="301"/>
                    <a:pt x="579" y="300"/>
                    <a:pt x="579" y="299"/>
                  </a:cubicBezTo>
                  <a:cubicBezTo>
                    <a:pt x="580" y="298"/>
                    <a:pt x="579" y="295"/>
                    <a:pt x="579" y="29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3" name="Freeform 62"/>
            <p:cNvSpPr>
              <a:spLocks/>
            </p:cNvSpPr>
            <p:nvPr/>
          </p:nvSpPr>
          <p:spPr bwMode="auto">
            <a:xfrm>
              <a:off x="4119563" y="2179638"/>
              <a:ext cx="712787" cy="339725"/>
            </a:xfrm>
            <a:custGeom>
              <a:avLst/>
              <a:gdLst>
                <a:gd name="T0" fmla="*/ 557 w 844"/>
                <a:gd name="T1" fmla="*/ 228 h 402"/>
                <a:gd name="T2" fmla="*/ 603 w 844"/>
                <a:gd name="T3" fmla="*/ 201 h 402"/>
                <a:gd name="T4" fmla="*/ 646 w 844"/>
                <a:gd name="T5" fmla="*/ 202 h 402"/>
                <a:gd name="T6" fmla="*/ 695 w 844"/>
                <a:gd name="T7" fmla="*/ 230 h 402"/>
                <a:gd name="T8" fmla="*/ 697 w 844"/>
                <a:gd name="T9" fmla="*/ 202 h 402"/>
                <a:gd name="T10" fmla="*/ 710 w 844"/>
                <a:gd name="T11" fmla="*/ 191 h 402"/>
                <a:gd name="T12" fmla="*/ 729 w 844"/>
                <a:gd name="T13" fmla="*/ 201 h 402"/>
                <a:gd name="T14" fmla="*/ 770 w 844"/>
                <a:gd name="T15" fmla="*/ 194 h 402"/>
                <a:gd name="T16" fmla="*/ 817 w 844"/>
                <a:gd name="T17" fmla="*/ 191 h 402"/>
                <a:gd name="T18" fmla="*/ 836 w 844"/>
                <a:gd name="T19" fmla="*/ 176 h 402"/>
                <a:gd name="T20" fmla="*/ 802 w 844"/>
                <a:gd name="T21" fmla="*/ 165 h 402"/>
                <a:gd name="T22" fmla="*/ 799 w 844"/>
                <a:gd name="T23" fmla="*/ 179 h 402"/>
                <a:gd name="T24" fmla="*/ 769 w 844"/>
                <a:gd name="T25" fmla="*/ 169 h 402"/>
                <a:gd name="T26" fmla="*/ 746 w 844"/>
                <a:gd name="T27" fmla="*/ 161 h 402"/>
                <a:gd name="T28" fmla="*/ 752 w 844"/>
                <a:gd name="T29" fmla="*/ 125 h 402"/>
                <a:gd name="T30" fmla="*/ 732 w 844"/>
                <a:gd name="T31" fmla="*/ 109 h 402"/>
                <a:gd name="T32" fmla="*/ 693 w 844"/>
                <a:gd name="T33" fmla="*/ 117 h 402"/>
                <a:gd name="T34" fmla="*/ 652 w 844"/>
                <a:gd name="T35" fmla="*/ 121 h 402"/>
                <a:gd name="T36" fmla="*/ 637 w 844"/>
                <a:gd name="T37" fmla="*/ 84 h 402"/>
                <a:gd name="T38" fmla="*/ 585 w 844"/>
                <a:gd name="T39" fmla="*/ 97 h 402"/>
                <a:gd name="T40" fmla="*/ 508 w 844"/>
                <a:gd name="T41" fmla="*/ 113 h 402"/>
                <a:gd name="T42" fmla="*/ 463 w 844"/>
                <a:gd name="T43" fmla="*/ 147 h 402"/>
                <a:gd name="T44" fmla="*/ 441 w 844"/>
                <a:gd name="T45" fmla="*/ 146 h 402"/>
                <a:gd name="T46" fmla="*/ 431 w 844"/>
                <a:gd name="T47" fmla="*/ 161 h 402"/>
                <a:gd name="T48" fmla="*/ 393 w 844"/>
                <a:gd name="T49" fmla="*/ 158 h 402"/>
                <a:gd name="T50" fmla="*/ 355 w 844"/>
                <a:gd name="T51" fmla="*/ 144 h 402"/>
                <a:gd name="T52" fmla="*/ 327 w 844"/>
                <a:gd name="T53" fmla="*/ 114 h 402"/>
                <a:gd name="T54" fmla="*/ 304 w 844"/>
                <a:gd name="T55" fmla="*/ 102 h 402"/>
                <a:gd name="T56" fmla="*/ 262 w 844"/>
                <a:gd name="T57" fmla="*/ 103 h 402"/>
                <a:gd name="T58" fmla="*/ 236 w 844"/>
                <a:gd name="T59" fmla="*/ 114 h 402"/>
                <a:gd name="T60" fmla="*/ 223 w 844"/>
                <a:gd name="T61" fmla="*/ 98 h 402"/>
                <a:gd name="T62" fmla="*/ 245 w 844"/>
                <a:gd name="T63" fmla="*/ 63 h 402"/>
                <a:gd name="T64" fmla="*/ 276 w 844"/>
                <a:gd name="T65" fmla="*/ 28 h 402"/>
                <a:gd name="T66" fmla="*/ 298 w 844"/>
                <a:gd name="T67" fmla="*/ 12 h 402"/>
                <a:gd name="T68" fmla="*/ 251 w 844"/>
                <a:gd name="T69" fmla="*/ 7 h 402"/>
                <a:gd name="T70" fmla="*/ 202 w 844"/>
                <a:gd name="T71" fmla="*/ 51 h 402"/>
                <a:gd name="T72" fmla="*/ 166 w 844"/>
                <a:gd name="T73" fmla="*/ 86 h 402"/>
                <a:gd name="T74" fmla="*/ 120 w 844"/>
                <a:gd name="T75" fmla="*/ 125 h 402"/>
                <a:gd name="T76" fmla="*/ 56 w 844"/>
                <a:gd name="T77" fmla="*/ 150 h 402"/>
                <a:gd name="T78" fmla="*/ 5 w 844"/>
                <a:gd name="T79" fmla="*/ 189 h 402"/>
                <a:gd name="T80" fmla="*/ 34 w 844"/>
                <a:gd name="T81" fmla="*/ 214 h 402"/>
                <a:gd name="T82" fmla="*/ 200 w 844"/>
                <a:gd name="T83" fmla="*/ 259 h 402"/>
                <a:gd name="T84" fmla="*/ 221 w 844"/>
                <a:gd name="T85" fmla="*/ 262 h 402"/>
                <a:gd name="T86" fmla="*/ 249 w 844"/>
                <a:gd name="T87" fmla="*/ 261 h 402"/>
                <a:gd name="T88" fmla="*/ 274 w 844"/>
                <a:gd name="T89" fmla="*/ 265 h 402"/>
                <a:gd name="T90" fmla="*/ 290 w 844"/>
                <a:gd name="T91" fmla="*/ 289 h 402"/>
                <a:gd name="T92" fmla="*/ 312 w 844"/>
                <a:gd name="T93" fmla="*/ 291 h 402"/>
                <a:gd name="T94" fmla="*/ 336 w 844"/>
                <a:gd name="T95" fmla="*/ 335 h 402"/>
                <a:gd name="T96" fmla="*/ 340 w 844"/>
                <a:gd name="T97" fmla="*/ 360 h 402"/>
                <a:gd name="T98" fmla="*/ 354 w 844"/>
                <a:gd name="T99" fmla="*/ 380 h 402"/>
                <a:gd name="T100" fmla="*/ 363 w 844"/>
                <a:gd name="T101" fmla="*/ 401 h 402"/>
                <a:gd name="T102" fmla="*/ 387 w 844"/>
                <a:gd name="T103" fmla="*/ 355 h 402"/>
                <a:gd name="T104" fmla="*/ 417 w 844"/>
                <a:gd name="T105" fmla="*/ 289 h 402"/>
                <a:gd name="T106" fmla="*/ 429 w 844"/>
                <a:gd name="T107" fmla="*/ 295 h 402"/>
                <a:gd name="T108" fmla="*/ 450 w 844"/>
                <a:gd name="T109" fmla="*/ 259 h 402"/>
                <a:gd name="T110" fmla="*/ 478 w 844"/>
                <a:gd name="T111" fmla="*/ 261 h 402"/>
                <a:gd name="T112" fmla="*/ 465 w 844"/>
                <a:gd name="T113" fmla="*/ 284 h 402"/>
                <a:gd name="T114" fmla="*/ 475 w 844"/>
                <a:gd name="T115" fmla="*/ 298 h 402"/>
                <a:gd name="T116" fmla="*/ 483 w 844"/>
                <a:gd name="T117" fmla="*/ 277 h 402"/>
                <a:gd name="T118" fmla="*/ 503 w 844"/>
                <a:gd name="T119" fmla="*/ 244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44" h="402">
                  <a:moveTo>
                    <a:pt x="525" y="232"/>
                  </a:moveTo>
                  <a:cubicBezTo>
                    <a:pt x="527" y="231"/>
                    <a:pt x="530" y="232"/>
                    <a:pt x="532" y="232"/>
                  </a:cubicBezTo>
                  <a:cubicBezTo>
                    <a:pt x="533" y="232"/>
                    <a:pt x="536" y="233"/>
                    <a:pt x="538" y="234"/>
                  </a:cubicBezTo>
                  <a:cubicBezTo>
                    <a:pt x="538" y="234"/>
                    <a:pt x="539" y="234"/>
                    <a:pt x="540" y="234"/>
                  </a:cubicBezTo>
                  <a:cubicBezTo>
                    <a:pt x="542" y="234"/>
                    <a:pt x="546" y="236"/>
                    <a:pt x="548" y="237"/>
                  </a:cubicBezTo>
                  <a:cubicBezTo>
                    <a:pt x="549" y="237"/>
                    <a:pt x="550" y="239"/>
                    <a:pt x="551" y="238"/>
                  </a:cubicBezTo>
                  <a:cubicBezTo>
                    <a:pt x="552" y="238"/>
                    <a:pt x="552" y="235"/>
                    <a:pt x="552" y="234"/>
                  </a:cubicBezTo>
                  <a:cubicBezTo>
                    <a:pt x="552" y="233"/>
                    <a:pt x="550" y="231"/>
                    <a:pt x="550" y="230"/>
                  </a:cubicBezTo>
                  <a:cubicBezTo>
                    <a:pt x="550" y="229"/>
                    <a:pt x="551" y="228"/>
                    <a:pt x="552" y="228"/>
                  </a:cubicBezTo>
                  <a:cubicBezTo>
                    <a:pt x="553" y="227"/>
                    <a:pt x="556" y="229"/>
                    <a:pt x="557" y="228"/>
                  </a:cubicBezTo>
                  <a:cubicBezTo>
                    <a:pt x="559" y="228"/>
                    <a:pt x="560" y="225"/>
                    <a:pt x="561" y="224"/>
                  </a:cubicBezTo>
                  <a:cubicBezTo>
                    <a:pt x="561" y="224"/>
                    <a:pt x="563" y="224"/>
                    <a:pt x="564" y="224"/>
                  </a:cubicBezTo>
                  <a:cubicBezTo>
                    <a:pt x="565" y="225"/>
                    <a:pt x="567" y="227"/>
                    <a:pt x="568" y="227"/>
                  </a:cubicBezTo>
                  <a:cubicBezTo>
                    <a:pt x="570" y="228"/>
                    <a:pt x="574" y="228"/>
                    <a:pt x="576" y="227"/>
                  </a:cubicBezTo>
                  <a:cubicBezTo>
                    <a:pt x="577" y="227"/>
                    <a:pt x="579" y="225"/>
                    <a:pt x="580" y="224"/>
                  </a:cubicBezTo>
                  <a:cubicBezTo>
                    <a:pt x="582" y="222"/>
                    <a:pt x="584" y="218"/>
                    <a:pt x="585" y="216"/>
                  </a:cubicBezTo>
                  <a:cubicBezTo>
                    <a:pt x="586" y="213"/>
                    <a:pt x="587" y="209"/>
                    <a:pt x="588" y="207"/>
                  </a:cubicBezTo>
                  <a:cubicBezTo>
                    <a:pt x="589" y="205"/>
                    <a:pt x="592" y="202"/>
                    <a:pt x="594" y="201"/>
                  </a:cubicBezTo>
                  <a:cubicBezTo>
                    <a:pt x="594" y="201"/>
                    <a:pt x="596" y="200"/>
                    <a:pt x="597" y="199"/>
                  </a:cubicBezTo>
                  <a:cubicBezTo>
                    <a:pt x="599" y="199"/>
                    <a:pt x="602" y="201"/>
                    <a:pt x="603" y="201"/>
                  </a:cubicBezTo>
                  <a:cubicBezTo>
                    <a:pt x="604" y="200"/>
                    <a:pt x="604" y="197"/>
                    <a:pt x="605" y="197"/>
                  </a:cubicBezTo>
                  <a:cubicBezTo>
                    <a:pt x="605" y="196"/>
                    <a:pt x="607" y="196"/>
                    <a:pt x="608" y="197"/>
                  </a:cubicBezTo>
                  <a:cubicBezTo>
                    <a:pt x="609" y="197"/>
                    <a:pt x="610" y="200"/>
                    <a:pt x="610" y="200"/>
                  </a:cubicBezTo>
                  <a:cubicBezTo>
                    <a:pt x="611" y="200"/>
                    <a:pt x="613" y="197"/>
                    <a:pt x="613" y="197"/>
                  </a:cubicBezTo>
                  <a:cubicBezTo>
                    <a:pt x="615" y="197"/>
                    <a:pt x="617" y="197"/>
                    <a:pt x="618" y="198"/>
                  </a:cubicBezTo>
                  <a:cubicBezTo>
                    <a:pt x="620" y="198"/>
                    <a:pt x="622" y="202"/>
                    <a:pt x="624" y="202"/>
                  </a:cubicBezTo>
                  <a:cubicBezTo>
                    <a:pt x="626" y="202"/>
                    <a:pt x="628" y="200"/>
                    <a:pt x="630" y="200"/>
                  </a:cubicBezTo>
                  <a:cubicBezTo>
                    <a:pt x="631" y="201"/>
                    <a:pt x="633" y="202"/>
                    <a:pt x="634" y="202"/>
                  </a:cubicBezTo>
                  <a:cubicBezTo>
                    <a:pt x="635" y="202"/>
                    <a:pt x="636" y="201"/>
                    <a:pt x="637" y="201"/>
                  </a:cubicBezTo>
                  <a:cubicBezTo>
                    <a:pt x="639" y="201"/>
                    <a:pt x="644" y="202"/>
                    <a:pt x="646" y="202"/>
                  </a:cubicBezTo>
                  <a:cubicBezTo>
                    <a:pt x="648" y="203"/>
                    <a:pt x="653" y="203"/>
                    <a:pt x="655" y="203"/>
                  </a:cubicBezTo>
                  <a:cubicBezTo>
                    <a:pt x="656" y="204"/>
                    <a:pt x="659" y="205"/>
                    <a:pt x="660" y="206"/>
                  </a:cubicBezTo>
                  <a:cubicBezTo>
                    <a:pt x="662" y="207"/>
                    <a:pt x="666" y="211"/>
                    <a:pt x="668" y="212"/>
                  </a:cubicBezTo>
                  <a:cubicBezTo>
                    <a:pt x="669" y="213"/>
                    <a:pt x="672" y="216"/>
                    <a:pt x="673" y="217"/>
                  </a:cubicBezTo>
                  <a:cubicBezTo>
                    <a:pt x="674" y="218"/>
                    <a:pt x="678" y="219"/>
                    <a:pt x="679" y="220"/>
                  </a:cubicBezTo>
                  <a:cubicBezTo>
                    <a:pt x="680" y="220"/>
                    <a:pt x="682" y="222"/>
                    <a:pt x="683" y="223"/>
                  </a:cubicBezTo>
                  <a:cubicBezTo>
                    <a:pt x="684" y="223"/>
                    <a:pt x="685" y="225"/>
                    <a:pt x="686" y="226"/>
                  </a:cubicBezTo>
                  <a:cubicBezTo>
                    <a:pt x="687" y="226"/>
                    <a:pt x="688" y="226"/>
                    <a:pt x="689" y="226"/>
                  </a:cubicBezTo>
                  <a:cubicBezTo>
                    <a:pt x="689" y="227"/>
                    <a:pt x="691" y="228"/>
                    <a:pt x="691" y="228"/>
                  </a:cubicBezTo>
                  <a:cubicBezTo>
                    <a:pt x="692" y="228"/>
                    <a:pt x="694" y="230"/>
                    <a:pt x="695" y="230"/>
                  </a:cubicBezTo>
                  <a:cubicBezTo>
                    <a:pt x="696" y="229"/>
                    <a:pt x="698" y="227"/>
                    <a:pt x="698" y="226"/>
                  </a:cubicBezTo>
                  <a:cubicBezTo>
                    <a:pt x="699" y="225"/>
                    <a:pt x="698" y="223"/>
                    <a:pt x="697" y="222"/>
                  </a:cubicBezTo>
                  <a:cubicBezTo>
                    <a:pt x="697" y="221"/>
                    <a:pt x="695" y="220"/>
                    <a:pt x="695" y="220"/>
                  </a:cubicBezTo>
                  <a:cubicBezTo>
                    <a:pt x="695" y="219"/>
                    <a:pt x="694" y="218"/>
                    <a:pt x="694" y="218"/>
                  </a:cubicBezTo>
                  <a:cubicBezTo>
                    <a:pt x="694" y="217"/>
                    <a:pt x="697" y="215"/>
                    <a:pt x="697" y="214"/>
                  </a:cubicBezTo>
                  <a:cubicBezTo>
                    <a:pt x="697" y="214"/>
                    <a:pt x="695" y="212"/>
                    <a:pt x="695" y="212"/>
                  </a:cubicBezTo>
                  <a:cubicBezTo>
                    <a:pt x="694" y="212"/>
                    <a:pt x="692" y="212"/>
                    <a:pt x="692" y="211"/>
                  </a:cubicBezTo>
                  <a:cubicBezTo>
                    <a:pt x="692" y="210"/>
                    <a:pt x="692" y="208"/>
                    <a:pt x="692" y="208"/>
                  </a:cubicBezTo>
                  <a:cubicBezTo>
                    <a:pt x="693" y="207"/>
                    <a:pt x="695" y="207"/>
                    <a:pt x="696" y="206"/>
                  </a:cubicBezTo>
                  <a:cubicBezTo>
                    <a:pt x="697" y="206"/>
                    <a:pt x="697" y="203"/>
                    <a:pt x="697" y="202"/>
                  </a:cubicBezTo>
                  <a:cubicBezTo>
                    <a:pt x="697" y="201"/>
                    <a:pt x="696" y="199"/>
                    <a:pt x="696" y="199"/>
                  </a:cubicBezTo>
                  <a:cubicBezTo>
                    <a:pt x="695" y="198"/>
                    <a:pt x="695" y="196"/>
                    <a:pt x="695" y="195"/>
                  </a:cubicBezTo>
                  <a:cubicBezTo>
                    <a:pt x="695" y="194"/>
                    <a:pt x="695" y="192"/>
                    <a:pt x="696" y="191"/>
                  </a:cubicBezTo>
                  <a:cubicBezTo>
                    <a:pt x="696" y="190"/>
                    <a:pt x="697" y="190"/>
                    <a:pt x="698" y="190"/>
                  </a:cubicBezTo>
                  <a:cubicBezTo>
                    <a:pt x="699" y="190"/>
                    <a:pt x="700" y="189"/>
                    <a:pt x="700" y="190"/>
                  </a:cubicBezTo>
                  <a:cubicBezTo>
                    <a:pt x="701" y="190"/>
                    <a:pt x="703" y="191"/>
                    <a:pt x="704" y="192"/>
                  </a:cubicBezTo>
                  <a:cubicBezTo>
                    <a:pt x="704" y="193"/>
                    <a:pt x="703" y="195"/>
                    <a:pt x="704" y="195"/>
                  </a:cubicBezTo>
                  <a:cubicBezTo>
                    <a:pt x="704" y="195"/>
                    <a:pt x="705" y="195"/>
                    <a:pt x="706" y="194"/>
                  </a:cubicBezTo>
                  <a:cubicBezTo>
                    <a:pt x="706" y="194"/>
                    <a:pt x="708" y="192"/>
                    <a:pt x="709" y="192"/>
                  </a:cubicBezTo>
                  <a:cubicBezTo>
                    <a:pt x="709" y="191"/>
                    <a:pt x="709" y="191"/>
                    <a:pt x="710" y="191"/>
                  </a:cubicBezTo>
                  <a:cubicBezTo>
                    <a:pt x="711" y="190"/>
                    <a:pt x="714" y="191"/>
                    <a:pt x="715" y="193"/>
                  </a:cubicBezTo>
                  <a:cubicBezTo>
                    <a:pt x="716" y="193"/>
                    <a:pt x="716" y="196"/>
                    <a:pt x="716" y="197"/>
                  </a:cubicBezTo>
                  <a:cubicBezTo>
                    <a:pt x="716" y="198"/>
                    <a:pt x="714" y="200"/>
                    <a:pt x="715" y="201"/>
                  </a:cubicBezTo>
                  <a:cubicBezTo>
                    <a:pt x="715" y="202"/>
                    <a:pt x="716" y="203"/>
                    <a:pt x="716" y="203"/>
                  </a:cubicBezTo>
                  <a:cubicBezTo>
                    <a:pt x="717" y="203"/>
                    <a:pt x="719" y="203"/>
                    <a:pt x="719" y="202"/>
                  </a:cubicBezTo>
                  <a:cubicBezTo>
                    <a:pt x="720" y="201"/>
                    <a:pt x="719" y="198"/>
                    <a:pt x="719" y="198"/>
                  </a:cubicBezTo>
                  <a:cubicBezTo>
                    <a:pt x="720" y="197"/>
                    <a:pt x="721" y="198"/>
                    <a:pt x="721" y="198"/>
                  </a:cubicBezTo>
                  <a:cubicBezTo>
                    <a:pt x="722" y="198"/>
                    <a:pt x="723" y="200"/>
                    <a:pt x="724" y="200"/>
                  </a:cubicBezTo>
                  <a:cubicBezTo>
                    <a:pt x="725" y="201"/>
                    <a:pt x="726" y="199"/>
                    <a:pt x="727" y="199"/>
                  </a:cubicBezTo>
                  <a:cubicBezTo>
                    <a:pt x="728" y="199"/>
                    <a:pt x="729" y="200"/>
                    <a:pt x="729" y="201"/>
                  </a:cubicBezTo>
                  <a:cubicBezTo>
                    <a:pt x="730" y="202"/>
                    <a:pt x="730" y="205"/>
                    <a:pt x="731" y="206"/>
                  </a:cubicBezTo>
                  <a:cubicBezTo>
                    <a:pt x="732" y="206"/>
                    <a:pt x="734" y="207"/>
                    <a:pt x="735" y="207"/>
                  </a:cubicBezTo>
                  <a:cubicBezTo>
                    <a:pt x="735" y="207"/>
                    <a:pt x="737" y="205"/>
                    <a:pt x="737" y="204"/>
                  </a:cubicBezTo>
                  <a:cubicBezTo>
                    <a:pt x="738" y="203"/>
                    <a:pt x="740" y="200"/>
                    <a:pt x="741" y="200"/>
                  </a:cubicBezTo>
                  <a:cubicBezTo>
                    <a:pt x="742" y="199"/>
                    <a:pt x="744" y="200"/>
                    <a:pt x="745" y="200"/>
                  </a:cubicBezTo>
                  <a:cubicBezTo>
                    <a:pt x="746" y="199"/>
                    <a:pt x="748" y="198"/>
                    <a:pt x="750" y="198"/>
                  </a:cubicBezTo>
                  <a:cubicBezTo>
                    <a:pt x="751" y="198"/>
                    <a:pt x="753" y="196"/>
                    <a:pt x="755" y="196"/>
                  </a:cubicBezTo>
                  <a:cubicBezTo>
                    <a:pt x="756" y="196"/>
                    <a:pt x="758" y="197"/>
                    <a:pt x="759" y="197"/>
                  </a:cubicBezTo>
                  <a:cubicBezTo>
                    <a:pt x="760" y="196"/>
                    <a:pt x="763" y="193"/>
                    <a:pt x="764" y="193"/>
                  </a:cubicBezTo>
                  <a:cubicBezTo>
                    <a:pt x="766" y="192"/>
                    <a:pt x="769" y="193"/>
                    <a:pt x="770" y="194"/>
                  </a:cubicBezTo>
                  <a:cubicBezTo>
                    <a:pt x="772" y="194"/>
                    <a:pt x="775" y="194"/>
                    <a:pt x="776" y="194"/>
                  </a:cubicBezTo>
                  <a:cubicBezTo>
                    <a:pt x="778" y="193"/>
                    <a:pt x="780" y="192"/>
                    <a:pt x="781" y="191"/>
                  </a:cubicBezTo>
                  <a:cubicBezTo>
                    <a:pt x="782" y="191"/>
                    <a:pt x="784" y="191"/>
                    <a:pt x="785" y="191"/>
                  </a:cubicBezTo>
                  <a:cubicBezTo>
                    <a:pt x="787" y="191"/>
                    <a:pt x="789" y="192"/>
                    <a:pt x="791" y="192"/>
                  </a:cubicBezTo>
                  <a:cubicBezTo>
                    <a:pt x="791" y="192"/>
                    <a:pt x="793" y="190"/>
                    <a:pt x="793" y="190"/>
                  </a:cubicBezTo>
                  <a:cubicBezTo>
                    <a:pt x="794" y="190"/>
                    <a:pt x="795" y="191"/>
                    <a:pt x="796" y="191"/>
                  </a:cubicBezTo>
                  <a:cubicBezTo>
                    <a:pt x="797" y="192"/>
                    <a:pt x="797" y="194"/>
                    <a:pt x="798" y="194"/>
                  </a:cubicBezTo>
                  <a:cubicBezTo>
                    <a:pt x="800" y="195"/>
                    <a:pt x="802" y="192"/>
                    <a:pt x="804" y="192"/>
                  </a:cubicBezTo>
                  <a:cubicBezTo>
                    <a:pt x="805" y="192"/>
                    <a:pt x="808" y="194"/>
                    <a:pt x="810" y="194"/>
                  </a:cubicBezTo>
                  <a:cubicBezTo>
                    <a:pt x="812" y="194"/>
                    <a:pt x="815" y="192"/>
                    <a:pt x="817" y="191"/>
                  </a:cubicBezTo>
                  <a:cubicBezTo>
                    <a:pt x="817" y="191"/>
                    <a:pt x="818" y="189"/>
                    <a:pt x="819" y="189"/>
                  </a:cubicBezTo>
                  <a:cubicBezTo>
                    <a:pt x="820" y="188"/>
                    <a:pt x="823" y="189"/>
                    <a:pt x="824" y="189"/>
                  </a:cubicBezTo>
                  <a:cubicBezTo>
                    <a:pt x="825" y="190"/>
                    <a:pt x="826" y="192"/>
                    <a:pt x="827" y="193"/>
                  </a:cubicBezTo>
                  <a:cubicBezTo>
                    <a:pt x="828" y="193"/>
                    <a:pt x="831" y="194"/>
                    <a:pt x="833" y="194"/>
                  </a:cubicBezTo>
                  <a:cubicBezTo>
                    <a:pt x="834" y="193"/>
                    <a:pt x="837" y="191"/>
                    <a:pt x="838" y="190"/>
                  </a:cubicBezTo>
                  <a:cubicBezTo>
                    <a:pt x="839" y="189"/>
                    <a:pt x="840" y="187"/>
                    <a:pt x="841" y="186"/>
                  </a:cubicBezTo>
                  <a:cubicBezTo>
                    <a:pt x="842" y="185"/>
                    <a:pt x="843" y="183"/>
                    <a:pt x="843" y="182"/>
                  </a:cubicBezTo>
                  <a:cubicBezTo>
                    <a:pt x="844" y="181"/>
                    <a:pt x="843" y="179"/>
                    <a:pt x="842" y="178"/>
                  </a:cubicBezTo>
                  <a:cubicBezTo>
                    <a:pt x="842" y="177"/>
                    <a:pt x="841" y="176"/>
                    <a:pt x="840" y="176"/>
                  </a:cubicBezTo>
                  <a:cubicBezTo>
                    <a:pt x="839" y="175"/>
                    <a:pt x="837" y="176"/>
                    <a:pt x="836" y="176"/>
                  </a:cubicBezTo>
                  <a:cubicBezTo>
                    <a:pt x="835" y="175"/>
                    <a:pt x="834" y="173"/>
                    <a:pt x="834" y="173"/>
                  </a:cubicBezTo>
                  <a:cubicBezTo>
                    <a:pt x="834" y="173"/>
                    <a:pt x="832" y="170"/>
                    <a:pt x="831" y="169"/>
                  </a:cubicBezTo>
                  <a:cubicBezTo>
                    <a:pt x="831" y="168"/>
                    <a:pt x="829" y="167"/>
                    <a:pt x="829" y="166"/>
                  </a:cubicBezTo>
                  <a:cubicBezTo>
                    <a:pt x="828" y="166"/>
                    <a:pt x="827" y="163"/>
                    <a:pt x="826" y="162"/>
                  </a:cubicBezTo>
                  <a:cubicBezTo>
                    <a:pt x="825" y="162"/>
                    <a:pt x="822" y="161"/>
                    <a:pt x="821" y="161"/>
                  </a:cubicBezTo>
                  <a:cubicBezTo>
                    <a:pt x="819" y="161"/>
                    <a:pt x="815" y="162"/>
                    <a:pt x="814" y="162"/>
                  </a:cubicBezTo>
                  <a:cubicBezTo>
                    <a:pt x="813" y="162"/>
                    <a:pt x="811" y="162"/>
                    <a:pt x="810" y="163"/>
                  </a:cubicBezTo>
                  <a:cubicBezTo>
                    <a:pt x="809" y="163"/>
                    <a:pt x="809" y="165"/>
                    <a:pt x="808" y="165"/>
                  </a:cubicBezTo>
                  <a:cubicBezTo>
                    <a:pt x="807" y="166"/>
                    <a:pt x="806" y="166"/>
                    <a:pt x="805" y="166"/>
                  </a:cubicBezTo>
                  <a:cubicBezTo>
                    <a:pt x="805" y="166"/>
                    <a:pt x="803" y="165"/>
                    <a:pt x="802" y="165"/>
                  </a:cubicBezTo>
                  <a:cubicBezTo>
                    <a:pt x="802" y="164"/>
                    <a:pt x="800" y="163"/>
                    <a:pt x="799" y="163"/>
                  </a:cubicBezTo>
                  <a:cubicBezTo>
                    <a:pt x="799" y="163"/>
                    <a:pt x="798" y="165"/>
                    <a:pt x="798" y="166"/>
                  </a:cubicBezTo>
                  <a:cubicBezTo>
                    <a:pt x="798" y="167"/>
                    <a:pt x="798" y="168"/>
                    <a:pt x="798" y="168"/>
                  </a:cubicBezTo>
                  <a:cubicBezTo>
                    <a:pt x="799" y="169"/>
                    <a:pt x="801" y="171"/>
                    <a:pt x="802" y="172"/>
                  </a:cubicBezTo>
                  <a:cubicBezTo>
                    <a:pt x="803" y="172"/>
                    <a:pt x="804" y="172"/>
                    <a:pt x="804" y="173"/>
                  </a:cubicBezTo>
                  <a:cubicBezTo>
                    <a:pt x="805" y="173"/>
                    <a:pt x="806" y="174"/>
                    <a:pt x="807" y="175"/>
                  </a:cubicBezTo>
                  <a:cubicBezTo>
                    <a:pt x="807" y="176"/>
                    <a:pt x="807" y="178"/>
                    <a:pt x="807" y="180"/>
                  </a:cubicBezTo>
                  <a:cubicBezTo>
                    <a:pt x="807" y="180"/>
                    <a:pt x="806" y="182"/>
                    <a:pt x="805" y="183"/>
                  </a:cubicBezTo>
                  <a:cubicBezTo>
                    <a:pt x="804" y="183"/>
                    <a:pt x="802" y="182"/>
                    <a:pt x="801" y="182"/>
                  </a:cubicBezTo>
                  <a:cubicBezTo>
                    <a:pt x="800" y="181"/>
                    <a:pt x="800" y="179"/>
                    <a:pt x="799" y="179"/>
                  </a:cubicBezTo>
                  <a:cubicBezTo>
                    <a:pt x="799" y="179"/>
                    <a:pt x="798" y="180"/>
                    <a:pt x="797" y="180"/>
                  </a:cubicBezTo>
                  <a:cubicBezTo>
                    <a:pt x="797" y="181"/>
                    <a:pt x="797" y="183"/>
                    <a:pt x="797" y="183"/>
                  </a:cubicBezTo>
                  <a:cubicBezTo>
                    <a:pt x="796" y="184"/>
                    <a:pt x="795" y="185"/>
                    <a:pt x="794" y="185"/>
                  </a:cubicBezTo>
                  <a:cubicBezTo>
                    <a:pt x="793" y="185"/>
                    <a:pt x="791" y="184"/>
                    <a:pt x="790" y="184"/>
                  </a:cubicBezTo>
                  <a:cubicBezTo>
                    <a:pt x="789" y="183"/>
                    <a:pt x="788" y="181"/>
                    <a:pt x="787" y="181"/>
                  </a:cubicBezTo>
                  <a:cubicBezTo>
                    <a:pt x="785" y="180"/>
                    <a:pt x="783" y="181"/>
                    <a:pt x="781" y="180"/>
                  </a:cubicBezTo>
                  <a:cubicBezTo>
                    <a:pt x="780" y="180"/>
                    <a:pt x="777" y="179"/>
                    <a:pt x="776" y="179"/>
                  </a:cubicBezTo>
                  <a:cubicBezTo>
                    <a:pt x="775" y="178"/>
                    <a:pt x="773" y="175"/>
                    <a:pt x="772" y="174"/>
                  </a:cubicBezTo>
                  <a:cubicBezTo>
                    <a:pt x="771" y="174"/>
                    <a:pt x="769" y="173"/>
                    <a:pt x="769" y="172"/>
                  </a:cubicBezTo>
                  <a:cubicBezTo>
                    <a:pt x="768" y="171"/>
                    <a:pt x="768" y="170"/>
                    <a:pt x="769" y="169"/>
                  </a:cubicBezTo>
                  <a:cubicBezTo>
                    <a:pt x="769" y="168"/>
                    <a:pt x="772" y="167"/>
                    <a:pt x="772" y="166"/>
                  </a:cubicBezTo>
                  <a:cubicBezTo>
                    <a:pt x="772" y="166"/>
                    <a:pt x="772" y="164"/>
                    <a:pt x="771" y="163"/>
                  </a:cubicBezTo>
                  <a:cubicBezTo>
                    <a:pt x="770" y="163"/>
                    <a:pt x="768" y="162"/>
                    <a:pt x="767" y="162"/>
                  </a:cubicBezTo>
                  <a:cubicBezTo>
                    <a:pt x="766" y="162"/>
                    <a:pt x="763" y="163"/>
                    <a:pt x="762" y="163"/>
                  </a:cubicBezTo>
                  <a:cubicBezTo>
                    <a:pt x="762" y="162"/>
                    <a:pt x="761" y="161"/>
                    <a:pt x="760" y="160"/>
                  </a:cubicBezTo>
                  <a:cubicBezTo>
                    <a:pt x="760" y="160"/>
                    <a:pt x="759" y="158"/>
                    <a:pt x="759" y="158"/>
                  </a:cubicBezTo>
                  <a:cubicBezTo>
                    <a:pt x="757" y="157"/>
                    <a:pt x="754" y="157"/>
                    <a:pt x="753" y="158"/>
                  </a:cubicBezTo>
                  <a:cubicBezTo>
                    <a:pt x="752" y="158"/>
                    <a:pt x="752" y="160"/>
                    <a:pt x="752" y="161"/>
                  </a:cubicBezTo>
                  <a:cubicBezTo>
                    <a:pt x="751" y="161"/>
                    <a:pt x="749" y="162"/>
                    <a:pt x="748" y="162"/>
                  </a:cubicBezTo>
                  <a:cubicBezTo>
                    <a:pt x="747" y="162"/>
                    <a:pt x="746" y="162"/>
                    <a:pt x="746" y="161"/>
                  </a:cubicBezTo>
                  <a:cubicBezTo>
                    <a:pt x="745" y="160"/>
                    <a:pt x="744" y="158"/>
                    <a:pt x="744" y="157"/>
                  </a:cubicBezTo>
                  <a:cubicBezTo>
                    <a:pt x="744" y="156"/>
                    <a:pt x="745" y="153"/>
                    <a:pt x="746" y="152"/>
                  </a:cubicBezTo>
                  <a:cubicBezTo>
                    <a:pt x="746" y="152"/>
                    <a:pt x="748" y="151"/>
                    <a:pt x="749" y="150"/>
                  </a:cubicBezTo>
                  <a:cubicBezTo>
                    <a:pt x="750" y="150"/>
                    <a:pt x="752" y="150"/>
                    <a:pt x="753" y="150"/>
                  </a:cubicBezTo>
                  <a:cubicBezTo>
                    <a:pt x="753" y="150"/>
                    <a:pt x="755" y="149"/>
                    <a:pt x="755" y="149"/>
                  </a:cubicBezTo>
                  <a:cubicBezTo>
                    <a:pt x="756" y="148"/>
                    <a:pt x="758" y="147"/>
                    <a:pt x="759" y="146"/>
                  </a:cubicBezTo>
                  <a:cubicBezTo>
                    <a:pt x="759" y="145"/>
                    <a:pt x="758" y="142"/>
                    <a:pt x="757" y="140"/>
                  </a:cubicBezTo>
                  <a:cubicBezTo>
                    <a:pt x="757" y="138"/>
                    <a:pt x="756" y="135"/>
                    <a:pt x="755" y="133"/>
                  </a:cubicBezTo>
                  <a:cubicBezTo>
                    <a:pt x="755" y="132"/>
                    <a:pt x="755" y="129"/>
                    <a:pt x="754" y="128"/>
                  </a:cubicBezTo>
                  <a:cubicBezTo>
                    <a:pt x="754" y="127"/>
                    <a:pt x="752" y="126"/>
                    <a:pt x="752" y="125"/>
                  </a:cubicBezTo>
                  <a:cubicBezTo>
                    <a:pt x="751" y="124"/>
                    <a:pt x="749" y="121"/>
                    <a:pt x="749" y="119"/>
                  </a:cubicBezTo>
                  <a:cubicBezTo>
                    <a:pt x="749" y="118"/>
                    <a:pt x="751" y="115"/>
                    <a:pt x="752" y="114"/>
                  </a:cubicBezTo>
                  <a:cubicBezTo>
                    <a:pt x="752" y="113"/>
                    <a:pt x="751" y="108"/>
                    <a:pt x="751" y="108"/>
                  </a:cubicBezTo>
                  <a:cubicBezTo>
                    <a:pt x="751" y="108"/>
                    <a:pt x="751" y="103"/>
                    <a:pt x="751" y="102"/>
                  </a:cubicBezTo>
                  <a:cubicBezTo>
                    <a:pt x="750" y="101"/>
                    <a:pt x="749" y="99"/>
                    <a:pt x="749" y="99"/>
                  </a:cubicBezTo>
                  <a:cubicBezTo>
                    <a:pt x="747" y="98"/>
                    <a:pt x="745" y="101"/>
                    <a:pt x="744" y="101"/>
                  </a:cubicBezTo>
                  <a:cubicBezTo>
                    <a:pt x="743" y="100"/>
                    <a:pt x="742" y="98"/>
                    <a:pt x="741" y="97"/>
                  </a:cubicBezTo>
                  <a:cubicBezTo>
                    <a:pt x="740" y="97"/>
                    <a:pt x="739" y="99"/>
                    <a:pt x="738" y="99"/>
                  </a:cubicBezTo>
                  <a:cubicBezTo>
                    <a:pt x="737" y="100"/>
                    <a:pt x="736" y="102"/>
                    <a:pt x="735" y="103"/>
                  </a:cubicBezTo>
                  <a:cubicBezTo>
                    <a:pt x="734" y="104"/>
                    <a:pt x="733" y="109"/>
                    <a:pt x="732" y="109"/>
                  </a:cubicBezTo>
                  <a:cubicBezTo>
                    <a:pt x="730" y="109"/>
                    <a:pt x="729" y="107"/>
                    <a:pt x="727" y="106"/>
                  </a:cubicBezTo>
                  <a:cubicBezTo>
                    <a:pt x="726" y="106"/>
                    <a:pt x="724" y="105"/>
                    <a:pt x="722" y="105"/>
                  </a:cubicBezTo>
                  <a:cubicBezTo>
                    <a:pt x="721" y="105"/>
                    <a:pt x="719" y="108"/>
                    <a:pt x="718" y="109"/>
                  </a:cubicBezTo>
                  <a:cubicBezTo>
                    <a:pt x="717" y="109"/>
                    <a:pt x="715" y="108"/>
                    <a:pt x="715" y="108"/>
                  </a:cubicBezTo>
                  <a:cubicBezTo>
                    <a:pt x="713" y="109"/>
                    <a:pt x="711" y="112"/>
                    <a:pt x="711" y="113"/>
                  </a:cubicBezTo>
                  <a:cubicBezTo>
                    <a:pt x="710" y="114"/>
                    <a:pt x="710" y="118"/>
                    <a:pt x="709" y="119"/>
                  </a:cubicBezTo>
                  <a:cubicBezTo>
                    <a:pt x="708" y="120"/>
                    <a:pt x="706" y="121"/>
                    <a:pt x="705" y="122"/>
                  </a:cubicBezTo>
                  <a:cubicBezTo>
                    <a:pt x="704" y="122"/>
                    <a:pt x="703" y="125"/>
                    <a:pt x="702" y="126"/>
                  </a:cubicBezTo>
                  <a:cubicBezTo>
                    <a:pt x="701" y="126"/>
                    <a:pt x="699" y="124"/>
                    <a:pt x="698" y="124"/>
                  </a:cubicBezTo>
                  <a:cubicBezTo>
                    <a:pt x="696" y="122"/>
                    <a:pt x="694" y="118"/>
                    <a:pt x="693" y="117"/>
                  </a:cubicBezTo>
                  <a:cubicBezTo>
                    <a:pt x="691" y="117"/>
                    <a:pt x="689" y="116"/>
                    <a:pt x="687" y="116"/>
                  </a:cubicBezTo>
                  <a:cubicBezTo>
                    <a:pt x="686" y="116"/>
                    <a:pt x="683" y="116"/>
                    <a:pt x="682" y="117"/>
                  </a:cubicBezTo>
                  <a:cubicBezTo>
                    <a:pt x="681" y="117"/>
                    <a:pt x="679" y="119"/>
                    <a:pt x="678" y="120"/>
                  </a:cubicBezTo>
                  <a:cubicBezTo>
                    <a:pt x="677" y="121"/>
                    <a:pt x="674" y="123"/>
                    <a:pt x="674" y="123"/>
                  </a:cubicBezTo>
                  <a:cubicBezTo>
                    <a:pt x="674" y="123"/>
                    <a:pt x="671" y="126"/>
                    <a:pt x="670" y="126"/>
                  </a:cubicBezTo>
                  <a:cubicBezTo>
                    <a:pt x="669" y="127"/>
                    <a:pt x="667" y="126"/>
                    <a:pt x="666" y="125"/>
                  </a:cubicBezTo>
                  <a:cubicBezTo>
                    <a:pt x="665" y="125"/>
                    <a:pt x="663" y="122"/>
                    <a:pt x="662" y="122"/>
                  </a:cubicBezTo>
                  <a:cubicBezTo>
                    <a:pt x="661" y="122"/>
                    <a:pt x="660" y="124"/>
                    <a:pt x="659" y="124"/>
                  </a:cubicBezTo>
                  <a:cubicBezTo>
                    <a:pt x="658" y="125"/>
                    <a:pt x="656" y="123"/>
                    <a:pt x="655" y="123"/>
                  </a:cubicBezTo>
                  <a:cubicBezTo>
                    <a:pt x="654" y="122"/>
                    <a:pt x="653" y="120"/>
                    <a:pt x="652" y="121"/>
                  </a:cubicBezTo>
                  <a:cubicBezTo>
                    <a:pt x="651" y="121"/>
                    <a:pt x="651" y="123"/>
                    <a:pt x="650" y="123"/>
                  </a:cubicBezTo>
                  <a:cubicBezTo>
                    <a:pt x="649" y="124"/>
                    <a:pt x="646" y="125"/>
                    <a:pt x="645" y="124"/>
                  </a:cubicBezTo>
                  <a:cubicBezTo>
                    <a:pt x="643" y="124"/>
                    <a:pt x="642" y="123"/>
                    <a:pt x="641" y="122"/>
                  </a:cubicBezTo>
                  <a:cubicBezTo>
                    <a:pt x="640" y="121"/>
                    <a:pt x="638" y="119"/>
                    <a:pt x="638" y="118"/>
                  </a:cubicBezTo>
                  <a:cubicBezTo>
                    <a:pt x="638" y="117"/>
                    <a:pt x="639" y="115"/>
                    <a:pt x="640" y="114"/>
                  </a:cubicBezTo>
                  <a:cubicBezTo>
                    <a:pt x="640" y="112"/>
                    <a:pt x="642" y="110"/>
                    <a:pt x="642" y="109"/>
                  </a:cubicBezTo>
                  <a:cubicBezTo>
                    <a:pt x="641" y="108"/>
                    <a:pt x="639" y="106"/>
                    <a:pt x="639" y="105"/>
                  </a:cubicBezTo>
                  <a:cubicBezTo>
                    <a:pt x="638" y="103"/>
                    <a:pt x="636" y="100"/>
                    <a:pt x="636" y="98"/>
                  </a:cubicBezTo>
                  <a:cubicBezTo>
                    <a:pt x="636" y="96"/>
                    <a:pt x="638" y="93"/>
                    <a:pt x="638" y="91"/>
                  </a:cubicBezTo>
                  <a:cubicBezTo>
                    <a:pt x="638" y="89"/>
                    <a:pt x="637" y="86"/>
                    <a:pt x="637" y="84"/>
                  </a:cubicBezTo>
                  <a:cubicBezTo>
                    <a:pt x="638" y="83"/>
                    <a:pt x="640" y="80"/>
                    <a:pt x="640" y="79"/>
                  </a:cubicBezTo>
                  <a:cubicBezTo>
                    <a:pt x="641" y="78"/>
                    <a:pt x="644" y="76"/>
                    <a:pt x="644" y="75"/>
                  </a:cubicBezTo>
                  <a:cubicBezTo>
                    <a:pt x="643" y="73"/>
                    <a:pt x="639" y="71"/>
                    <a:pt x="638" y="72"/>
                  </a:cubicBezTo>
                  <a:cubicBezTo>
                    <a:pt x="636" y="72"/>
                    <a:pt x="635" y="75"/>
                    <a:pt x="634" y="75"/>
                  </a:cubicBezTo>
                  <a:cubicBezTo>
                    <a:pt x="632" y="76"/>
                    <a:pt x="629" y="77"/>
                    <a:pt x="627" y="78"/>
                  </a:cubicBezTo>
                  <a:cubicBezTo>
                    <a:pt x="625" y="78"/>
                    <a:pt x="620" y="77"/>
                    <a:pt x="617" y="77"/>
                  </a:cubicBezTo>
                  <a:cubicBezTo>
                    <a:pt x="615" y="78"/>
                    <a:pt x="611" y="79"/>
                    <a:pt x="609" y="80"/>
                  </a:cubicBezTo>
                  <a:cubicBezTo>
                    <a:pt x="607" y="81"/>
                    <a:pt x="602" y="84"/>
                    <a:pt x="600" y="86"/>
                  </a:cubicBezTo>
                  <a:cubicBezTo>
                    <a:pt x="598" y="87"/>
                    <a:pt x="594" y="90"/>
                    <a:pt x="592" y="92"/>
                  </a:cubicBezTo>
                  <a:cubicBezTo>
                    <a:pt x="590" y="93"/>
                    <a:pt x="587" y="96"/>
                    <a:pt x="585" y="97"/>
                  </a:cubicBezTo>
                  <a:cubicBezTo>
                    <a:pt x="583" y="98"/>
                    <a:pt x="579" y="100"/>
                    <a:pt x="577" y="100"/>
                  </a:cubicBezTo>
                  <a:cubicBezTo>
                    <a:pt x="574" y="101"/>
                    <a:pt x="567" y="100"/>
                    <a:pt x="564" y="100"/>
                  </a:cubicBezTo>
                  <a:cubicBezTo>
                    <a:pt x="562" y="101"/>
                    <a:pt x="559" y="102"/>
                    <a:pt x="557" y="103"/>
                  </a:cubicBezTo>
                  <a:cubicBezTo>
                    <a:pt x="555" y="103"/>
                    <a:pt x="549" y="104"/>
                    <a:pt x="547" y="104"/>
                  </a:cubicBezTo>
                  <a:cubicBezTo>
                    <a:pt x="544" y="104"/>
                    <a:pt x="538" y="102"/>
                    <a:pt x="535" y="102"/>
                  </a:cubicBezTo>
                  <a:cubicBezTo>
                    <a:pt x="533" y="102"/>
                    <a:pt x="531" y="104"/>
                    <a:pt x="530" y="104"/>
                  </a:cubicBezTo>
                  <a:cubicBezTo>
                    <a:pt x="527" y="105"/>
                    <a:pt x="523" y="107"/>
                    <a:pt x="521" y="108"/>
                  </a:cubicBezTo>
                  <a:cubicBezTo>
                    <a:pt x="520" y="109"/>
                    <a:pt x="516" y="109"/>
                    <a:pt x="515" y="110"/>
                  </a:cubicBezTo>
                  <a:cubicBezTo>
                    <a:pt x="514" y="111"/>
                    <a:pt x="513" y="113"/>
                    <a:pt x="512" y="113"/>
                  </a:cubicBezTo>
                  <a:cubicBezTo>
                    <a:pt x="511" y="113"/>
                    <a:pt x="509" y="113"/>
                    <a:pt x="508" y="113"/>
                  </a:cubicBezTo>
                  <a:cubicBezTo>
                    <a:pt x="507" y="112"/>
                    <a:pt x="506" y="111"/>
                    <a:pt x="505" y="111"/>
                  </a:cubicBezTo>
                  <a:cubicBezTo>
                    <a:pt x="504" y="111"/>
                    <a:pt x="501" y="112"/>
                    <a:pt x="500" y="113"/>
                  </a:cubicBezTo>
                  <a:cubicBezTo>
                    <a:pt x="499" y="113"/>
                    <a:pt x="497" y="116"/>
                    <a:pt x="496" y="117"/>
                  </a:cubicBezTo>
                  <a:cubicBezTo>
                    <a:pt x="494" y="118"/>
                    <a:pt x="492" y="122"/>
                    <a:pt x="490" y="123"/>
                  </a:cubicBezTo>
                  <a:cubicBezTo>
                    <a:pt x="489" y="125"/>
                    <a:pt x="485" y="127"/>
                    <a:pt x="484" y="128"/>
                  </a:cubicBezTo>
                  <a:cubicBezTo>
                    <a:pt x="483" y="129"/>
                    <a:pt x="481" y="132"/>
                    <a:pt x="480" y="133"/>
                  </a:cubicBezTo>
                  <a:cubicBezTo>
                    <a:pt x="479" y="134"/>
                    <a:pt x="476" y="136"/>
                    <a:pt x="474" y="136"/>
                  </a:cubicBezTo>
                  <a:cubicBezTo>
                    <a:pt x="473" y="137"/>
                    <a:pt x="470" y="137"/>
                    <a:pt x="469" y="138"/>
                  </a:cubicBezTo>
                  <a:cubicBezTo>
                    <a:pt x="468" y="139"/>
                    <a:pt x="467" y="140"/>
                    <a:pt x="467" y="141"/>
                  </a:cubicBezTo>
                  <a:cubicBezTo>
                    <a:pt x="466" y="143"/>
                    <a:pt x="464" y="146"/>
                    <a:pt x="463" y="147"/>
                  </a:cubicBezTo>
                  <a:cubicBezTo>
                    <a:pt x="463" y="148"/>
                    <a:pt x="461" y="151"/>
                    <a:pt x="460" y="152"/>
                  </a:cubicBezTo>
                  <a:cubicBezTo>
                    <a:pt x="459" y="153"/>
                    <a:pt x="458" y="154"/>
                    <a:pt x="457" y="155"/>
                  </a:cubicBezTo>
                  <a:cubicBezTo>
                    <a:pt x="456" y="155"/>
                    <a:pt x="454" y="154"/>
                    <a:pt x="453" y="154"/>
                  </a:cubicBezTo>
                  <a:cubicBezTo>
                    <a:pt x="451" y="153"/>
                    <a:pt x="449" y="152"/>
                    <a:pt x="448" y="151"/>
                  </a:cubicBezTo>
                  <a:cubicBezTo>
                    <a:pt x="448" y="150"/>
                    <a:pt x="450" y="149"/>
                    <a:pt x="450" y="148"/>
                  </a:cubicBezTo>
                  <a:cubicBezTo>
                    <a:pt x="450" y="146"/>
                    <a:pt x="449" y="144"/>
                    <a:pt x="449" y="143"/>
                  </a:cubicBezTo>
                  <a:cubicBezTo>
                    <a:pt x="448" y="142"/>
                    <a:pt x="447" y="140"/>
                    <a:pt x="446" y="140"/>
                  </a:cubicBezTo>
                  <a:cubicBezTo>
                    <a:pt x="446" y="139"/>
                    <a:pt x="444" y="140"/>
                    <a:pt x="443" y="140"/>
                  </a:cubicBezTo>
                  <a:cubicBezTo>
                    <a:pt x="443" y="141"/>
                    <a:pt x="442" y="141"/>
                    <a:pt x="441" y="142"/>
                  </a:cubicBezTo>
                  <a:cubicBezTo>
                    <a:pt x="441" y="143"/>
                    <a:pt x="441" y="145"/>
                    <a:pt x="441" y="146"/>
                  </a:cubicBezTo>
                  <a:cubicBezTo>
                    <a:pt x="441" y="147"/>
                    <a:pt x="442" y="148"/>
                    <a:pt x="443" y="149"/>
                  </a:cubicBezTo>
                  <a:cubicBezTo>
                    <a:pt x="443" y="149"/>
                    <a:pt x="444" y="150"/>
                    <a:pt x="444" y="151"/>
                  </a:cubicBezTo>
                  <a:cubicBezTo>
                    <a:pt x="445" y="152"/>
                    <a:pt x="445" y="154"/>
                    <a:pt x="445" y="155"/>
                  </a:cubicBezTo>
                  <a:cubicBezTo>
                    <a:pt x="445" y="156"/>
                    <a:pt x="445" y="158"/>
                    <a:pt x="444" y="158"/>
                  </a:cubicBezTo>
                  <a:cubicBezTo>
                    <a:pt x="444" y="159"/>
                    <a:pt x="443" y="161"/>
                    <a:pt x="442" y="161"/>
                  </a:cubicBezTo>
                  <a:cubicBezTo>
                    <a:pt x="441" y="161"/>
                    <a:pt x="440" y="159"/>
                    <a:pt x="439" y="158"/>
                  </a:cubicBezTo>
                  <a:cubicBezTo>
                    <a:pt x="438" y="157"/>
                    <a:pt x="438" y="155"/>
                    <a:pt x="437" y="155"/>
                  </a:cubicBezTo>
                  <a:cubicBezTo>
                    <a:pt x="436" y="155"/>
                    <a:pt x="434" y="156"/>
                    <a:pt x="433" y="156"/>
                  </a:cubicBezTo>
                  <a:cubicBezTo>
                    <a:pt x="433" y="157"/>
                    <a:pt x="431" y="157"/>
                    <a:pt x="431" y="158"/>
                  </a:cubicBezTo>
                  <a:cubicBezTo>
                    <a:pt x="431" y="158"/>
                    <a:pt x="431" y="160"/>
                    <a:pt x="431" y="161"/>
                  </a:cubicBezTo>
                  <a:cubicBezTo>
                    <a:pt x="431" y="162"/>
                    <a:pt x="430" y="163"/>
                    <a:pt x="429" y="164"/>
                  </a:cubicBezTo>
                  <a:cubicBezTo>
                    <a:pt x="428" y="164"/>
                    <a:pt x="426" y="164"/>
                    <a:pt x="426" y="164"/>
                  </a:cubicBezTo>
                  <a:cubicBezTo>
                    <a:pt x="424" y="164"/>
                    <a:pt x="422" y="164"/>
                    <a:pt x="421" y="163"/>
                  </a:cubicBezTo>
                  <a:cubicBezTo>
                    <a:pt x="420" y="163"/>
                    <a:pt x="419" y="160"/>
                    <a:pt x="418" y="160"/>
                  </a:cubicBezTo>
                  <a:cubicBezTo>
                    <a:pt x="418" y="159"/>
                    <a:pt x="415" y="161"/>
                    <a:pt x="414" y="160"/>
                  </a:cubicBezTo>
                  <a:cubicBezTo>
                    <a:pt x="413" y="160"/>
                    <a:pt x="412" y="157"/>
                    <a:pt x="411" y="156"/>
                  </a:cubicBezTo>
                  <a:cubicBezTo>
                    <a:pt x="410" y="154"/>
                    <a:pt x="410" y="151"/>
                    <a:pt x="409" y="150"/>
                  </a:cubicBezTo>
                  <a:cubicBezTo>
                    <a:pt x="408" y="149"/>
                    <a:pt x="404" y="149"/>
                    <a:pt x="403" y="150"/>
                  </a:cubicBezTo>
                  <a:cubicBezTo>
                    <a:pt x="401" y="150"/>
                    <a:pt x="399" y="152"/>
                    <a:pt x="398" y="153"/>
                  </a:cubicBezTo>
                  <a:cubicBezTo>
                    <a:pt x="397" y="154"/>
                    <a:pt x="395" y="157"/>
                    <a:pt x="393" y="158"/>
                  </a:cubicBezTo>
                  <a:cubicBezTo>
                    <a:pt x="392" y="158"/>
                    <a:pt x="389" y="159"/>
                    <a:pt x="388" y="159"/>
                  </a:cubicBezTo>
                  <a:cubicBezTo>
                    <a:pt x="387" y="159"/>
                    <a:pt x="384" y="160"/>
                    <a:pt x="383" y="160"/>
                  </a:cubicBezTo>
                  <a:cubicBezTo>
                    <a:pt x="381" y="160"/>
                    <a:pt x="379" y="161"/>
                    <a:pt x="377" y="161"/>
                  </a:cubicBezTo>
                  <a:cubicBezTo>
                    <a:pt x="376" y="162"/>
                    <a:pt x="373" y="163"/>
                    <a:pt x="371" y="163"/>
                  </a:cubicBezTo>
                  <a:cubicBezTo>
                    <a:pt x="369" y="163"/>
                    <a:pt x="366" y="161"/>
                    <a:pt x="364" y="161"/>
                  </a:cubicBezTo>
                  <a:cubicBezTo>
                    <a:pt x="363" y="160"/>
                    <a:pt x="360" y="159"/>
                    <a:pt x="359" y="158"/>
                  </a:cubicBezTo>
                  <a:cubicBezTo>
                    <a:pt x="359" y="157"/>
                    <a:pt x="360" y="154"/>
                    <a:pt x="360" y="153"/>
                  </a:cubicBezTo>
                  <a:cubicBezTo>
                    <a:pt x="359" y="152"/>
                    <a:pt x="358" y="150"/>
                    <a:pt x="358" y="149"/>
                  </a:cubicBezTo>
                  <a:cubicBezTo>
                    <a:pt x="358" y="148"/>
                    <a:pt x="358" y="146"/>
                    <a:pt x="358" y="146"/>
                  </a:cubicBezTo>
                  <a:cubicBezTo>
                    <a:pt x="357" y="145"/>
                    <a:pt x="356" y="144"/>
                    <a:pt x="355" y="144"/>
                  </a:cubicBezTo>
                  <a:cubicBezTo>
                    <a:pt x="354" y="144"/>
                    <a:pt x="353" y="145"/>
                    <a:pt x="352" y="145"/>
                  </a:cubicBezTo>
                  <a:cubicBezTo>
                    <a:pt x="351" y="145"/>
                    <a:pt x="350" y="144"/>
                    <a:pt x="349" y="143"/>
                  </a:cubicBezTo>
                  <a:cubicBezTo>
                    <a:pt x="348" y="143"/>
                    <a:pt x="347" y="141"/>
                    <a:pt x="347" y="140"/>
                  </a:cubicBezTo>
                  <a:cubicBezTo>
                    <a:pt x="346" y="140"/>
                    <a:pt x="345" y="139"/>
                    <a:pt x="344" y="138"/>
                  </a:cubicBezTo>
                  <a:cubicBezTo>
                    <a:pt x="343" y="137"/>
                    <a:pt x="341" y="136"/>
                    <a:pt x="340" y="135"/>
                  </a:cubicBezTo>
                  <a:cubicBezTo>
                    <a:pt x="339" y="134"/>
                    <a:pt x="340" y="130"/>
                    <a:pt x="339" y="129"/>
                  </a:cubicBezTo>
                  <a:cubicBezTo>
                    <a:pt x="338" y="128"/>
                    <a:pt x="336" y="129"/>
                    <a:pt x="335" y="128"/>
                  </a:cubicBezTo>
                  <a:cubicBezTo>
                    <a:pt x="334" y="128"/>
                    <a:pt x="332" y="126"/>
                    <a:pt x="331" y="125"/>
                  </a:cubicBezTo>
                  <a:cubicBezTo>
                    <a:pt x="330" y="123"/>
                    <a:pt x="331" y="120"/>
                    <a:pt x="331" y="119"/>
                  </a:cubicBezTo>
                  <a:cubicBezTo>
                    <a:pt x="330" y="118"/>
                    <a:pt x="328" y="115"/>
                    <a:pt x="327" y="114"/>
                  </a:cubicBezTo>
                  <a:cubicBezTo>
                    <a:pt x="327" y="114"/>
                    <a:pt x="325" y="113"/>
                    <a:pt x="324" y="112"/>
                  </a:cubicBezTo>
                  <a:cubicBezTo>
                    <a:pt x="324" y="112"/>
                    <a:pt x="323" y="111"/>
                    <a:pt x="322" y="111"/>
                  </a:cubicBezTo>
                  <a:cubicBezTo>
                    <a:pt x="321" y="110"/>
                    <a:pt x="319" y="111"/>
                    <a:pt x="319" y="111"/>
                  </a:cubicBezTo>
                  <a:cubicBezTo>
                    <a:pt x="318" y="110"/>
                    <a:pt x="318" y="108"/>
                    <a:pt x="317" y="108"/>
                  </a:cubicBezTo>
                  <a:cubicBezTo>
                    <a:pt x="317" y="108"/>
                    <a:pt x="317" y="110"/>
                    <a:pt x="316" y="110"/>
                  </a:cubicBezTo>
                  <a:cubicBezTo>
                    <a:pt x="315" y="111"/>
                    <a:pt x="312" y="111"/>
                    <a:pt x="311" y="111"/>
                  </a:cubicBezTo>
                  <a:cubicBezTo>
                    <a:pt x="310" y="110"/>
                    <a:pt x="310" y="108"/>
                    <a:pt x="310" y="107"/>
                  </a:cubicBezTo>
                  <a:cubicBezTo>
                    <a:pt x="309" y="106"/>
                    <a:pt x="310" y="104"/>
                    <a:pt x="310" y="104"/>
                  </a:cubicBezTo>
                  <a:cubicBezTo>
                    <a:pt x="309" y="103"/>
                    <a:pt x="306" y="104"/>
                    <a:pt x="305" y="104"/>
                  </a:cubicBezTo>
                  <a:cubicBezTo>
                    <a:pt x="304" y="104"/>
                    <a:pt x="304" y="102"/>
                    <a:pt x="304" y="102"/>
                  </a:cubicBezTo>
                  <a:cubicBezTo>
                    <a:pt x="303" y="101"/>
                    <a:pt x="301" y="100"/>
                    <a:pt x="299" y="100"/>
                  </a:cubicBezTo>
                  <a:cubicBezTo>
                    <a:pt x="299" y="100"/>
                    <a:pt x="298" y="102"/>
                    <a:pt x="298" y="102"/>
                  </a:cubicBezTo>
                  <a:cubicBezTo>
                    <a:pt x="297" y="102"/>
                    <a:pt x="295" y="101"/>
                    <a:pt x="295" y="101"/>
                  </a:cubicBezTo>
                  <a:cubicBezTo>
                    <a:pt x="294" y="100"/>
                    <a:pt x="292" y="99"/>
                    <a:pt x="291" y="99"/>
                  </a:cubicBezTo>
                  <a:cubicBezTo>
                    <a:pt x="290" y="98"/>
                    <a:pt x="288" y="99"/>
                    <a:pt x="287" y="99"/>
                  </a:cubicBezTo>
                  <a:cubicBezTo>
                    <a:pt x="285" y="100"/>
                    <a:pt x="283" y="101"/>
                    <a:pt x="282" y="101"/>
                  </a:cubicBezTo>
                  <a:cubicBezTo>
                    <a:pt x="281" y="102"/>
                    <a:pt x="279" y="101"/>
                    <a:pt x="278" y="101"/>
                  </a:cubicBezTo>
                  <a:cubicBezTo>
                    <a:pt x="275" y="101"/>
                    <a:pt x="270" y="98"/>
                    <a:pt x="268" y="99"/>
                  </a:cubicBezTo>
                  <a:cubicBezTo>
                    <a:pt x="267" y="99"/>
                    <a:pt x="265" y="101"/>
                    <a:pt x="265" y="101"/>
                  </a:cubicBezTo>
                  <a:cubicBezTo>
                    <a:pt x="264" y="102"/>
                    <a:pt x="263" y="103"/>
                    <a:pt x="262" y="103"/>
                  </a:cubicBezTo>
                  <a:cubicBezTo>
                    <a:pt x="261" y="104"/>
                    <a:pt x="259" y="105"/>
                    <a:pt x="258" y="104"/>
                  </a:cubicBezTo>
                  <a:cubicBezTo>
                    <a:pt x="257" y="104"/>
                    <a:pt x="256" y="102"/>
                    <a:pt x="256" y="101"/>
                  </a:cubicBezTo>
                  <a:cubicBezTo>
                    <a:pt x="256" y="100"/>
                    <a:pt x="256" y="99"/>
                    <a:pt x="256" y="99"/>
                  </a:cubicBezTo>
                  <a:cubicBezTo>
                    <a:pt x="257" y="98"/>
                    <a:pt x="259" y="98"/>
                    <a:pt x="260" y="97"/>
                  </a:cubicBezTo>
                  <a:cubicBezTo>
                    <a:pt x="261" y="96"/>
                    <a:pt x="261" y="95"/>
                    <a:pt x="261" y="94"/>
                  </a:cubicBezTo>
                  <a:cubicBezTo>
                    <a:pt x="261" y="93"/>
                    <a:pt x="259" y="93"/>
                    <a:pt x="258" y="93"/>
                  </a:cubicBezTo>
                  <a:cubicBezTo>
                    <a:pt x="256" y="93"/>
                    <a:pt x="254" y="94"/>
                    <a:pt x="253" y="95"/>
                  </a:cubicBezTo>
                  <a:cubicBezTo>
                    <a:pt x="251" y="96"/>
                    <a:pt x="249" y="98"/>
                    <a:pt x="248" y="100"/>
                  </a:cubicBezTo>
                  <a:cubicBezTo>
                    <a:pt x="246" y="102"/>
                    <a:pt x="243" y="106"/>
                    <a:pt x="242" y="108"/>
                  </a:cubicBezTo>
                  <a:cubicBezTo>
                    <a:pt x="240" y="109"/>
                    <a:pt x="237" y="112"/>
                    <a:pt x="236" y="114"/>
                  </a:cubicBezTo>
                  <a:cubicBezTo>
                    <a:pt x="235" y="114"/>
                    <a:pt x="234" y="115"/>
                    <a:pt x="233" y="115"/>
                  </a:cubicBezTo>
                  <a:cubicBezTo>
                    <a:pt x="233" y="116"/>
                    <a:pt x="232" y="118"/>
                    <a:pt x="232" y="119"/>
                  </a:cubicBezTo>
                  <a:cubicBezTo>
                    <a:pt x="231" y="120"/>
                    <a:pt x="230" y="122"/>
                    <a:pt x="230" y="123"/>
                  </a:cubicBezTo>
                  <a:cubicBezTo>
                    <a:pt x="229" y="125"/>
                    <a:pt x="228" y="129"/>
                    <a:pt x="227" y="129"/>
                  </a:cubicBezTo>
                  <a:cubicBezTo>
                    <a:pt x="225" y="129"/>
                    <a:pt x="223" y="126"/>
                    <a:pt x="222" y="125"/>
                  </a:cubicBezTo>
                  <a:cubicBezTo>
                    <a:pt x="222" y="124"/>
                    <a:pt x="221" y="121"/>
                    <a:pt x="220" y="120"/>
                  </a:cubicBezTo>
                  <a:cubicBezTo>
                    <a:pt x="220" y="118"/>
                    <a:pt x="221" y="115"/>
                    <a:pt x="221" y="113"/>
                  </a:cubicBezTo>
                  <a:cubicBezTo>
                    <a:pt x="221" y="112"/>
                    <a:pt x="222" y="110"/>
                    <a:pt x="222" y="109"/>
                  </a:cubicBezTo>
                  <a:cubicBezTo>
                    <a:pt x="223" y="107"/>
                    <a:pt x="223" y="105"/>
                    <a:pt x="223" y="104"/>
                  </a:cubicBezTo>
                  <a:cubicBezTo>
                    <a:pt x="223" y="102"/>
                    <a:pt x="222" y="99"/>
                    <a:pt x="223" y="98"/>
                  </a:cubicBezTo>
                  <a:cubicBezTo>
                    <a:pt x="223" y="97"/>
                    <a:pt x="226" y="96"/>
                    <a:pt x="227" y="95"/>
                  </a:cubicBezTo>
                  <a:cubicBezTo>
                    <a:pt x="228" y="94"/>
                    <a:pt x="232" y="91"/>
                    <a:pt x="232" y="90"/>
                  </a:cubicBezTo>
                  <a:cubicBezTo>
                    <a:pt x="233" y="87"/>
                    <a:pt x="231" y="83"/>
                    <a:pt x="231" y="80"/>
                  </a:cubicBezTo>
                  <a:cubicBezTo>
                    <a:pt x="231" y="79"/>
                    <a:pt x="232" y="77"/>
                    <a:pt x="233" y="76"/>
                  </a:cubicBezTo>
                  <a:cubicBezTo>
                    <a:pt x="233" y="75"/>
                    <a:pt x="235" y="74"/>
                    <a:pt x="235" y="74"/>
                  </a:cubicBezTo>
                  <a:cubicBezTo>
                    <a:pt x="236" y="73"/>
                    <a:pt x="238" y="73"/>
                    <a:pt x="239" y="72"/>
                  </a:cubicBezTo>
                  <a:cubicBezTo>
                    <a:pt x="239" y="71"/>
                    <a:pt x="239" y="68"/>
                    <a:pt x="239" y="67"/>
                  </a:cubicBezTo>
                  <a:cubicBezTo>
                    <a:pt x="239" y="66"/>
                    <a:pt x="238" y="65"/>
                    <a:pt x="239" y="64"/>
                  </a:cubicBezTo>
                  <a:cubicBezTo>
                    <a:pt x="240" y="64"/>
                    <a:pt x="241" y="65"/>
                    <a:pt x="241" y="65"/>
                  </a:cubicBezTo>
                  <a:cubicBezTo>
                    <a:pt x="242" y="65"/>
                    <a:pt x="244" y="64"/>
                    <a:pt x="245" y="63"/>
                  </a:cubicBezTo>
                  <a:cubicBezTo>
                    <a:pt x="245" y="63"/>
                    <a:pt x="244" y="61"/>
                    <a:pt x="244" y="60"/>
                  </a:cubicBezTo>
                  <a:cubicBezTo>
                    <a:pt x="244" y="59"/>
                    <a:pt x="244" y="56"/>
                    <a:pt x="245" y="55"/>
                  </a:cubicBezTo>
                  <a:cubicBezTo>
                    <a:pt x="246" y="53"/>
                    <a:pt x="249" y="51"/>
                    <a:pt x="250" y="50"/>
                  </a:cubicBezTo>
                  <a:cubicBezTo>
                    <a:pt x="251" y="49"/>
                    <a:pt x="254" y="47"/>
                    <a:pt x="255" y="46"/>
                  </a:cubicBezTo>
                  <a:cubicBezTo>
                    <a:pt x="256" y="45"/>
                    <a:pt x="258" y="43"/>
                    <a:pt x="259" y="42"/>
                  </a:cubicBezTo>
                  <a:cubicBezTo>
                    <a:pt x="259" y="41"/>
                    <a:pt x="260" y="39"/>
                    <a:pt x="260" y="37"/>
                  </a:cubicBezTo>
                  <a:cubicBezTo>
                    <a:pt x="261" y="37"/>
                    <a:pt x="262" y="35"/>
                    <a:pt x="263" y="34"/>
                  </a:cubicBezTo>
                  <a:cubicBezTo>
                    <a:pt x="263" y="34"/>
                    <a:pt x="265" y="33"/>
                    <a:pt x="266" y="33"/>
                  </a:cubicBezTo>
                  <a:cubicBezTo>
                    <a:pt x="267" y="32"/>
                    <a:pt x="269" y="30"/>
                    <a:pt x="270" y="30"/>
                  </a:cubicBezTo>
                  <a:cubicBezTo>
                    <a:pt x="271" y="29"/>
                    <a:pt x="275" y="29"/>
                    <a:pt x="276" y="28"/>
                  </a:cubicBezTo>
                  <a:cubicBezTo>
                    <a:pt x="276" y="27"/>
                    <a:pt x="276" y="24"/>
                    <a:pt x="276" y="23"/>
                  </a:cubicBezTo>
                  <a:cubicBezTo>
                    <a:pt x="275" y="22"/>
                    <a:pt x="272" y="22"/>
                    <a:pt x="271" y="21"/>
                  </a:cubicBezTo>
                  <a:cubicBezTo>
                    <a:pt x="271" y="20"/>
                    <a:pt x="271" y="17"/>
                    <a:pt x="272" y="16"/>
                  </a:cubicBezTo>
                  <a:cubicBezTo>
                    <a:pt x="273" y="15"/>
                    <a:pt x="275" y="16"/>
                    <a:pt x="276" y="16"/>
                  </a:cubicBezTo>
                  <a:cubicBezTo>
                    <a:pt x="278" y="16"/>
                    <a:pt x="280" y="14"/>
                    <a:pt x="281" y="14"/>
                  </a:cubicBezTo>
                  <a:cubicBezTo>
                    <a:pt x="282" y="14"/>
                    <a:pt x="284" y="14"/>
                    <a:pt x="285" y="15"/>
                  </a:cubicBezTo>
                  <a:cubicBezTo>
                    <a:pt x="286" y="15"/>
                    <a:pt x="286" y="17"/>
                    <a:pt x="287" y="17"/>
                  </a:cubicBezTo>
                  <a:cubicBezTo>
                    <a:pt x="288" y="17"/>
                    <a:pt x="290" y="17"/>
                    <a:pt x="291" y="17"/>
                  </a:cubicBezTo>
                  <a:cubicBezTo>
                    <a:pt x="292" y="16"/>
                    <a:pt x="292" y="13"/>
                    <a:pt x="294" y="12"/>
                  </a:cubicBezTo>
                  <a:cubicBezTo>
                    <a:pt x="295" y="12"/>
                    <a:pt x="297" y="12"/>
                    <a:pt x="298" y="12"/>
                  </a:cubicBezTo>
                  <a:cubicBezTo>
                    <a:pt x="298" y="12"/>
                    <a:pt x="301" y="13"/>
                    <a:pt x="301" y="12"/>
                  </a:cubicBezTo>
                  <a:cubicBezTo>
                    <a:pt x="302" y="11"/>
                    <a:pt x="301" y="8"/>
                    <a:pt x="300" y="7"/>
                  </a:cubicBezTo>
                  <a:cubicBezTo>
                    <a:pt x="299" y="5"/>
                    <a:pt x="296" y="4"/>
                    <a:pt x="295" y="3"/>
                  </a:cubicBezTo>
                  <a:cubicBezTo>
                    <a:pt x="294" y="2"/>
                    <a:pt x="291" y="0"/>
                    <a:pt x="289" y="0"/>
                  </a:cubicBezTo>
                  <a:cubicBezTo>
                    <a:pt x="288" y="0"/>
                    <a:pt x="284" y="0"/>
                    <a:pt x="282" y="0"/>
                  </a:cubicBezTo>
                  <a:cubicBezTo>
                    <a:pt x="281" y="1"/>
                    <a:pt x="279" y="2"/>
                    <a:pt x="277" y="2"/>
                  </a:cubicBezTo>
                  <a:cubicBezTo>
                    <a:pt x="274" y="3"/>
                    <a:pt x="268" y="1"/>
                    <a:pt x="266" y="1"/>
                  </a:cubicBezTo>
                  <a:cubicBezTo>
                    <a:pt x="264" y="2"/>
                    <a:pt x="261" y="2"/>
                    <a:pt x="260" y="3"/>
                  </a:cubicBezTo>
                  <a:cubicBezTo>
                    <a:pt x="259" y="3"/>
                    <a:pt x="257" y="5"/>
                    <a:pt x="256" y="5"/>
                  </a:cubicBezTo>
                  <a:cubicBezTo>
                    <a:pt x="255" y="6"/>
                    <a:pt x="252" y="6"/>
                    <a:pt x="251" y="7"/>
                  </a:cubicBezTo>
                  <a:cubicBezTo>
                    <a:pt x="249" y="7"/>
                    <a:pt x="246" y="7"/>
                    <a:pt x="245" y="8"/>
                  </a:cubicBezTo>
                  <a:cubicBezTo>
                    <a:pt x="243" y="9"/>
                    <a:pt x="241" y="12"/>
                    <a:pt x="240" y="13"/>
                  </a:cubicBezTo>
                  <a:cubicBezTo>
                    <a:pt x="239" y="13"/>
                    <a:pt x="237" y="14"/>
                    <a:pt x="236" y="14"/>
                  </a:cubicBezTo>
                  <a:cubicBezTo>
                    <a:pt x="235" y="15"/>
                    <a:pt x="233" y="17"/>
                    <a:pt x="232" y="17"/>
                  </a:cubicBezTo>
                  <a:cubicBezTo>
                    <a:pt x="231" y="18"/>
                    <a:pt x="229" y="19"/>
                    <a:pt x="228" y="20"/>
                  </a:cubicBezTo>
                  <a:cubicBezTo>
                    <a:pt x="226" y="21"/>
                    <a:pt x="221" y="23"/>
                    <a:pt x="220" y="25"/>
                  </a:cubicBezTo>
                  <a:cubicBezTo>
                    <a:pt x="218" y="26"/>
                    <a:pt x="216" y="30"/>
                    <a:pt x="215" y="32"/>
                  </a:cubicBezTo>
                  <a:cubicBezTo>
                    <a:pt x="214" y="33"/>
                    <a:pt x="213" y="37"/>
                    <a:pt x="212" y="38"/>
                  </a:cubicBezTo>
                  <a:cubicBezTo>
                    <a:pt x="211" y="40"/>
                    <a:pt x="208" y="44"/>
                    <a:pt x="206" y="46"/>
                  </a:cubicBezTo>
                  <a:cubicBezTo>
                    <a:pt x="205" y="48"/>
                    <a:pt x="203" y="50"/>
                    <a:pt x="202" y="51"/>
                  </a:cubicBezTo>
                  <a:cubicBezTo>
                    <a:pt x="200" y="52"/>
                    <a:pt x="196" y="54"/>
                    <a:pt x="194" y="55"/>
                  </a:cubicBezTo>
                  <a:cubicBezTo>
                    <a:pt x="192" y="56"/>
                    <a:pt x="188" y="57"/>
                    <a:pt x="187" y="59"/>
                  </a:cubicBezTo>
                  <a:cubicBezTo>
                    <a:pt x="185" y="60"/>
                    <a:pt x="184" y="64"/>
                    <a:pt x="183" y="65"/>
                  </a:cubicBezTo>
                  <a:cubicBezTo>
                    <a:pt x="182" y="66"/>
                    <a:pt x="182" y="67"/>
                    <a:pt x="181" y="68"/>
                  </a:cubicBezTo>
                  <a:cubicBezTo>
                    <a:pt x="181" y="69"/>
                    <a:pt x="180" y="70"/>
                    <a:pt x="179" y="71"/>
                  </a:cubicBezTo>
                  <a:cubicBezTo>
                    <a:pt x="179" y="71"/>
                    <a:pt x="177" y="71"/>
                    <a:pt x="176" y="71"/>
                  </a:cubicBezTo>
                  <a:cubicBezTo>
                    <a:pt x="175" y="72"/>
                    <a:pt x="174" y="75"/>
                    <a:pt x="173" y="75"/>
                  </a:cubicBezTo>
                  <a:cubicBezTo>
                    <a:pt x="172" y="76"/>
                    <a:pt x="170" y="78"/>
                    <a:pt x="170" y="79"/>
                  </a:cubicBezTo>
                  <a:cubicBezTo>
                    <a:pt x="169" y="80"/>
                    <a:pt x="167" y="81"/>
                    <a:pt x="167" y="82"/>
                  </a:cubicBezTo>
                  <a:cubicBezTo>
                    <a:pt x="166" y="83"/>
                    <a:pt x="166" y="85"/>
                    <a:pt x="166" y="86"/>
                  </a:cubicBezTo>
                  <a:cubicBezTo>
                    <a:pt x="166" y="88"/>
                    <a:pt x="166" y="92"/>
                    <a:pt x="165" y="94"/>
                  </a:cubicBezTo>
                  <a:cubicBezTo>
                    <a:pt x="164" y="96"/>
                    <a:pt x="160" y="100"/>
                    <a:pt x="158" y="100"/>
                  </a:cubicBezTo>
                  <a:cubicBezTo>
                    <a:pt x="156" y="101"/>
                    <a:pt x="153" y="99"/>
                    <a:pt x="151" y="100"/>
                  </a:cubicBezTo>
                  <a:cubicBezTo>
                    <a:pt x="150" y="100"/>
                    <a:pt x="149" y="102"/>
                    <a:pt x="148" y="102"/>
                  </a:cubicBezTo>
                  <a:cubicBezTo>
                    <a:pt x="147" y="103"/>
                    <a:pt x="145" y="103"/>
                    <a:pt x="144" y="103"/>
                  </a:cubicBezTo>
                  <a:cubicBezTo>
                    <a:pt x="143" y="103"/>
                    <a:pt x="141" y="103"/>
                    <a:pt x="140" y="104"/>
                  </a:cubicBezTo>
                  <a:cubicBezTo>
                    <a:pt x="139" y="105"/>
                    <a:pt x="137" y="108"/>
                    <a:pt x="137" y="109"/>
                  </a:cubicBezTo>
                  <a:cubicBezTo>
                    <a:pt x="136" y="110"/>
                    <a:pt x="134" y="113"/>
                    <a:pt x="133" y="114"/>
                  </a:cubicBezTo>
                  <a:cubicBezTo>
                    <a:pt x="132" y="116"/>
                    <a:pt x="129" y="119"/>
                    <a:pt x="127" y="120"/>
                  </a:cubicBezTo>
                  <a:cubicBezTo>
                    <a:pt x="126" y="121"/>
                    <a:pt x="122" y="123"/>
                    <a:pt x="120" y="125"/>
                  </a:cubicBezTo>
                  <a:cubicBezTo>
                    <a:pt x="119" y="126"/>
                    <a:pt x="116" y="128"/>
                    <a:pt x="114" y="130"/>
                  </a:cubicBezTo>
                  <a:cubicBezTo>
                    <a:pt x="113" y="131"/>
                    <a:pt x="110" y="132"/>
                    <a:pt x="108" y="133"/>
                  </a:cubicBezTo>
                  <a:cubicBezTo>
                    <a:pt x="106" y="133"/>
                    <a:pt x="102" y="132"/>
                    <a:pt x="100" y="133"/>
                  </a:cubicBezTo>
                  <a:cubicBezTo>
                    <a:pt x="98" y="133"/>
                    <a:pt x="95" y="134"/>
                    <a:pt x="93" y="135"/>
                  </a:cubicBezTo>
                  <a:cubicBezTo>
                    <a:pt x="92" y="136"/>
                    <a:pt x="89" y="139"/>
                    <a:pt x="87" y="140"/>
                  </a:cubicBezTo>
                  <a:cubicBezTo>
                    <a:pt x="85" y="140"/>
                    <a:pt x="83" y="137"/>
                    <a:pt x="82" y="137"/>
                  </a:cubicBezTo>
                  <a:cubicBezTo>
                    <a:pt x="80" y="136"/>
                    <a:pt x="75" y="137"/>
                    <a:pt x="73" y="138"/>
                  </a:cubicBezTo>
                  <a:cubicBezTo>
                    <a:pt x="71" y="138"/>
                    <a:pt x="66" y="139"/>
                    <a:pt x="64" y="140"/>
                  </a:cubicBezTo>
                  <a:cubicBezTo>
                    <a:pt x="63" y="141"/>
                    <a:pt x="61" y="144"/>
                    <a:pt x="60" y="145"/>
                  </a:cubicBezTo>
                  <a:cubicBezTo>
                    <a:pt x="59" y="146"/>
                    <a:pt x="57" y="149"/>
                    <a:pt x="56" y="150"/>
                  </a:cubicBezTo>
                  <a:cubicBezTo>
                    <a:pt x="54" y="152"/>
                    <a:pt x="50" y="156"/>
                    <a:pt x="48" y="159"/>
                  </a:cubicBezTo>
                  <a:cubicBezTo>
                    <a:pt x="46" y="161"/>
                    <a:pt x="42" y="166"/>
                    <a:pt x="40" y="168"/>
                  </a:cubicBezTo>
                  <a:cubicBezTo>
                    <a:pt x="38" y="170"/>
                    <a:pt x="34" y="173"/>
                    <a:pt x="32" y="174"/>
                  </a:cubicBezTo>
                  <a:cubicBezTo>
                    <a:pt x="29" y="175"/>
                    <a:pt x="25" y="175"/>
                    <a:pt x="22" y="176"/>
                  </a:cubicBezTo>
                  <a:cubicBezTo>
                    <a:pt x="21" y="176"/>
                    <a:pt x="17" y="179"/>
                    <a:pt x="16" y="180"/>
                  </a:cubicBezTo>
                  <a:cubicBezTo>
                    <a:pt x="14" y="181"/>
                    <a:pt x="10" y="184"/>
                    <a:pt x="10" y="184"/>
                  </a:cubicBezTo>
                  <a:cubicBezTo>
                    <a:pt x="9" y="184"/>
                    <a:pt x="5" y="184"/>
                    <a:pt x="4" y="185"/>
                  </a:cubicBezTo>
                  <a:cubicBezTo>
                    <a:pt x="3" y="185"/>
                    <a:pt x="1" y="186"/>
                    <a:pt x="0" y="187"/>
                  </a:cubicBezTo>
                  <a:cubicBezTo>
                    <a:pt x="1" y="191"/>
                    <a:pt x="1" y="191"/>
                    <a:pt x="1" y="191"/>
                  </a:cubicBezTo>
                  <a:cubicBezTo>
                    <a:pt x="2" y="190"/>
                    <a:pt x="4" y="189"/>
                    <a:pt x="5" y="189"/>
                  </a:cubicBezTo>
                  <a:cubicBezTo>
                    <a:pt x="6" y="189"/>
                    <a:pt x="6" y="189"/>
                    <a:pt x="6" y="189"/>
                  </a:cubicBezTo>
                  <a:cubicBezTo>
                    <a:pt x="9" y="189"/>
                    <a:pt x="12" y="191"/>
                    <a:pt x="13" y="193"/>
                  </a:cubicBezTo>
                  <a:cubicBezTo>
                    <a:pt x="13" y="194"/>
                    <a:pt x="13" y="194"/>
                    <a:pt x="14" y="195"/>
                  </a:cubicBezTo>
                  <a:cubicBezTo>
                    <a:pt x="14" y="195"/>
                    <a:pt x="14" y="195"/>
                    <a:pt x="14" y="195"/>
                  </a:cubicBezTo>
                  <a:cubicBezTo>
                    <a:pt x="14" y="195"/>
                    <a:pt x="15" y="195"/>
                    <a:pt x="15" y="195"/>
                  </a:cubicBezTo>
                  <a:cubicBezTo>
                    <a:pt x="17" y="195"/>
                    <a:pt x="19" y="195"/>
                    <a:pt x="20" y="196"/>
                  </a:cubicBezTo>
                  <a:cubicBezTo>
                    <a:pt x="22" y="197"/>
                    <a:pt x="24" y="198"/>
                    <a:pt x="25" y="200"/>
                  </a:cubicBezTo>
                  <a:cubicBezTo>
                    <a:pt x="26" y="201"/>
                    <a:pt x="26" y="201"/>
                    <a:pt x="26" y="201"/>
                  </a:cubicBezTo>
                  <a:cubicBezTo>
                    <a:pt x="28" y="203"/>
                    <a:pt x="30" y="206"/>
                    <a:pt x="31" y="207"/>
                  </a:cubicBezTo>
                  <a:cubicBezTo>
                    <a:pt x="33" y="209"/>
                    <a:pt x="34" y="213"/>
                    <a:pt x="34" y="214"/>
                  </a:cubicBezTo>
                  <a:cubicBezTo>
                    <a:pt x="34" y="215"/>
                    <a:pt x="35" y="215"/>
                    <a:pt x="35" y="216"/>
                  </a:cubicBezTo>
                  <a:cubicBezTo>
                    <a:pt x="35" y="216"/>
                    <a:pt x="35" y="217"/>
                    <a:pt x="35" y="217"/>
                  </a:cubicBezTo>
                  <a:cubicBezTo>
                    <a:pt x="35" y="217"/>
                    <a:pt x="35" y="217"/>
                    <a:pt x="35" y="217"/>
                  </a:cubicBezTo>
                  <a:cubicBezTo>
                    <a:pt x="36" y="218"/>
                    <a:pt x="36" y="218"/>
                    <a:pt x="36" y="218"/>
                  </a:cubicBezTo>
                  <a:cubicBezTo>
                    <a:pt x="37" y="219"/>
                    <a:pt x="37" y="220"/>
                    <a:pt x="38" y="220"/>
                  </a:cubicBezTo>
                  <a:cubicBezTo>
                    <a:pt x="38" y="221"/>
                    <a:pt x="39" y="222"/>
                    <a:pt x="40" y="222"/>
                  </a:cubicBezTo>
                  <a:cubicBezTo>
                    <a:pt x="40" y="223"/>
                    <a:pt x="41" y="224"/>
                    <a:pt x="42" y="224"/>
                  </a:cubicBezTo>
                  <a:cubicBezTo>
                    <a:pt x="166" y="245"/>
                    <a:pt x="166" y="245"/>
                    <a:pt x="166" y="245"/>
                  </a:cubicBezTo>
                  <a:cubicBezTo>
                    <a:pt x="197" y="260"/>
                    <a:pt x="197" y="260"/>
                    <a:pt x="197" y="260"/>
                  </a:cubicBezTo>
                  <a:cubicBezTo>
                    <a:pt x="199" y="259"/>
                    <a:pt x="200" y="259"/>
                    <a:pt x="200" y="259"/>
                  </a:cubicBezTo>
                  <a:cubicBezTo>
                    <a:pt x="201" y="259"/>
                    <a:pt x="202" y="259"/>
                    <a:pt x="203" y="259"/>
                  </a:cubicBezTo>
                  <a:cubicBezTo>
                    <a:pt x="204" y="259"/>
                    <a:pt x="205" y="259"/>
                    <a:pt x="206" y="258"/>
                  </a:cubicBezTo>
                  <a:cubicBezTo>
                    <a:pt x="206" y="258"/>
                    <a:pt x="206" y="258"/>
                    <a:pt x="206" y="258"/>
                  </a:cubicBezTo>
                  <a:cubicBezTo>
                    <a:pt x="207" y="258"/>
                    <a:pt x="207" y="258"/>
                    <a:pt x="207" y="258"/>
                  </a:cubicBezTo>
                  <a:cubicBezTo>
                    <a:pt x="208" y="258"/>
                    <a:pt x="210" y="259"/>
                    <a:pt x="211" y="259"/>
                  </a:cubicBezTo>
                  <a:cubicBezTo>
                    <a:pt x="211" y="259"/>
                    <a:pt x="211" y="260"/>
                    <a:pt x="211" y="260"/>
                  </a:cubicBezTo>
                  <a:cubicBezTo>
                    <a:pt x="211" y="260"/>
                    <a:pt x="212" y="260"/>
                    <a:pt x="212" y="260"/>
                  </a:cubicBezTo>
                  <a:cubicBezTo>
                    <a:pt x="214" y="260"/>
                    <a:pt x="216" y="260"/>
                    <a:pt x="218" y="261"/>
                  </a:cubicBezTo>
                  <a:cubicBezTo>
                    <a:pt x="219" y="261"/>
                    <a:pt x="219" y="262"/>
                    <a:pt x="220" y="263"/>
                  </a:cubicBezTo>
                  <a:cubicBezTo>
                    <a:pt x="220" y="262"/>
                    <a:pt x="221" y="262"/>
                    <a:pt x="221" y="262"/>
                  </a:cubicBezTo>
                  <a:cubicBezTo>
                    <a:pt x="222" y="261"/>
                    <a:pt x="224" y="260"/>
                    <a:pt x="225" y="259"/>
                  </a:cubicBezTo>
                  <a:cubicBezTo>
                    <a:pt x="225" y="259"/>
                    <a:pt x="229" y="257"/>
                    <a:pt x="233" y="257"/>
                  </a:cubicBezTo>
                  <a:cubicBezTo>
                    <a:pt x="233" y="257"/>
                    <a:pt x="233" y="257"/>
                    <a:pt x="234" y="257"/>
                  </a:cubicBezTo>
                  <a:cubicBezTo>
                    <a:pt x="236" y="257"/>
                    <a:pt x="237" y="258"/>
                    <a:pt x="238" y="259"/>
                  </a:cubicBezTo>
                  <a:cubicBezTo>
                    <a:pt x="238" y="259"/>
                    <a:pt x="238" y="259"/>
                    <a:pt x="239" y="260"/>
                  </a:cubicBezTo>
                  <a:cubicBezTo>
                    <a:pt x="239" y="259"/>
                    <a:pt x="239" y="259"/>
                    <a:pt x="239" y="259"/>
                  </a:cubicBezTo>
                  <a:cubicBezTo>
                    <a:pt x="240" y="259"/>
                    <a:pt x="241" y="259"/>
                    <a:pt x="241" y="259"/>
                  </a:cubicBezTo>
                  <a:cubicBezTo>
                    <a:pt x="242" y="259"/>
                    <a:pt x="243" y="259"/>
                    <a:pt x="244" y="260"/>
                  </a:cubicBezTo>
                  <a:cubicBezTo>
                    <a:pt x="245" y="260"/>
                    <a:pt x="246" y="261"/>
                    <a:pt x="247" y="262"/>
                  </a:cubicBezTo>
                  <a:cubicBezTo>
                    <a:pt x="248" y="261"/>
                    <a:pt x="249" y="261"/>
                    <a:pt x="249" y="261"/>
                  </a:cubicBezTo>
                  <a:cubicBezTo>
                    <a:pt x="250" y="261"/>
                    <a:pt x="250" y="261"/>
                    <a:pt x="251" y="261"/>
                  </a:cubicBezTo>
                  <a:cubicBezTo>
                    <a:pt x="253" y="261"/>
                    <a:pt x="255" y="261"/>
                    <a:pt x="257" y="262"/>
                  </a:cubicBezTo>
                  <a:cubicBezTo>
                    <a:pt x="258" y="263"/>
                    <a:pt x="258" y="263"/>
                    <a:pt x="258" y="263"/>
                  </a:cubicBezTo>
                  <a:cubicBezTo>
                    <a:pt x="259" y="263"/>
                    <a:pt x="260" y="264"/>
                    <a:pt x="261" y="265"/>
                  </a:cubicBezTo>
                  <a:cubicBezTo>
                    <a:pt x="261" y="265"/>
                    <a:pt x="261" y="265"/>
                    <a:pt x="262" y="266"/>
                  </a:cubicBezTo>
                  <a:cubicBezTo>
                    <a:pt x="262" y="265"/>
                    <a:pt x="262" y="265"/>
                    <a:pt x="262" y="265"/>
                  </a:cubicBezTo>
                  <a:cubicBezTo>
                    <a:pt x="264" y="264"/>
                    <a:pt x="266" y="263"/>
                    <a:pt x="268" y="263"/>
                  </a:cubicBezTo>
                  <a:cubicBezTo>
                    <a:pt x="268" y="263"/>
                    <a:pt x="268" y="263"/>
                    <a:pt x="268" y="263"/>
                  </a:cubicBezTo>
                  <a:cubicBezTo>
                    <a:pt x="270" y="263"/>
                    <a:pt x="272" y="264"/>
                    <a:pt x="274" y="265"/>
                  </a:cubicBezTo>
                  <a:cubicBezTo>
                    <a:pt x="274" y="265"/>
                    <a:pt x="274" y="265"/>
                    <a:pt x="274" y="265"/>
                  </a:cubicBezTo>
                  <a:cubicBezTo>
                    <a:pt x="275" y="264"/>
                    <a:pt x="276" y="264"/>
                    <a:pt x="278" y="264"/>
                  </a:cubicBezTo>
                  <a:cubicBezTo>
                    <a:pt x="278" y="264"/>
                    <a:pt x="278" y="264"/>
                    <a:pt x="278" y="264"/>
                  </a:cubicBezTo>
                  <a:cubicBezTo>
                    <a:pt x="279" y="264"/>
                    <a:pt x="281" y="264"/>
                    <a:pt x="287" y="267"/>
                  </a:cubicBezTo>
                  <a:cubicBezTo>
                    <a:pt x="289" y="268"/>
                    <a:pt x="291" y="269"/>
                    <a:pt x="292" y="271"/>
                  </a:cubicBezTo>
                  <a:cubicBezTo>
                    <a:pt x="293" y="273"/>
                    <a:pt x="293" y="274"/>
                    <a:pt x="293" y="276"/>
                  </a:cubicBezTo>
                  <a:cubicBezTo>
                    <a:pt x="293" y="276"/>
                    <a:pt x="293" y="276"/>
                    <a:pt x="293" y="276"/>
                  </a:cubicBezTo>
                  <a:cubicBezTo>
                    <a:pt x="294" y="277"/>
                    <a:pt x="295" y="279"/>
                    <a:pt x="295" y="281"/>
                  </a:cubicBezTo>
                  <a:cubicBezTo>
                    <a:pt x="295" y="284"/>
                    <a:pt x="293" y="286"/>
                    <a:pt x="292" y="287"/>
                  </a:cubicBezTo>
                  <a:cubicBezTo>
                    <a:pt x="292" y="287"/>
                    <a:pt x="292" y="287"/>
                    <a:pt x="292" y="287"/>
                  </a:cubicBezTo>
                  <a:cubicBezTo>
                    <a:pt x="291" y="288"/>
                    <a:pt x="291" y="288"/>
                    <a:pt x="290" y="289"/>
                  </a:cubicBezTo>
                  <a:cubicBezTo>
                    <a:pt x="290" y="289"/>
                    <a:pt x="291" y="290"/>
                    <a:pt x="291" y="290"/>
                  </a:cubicBezTo>
                  <a:cubicBezTo>
                    <a:pt x="291" y="291"/>
                    <a:pt x="292" y="291"/>
                    <a:pt x="292" y="291"/>
                  </a:cubicBezTo>
                  <a:cubicBezTo>
                    <a:pt x="292" y="291"/>
                    <a:pt x="292" y="291"/>
                    <a:pt x="292" y="291"/>
                  </a:cubicBezTo>
                  <a:cubicBezTo>
                    <a:pt x="293" y="290"/>
                    <a:pt x="294" y="290"/>
                    <a:pt x="296" y="289"/>
                  </a:cubicBezTo>
                  <a:cubicBezTo>
                    <a:pt x="296" y="289"/>
                    <a:pt x="296" y="289"/>
                    <a:pt x="296" y="289"/>
                  </a:cubicBezTo>
                  <a:cubicBezTo>
                    <a:pt x="298" y="288"/>
                    <a:pt x="300" y="288"/>
                    <a:pt x="302" y="288"/>
                  </a:cubicBezTo>
                  <a:cubicBezTo>
                    <a:pt x="303" y="288"/>
                    <a:pt x="304" y="288"/>
                    <a:pt x="305" y="288"/>
                  </a:cubicBezTo>
                  <a:cubicBezTo>
                    <a:pt x="307" y="289"/>
                    <a:pt x="308" y="291"/>
                    <a:pt x="308" y="292"/>
                  </a:cubicBezTo>
                  <a:cubicBezTo>
                    <a:pt x="309" y="292"/>
                    <a:pt x="311" y="291"/>
                    <a:pt x="312" y="291"/>
                  </a:cubicBezTo>
                  <a:cubicBezTo>
                    <a:pt x="312" y="291"/>
                    <a:pt x="312" y="291"/>
                    <a:pt x="312" y="291"/>
                  </a:cubicBezTo>
                  <a:cubicBezTo>
                    <a:pt x="315" y="291"/>
                    <a:pt x="319" y="293"/>
                    <a:pt x="321" y="294"/>
                  </a:cubicBezTo>
                  <a:cubicBezTo>
                    <a:pt x="322" y="295"/>
                    <a:pt x="323" y="296"/>
                    <a:pt x="323" y="297"/>
                  </a:cubicBezTo>
                  <a:cubicBezTo>
                    <a:pt x="324" y="297"/>
                    <a:pt x="324" y="298"/>
                    <a:pt x="324" y="298"/>
                  </a:cubicBezTo>
                  <a:cubicBezTo>
                    <a:pt x="327" y="298"/>
                    <a:pt x="329" y="298"/>
                    <a:pt x="331" y="300"/>
                  </a:cubicBezTo>
                  <a:cubicBezTo>
                    <a:pt x="331" y="300"/>
                    <a:pt x="337" y="305"/>
                    <a:pt x="336" y="311"/>
                  </a:cubicBezTo>
                  <a:cubicBezTo>
                    <a:pt x="335" y="312"/>
                    <a:pt x="335" y="313"/>
                    <a:pt x="334" y="313"/>
                  </a:cubicBezTo>
                  <a:cubicBezTo>
                    <a:pt x="336" y="315"/>
                    <a:pt x="338" y="316"/>
                    <a:pt x="339" y="319"/>
                  </a:cubicBezTo>
                  <a:cubicBezTo>
                    <a:pt x="341" y="322"/>
                    <a:pt x="339" y="328"/>
                    <a:pt x="337" y="330"/>
                  </a:cubicBezTo>
                  <a:cubicBezTo>
                    <a:pt x="337" y="331"/>
                    <a:pt x="336" y="332"/>
                    <a:pt x="335" y="332"/>
                  </a:cubicBezTo>
                  <a:cubicBezTo>
                    <a:pt x="335" y="333"/>
                    <a:pt x="336" y="334"/>
                    <a:pt x="336" y="335"/>
                  </a:cubicBezTo>
                  <a:cubicBezTo>
                    <a:pt x="337" y="338"/>
                    <a:pt x="338" y="341"/>
                    <a:pt x="338" y="344"/>
                  </a:cubicBezTo>
                  <a:cubicBezTo>
                    <a:pt x="338" y="346"/>
                    <a:pt x="337" y="349"/>
                    <a:pt x="336" y="351"/>
                  </a:cubicBezTo>
                  <a:cubicBezTo>
                    <a:pt x="335" y="352"/>
                    <a:pt x="334" y="353"/>
                    <a:pt x="332" y="354"/>
                  </a:cubicBezTo>
                  <a:cubicBezTo>
                    <a:pt x="332" y="354"/>
                    <a:pt x="333" y="354"/>
                    <a:pt x="333" y="354"/>
                  </a:cubicBezTo>
                  <a:cubicBezTo>
                    <a:pt x="333" y="356"/>
                    <a:pt x="335" y="358"/>
                    <a:pt x="334" y="361"/>
                  </a:cubicBezTo>
                  <a:cubicBezTo>
                    <a:pt x="334" y="361"/>
                    <a:pt x="334" y="361"/>
                    <a:pt x="334" y="361"/>
                  </a:cubicBezTo>
                  <a:cubicBezTo>
                    <a:pt x="335" y="361"/>
                    <a:pt x="335" y="360"/>
                    <a:pt x="336" y="360"/>
                  </a:cubicBezTo>
                  <a:cubicBezTo>
                    <a:pt x="337" y="360"/>
                    <a:pt x="337" y="361"/>
                    <a:pt x="338" y="361"/>
                  </a:cubicBezTo>
                  <a:cubicBezTo>
                    <a:pt x="339" y="361"/>
                    <a:pt x="339" y="361"/>
                    <a:pt x="339" y="361"/>
                  </a:cubicBezTo>
                  <a:cubicBezTo>
                    <a:pt x="340" y="361"/>
                    <a:pt x="340" y="361"/>
                    <a:pt x="340" y="360"/>
                  </a:cubicBezTo>
                  <a:cubicBezTo>
                    <a:pt x="340" y="359"/>
                    <a:pt x="340" y="357"/>
                    <a:pt x="342" y="355"/>
                  </a:cubicBezTo>
                  <a:cubicBezTo>
                    <a:pt x="344" y="354"/>
                    <a:pt x="347" y="353"/>
                    <a:pt x="349" y="353"/>
                  </a:cubicBezTo>
                  <a:cubicBezTo>
                    <a:pt x="350" y="353"/>
                    <a:pt x="351" y="353"/>
                    <a:pt x="351" y="353"/>
                  </a:cubicBezTo>
                  <a:cubicBezTo>
                    <a:pt x="354" y="354"/>
                    <a:pt x="357" y="358"/>
                    <a:pt x="357" y="359"/>
                  </a:cubicBezTo>
                  <a:cubicBezTo>
                    <a:pt x="358" y="360"/>
                    <a:pt x="360" y="363"/>
                    <a:pt x="360" y="365"/>
                  </a:cubicBezTo>
                  <a:cubicBezTo>
                    <a:pt x="360" y="367"/>
                    <a:pt x="359" y="369"/>
                    <a:pt x="358" y="370"/>
                  </a:cubicBezTo>
                  <a:cubicBezTo>
                    <a:pt x="358" y="370"/>
                    <a:pt x="358" y="370"/>
                    <a:pt x="358" y="370"/>
                  </a:cubicBezTo>
                  <a:cubicBezTo>
                    <a:pt x="358" y="371"/>
                    <a:pt x="357" y="372"/>
                    <a:pt x="357" y="374"/>
                  </a:cubicBezTo>
                  <a:cubicBezTo>
                    <a:pt x="356" y="374"/>
                    <a:pt x="356" y="375"/>
                    <a:pt x="355" y="376"/>
                  </a:cubicBezTo>
                  <a:cubicBezTo>
                    <a:pt x="355" y="376"/>
                    <a:pt x="355" y="378"/>
                    <a:pt x="354" y="380"/>
                  </a:cubicBezTo>
                  <a:cubicBezTo>
                    <a:pt x="354" y="380"/>
                    <a:pt x="354" y="381"/>
                    <a:pt x="354" y="381"/>
                  </a:cubicBezTo>
                  <a:cubicBezTo>
                    <a:pt x="354" y="382"/>
                    <a:pt x="354" y="383"/>
                    <a:pt x="354" y="384"/>
                  </a:cubicBezTo>
                  <a:cubicBezTo>
                    <a:pt x="353" y="385"/>
                    <a:pt x="352" y="388"/>
                    <a:pt x="352" y="389"/>
                  </a:cubicBezTo>
                  <a:cubicBezTo>
                    <a:pt x="352" y="390"/>
                    <a:pt x="353" y="391"/>
                    <a:pt x="353" y="392"/>
                  </a:cubicBezTo>
                  <a:cubicBezTo>
                    <a:pt x="353" y="392"/>
                    <a:pt x="353" y="393"/>
                    <a:pt x="354" y="393"/>
                  </a:cubicBezTo>
                  <a:cubicBezTo>
                    <a:pt x="354" y="393"/>
                    <a:pt x="355" y="394"/>
                    <a:pt x="355" y="394"/>
                  </a:cubicBezTo>
                  <a:cubicBezTo>
                    <a:pt x="356" y="394"/>
                    <a:pt x="356" y="394"/>
                    <a:pt x="356" y="395"/>
                  </a:cubicBezTo>
                  <a:cubicBezTo>
                    <a:pt x="358" y="396"/>
                    <a:pt x="359" y="397"/>
                    <a:pt x="360" y="398"/>
                  </a:cubicBezTo>
                  <a:cubicBezTo>
                    <a:pt x="361" y="399"/>
                    <a:pt x="361" y="400"/>
                    <a:pt x="361" y="401"/>
                  </a:cubicBezTo>
                  <a:cubicBezTo>
                    <a:pt x="362" y="401"/>
                    <a:pt x="362" y="401"/>
                    <a:pt x="363" y="401"/>
                  </a:cubicBezTo>
                  <a:cubicBezTo>
                    <a:pt x="363" y="401"/>
                    <a:pt x="364" y="402"/>
                    <a:pt x="365" y="402"/>
                  </a:cubicBezTo>
                  <a:cubicBezTo>
                    <a:pt x="365" y="401"/>
                    <a:pt x="365" y="401"/>
                    <a:pt x="365" y="401"/>
                  </a:cubicBezTo>
                  <a:cubicBezTo>
                    <a:pt x="365" y="400"/>
                    <a:pt x="366" y="398"/>
                    <a:pt x="366" y="397"/>
                  </a:cubicBezTo>
                  <a:cubicBezTo>
                    <a:pt x="367" y="395"/>
                    <a:pt x="369" y="392"/>
                    <a:pt x="370" y="390"/>
                  </a:cubicBezTo>
                  <a:cubicBezTo>
                    <a:pt x="371" y="389"/>
                    <a:pt x="374" y="385"/>
                    <a:pt x="374" y="383"/>
                  </a:cubicBezTo>
                  <a:cubicBezTo>
                    <a:pt x="375" y="382"/>
                    <a:pt x="377" y="377"/>
                    <a:pt x="378" y="376"/>
                  </a:cubicBezTo>
                  <a:cubicBezTo>
                    <a:pt x="379" y="375"/>
                    <a:pt x="380" y="373"/>
                    <a:pt x="380" y="372"/>
                  </a:cubicBezTo>
                  <a:cubicBezTo>
                    <a:pt x="381" y="370"/>
                    <a:pt x="382" y="367"/>
                    <a:pt x="382" y="365"/>
                  </a:cubicBezTo>
                  <a:cubicBezTo>
                    <a:pt x="383" y="364"/>
                    <a:pt x="384" y="362"/>
                    <a:pt x="385" y="361"/>
                  </a:cubicBezTo>
                  <a:cubicBezTo>
                    <a:pt x="385" y="360"/>
                    <a:pt x="386" y="357"/>
                    <a:pt x="387" y="355"/>
                  </a:cubicBezTo>
                  <a:cubicBezTo>
                    <a:pt x="387" y="354"/>
                    <a:pt x="388" y="353"/>
                    <a:pt x="389" y="352"/>
                  </a:cubicBezTo>
                  <a:cubicBezTo>
                    <a:pt x="390" y="351"/>
                    <a:pt x="392" y="349"/>
                    <a:pt x="392" y="347"/>
                  </a:cubicBezTo>
                  <a:cubicBezTo>
                    <a:pt x="392" y="346"/>
                    <a:pt x="391" y="344"/>
                    <a:pt x="391" y="343"/>
                  </a:cubicBezTo>
                  <a:cubicBezTo>
                    <a:pt x="391" y="341"/>
                    <a:pt x="394" y="339"/>
                    <a:pt x="395" y="337"/>
                  </a:cubicBezTo>
                  <a:cubicBezTo>
                    <a:pt x="396" y="335"/>
                    <a:pt x="396" y="331"/>
                    <a:pt x="396" y="329"/>
                  </a:cubicBezTo>
                  <a:cubicBezTo>
                    <a:pt x="397" y="325"/>
                    <a:pt x="399" y="317"/>
                    <a:pt x="401" y="313"/>
                  </a:cubicBezTo>
                  <a:cubicBezTo>
                    <a:pt x="401" y="311"/>
                    <a:pt x="403" y="307"/>
                    <a:pt x="404" y="306"/>
                  </a:cubicBezTo>
                  <a:cubicBezTo>
                    <a:pt x="405" y="304"/>
                    <a:pt x="408" y="300"/>
                    <a:pt x="410" y="299"/>
                  </a:cubicBezTo>
                  <a:cubicBezTo>
                    <a:pt x="411" y="298"/>
                    <a:pt x="414" y="295"/>
                    <a:pt x="414" y="294"/>
                  </a:cubicBezTo>
                  <a:cubicBezTo>
                    <a:pt x="415" y="293"/>
                    <a:pt x="416" y="291"/>
                    <a:pt x="417" y="289"/>
                  </a:cubicBezTo>
                  <a:cubicBezTo>
                    <a:pt x="417" y="288"/>
                    <a:pt x="417" y="285"/>
                    <a:pt x="417" y="283"/>
                  </a:cubicBezTo>
                  <a:cubicBezTo>
                    <a:pt x="416" y="281"/>
                    <a:pt x="415" y="278"/>
                    <a:pt x="415" y="277"/>
                  </a:cubicBezTo>
                  <a:cubicBezTo>
                    <a:pt x="414" y="275"/>
                    <a:pt x="415" y="272"/>
                    <a:pt x="416" y="271"/>
                  </a:cubicBezTo>
                  <a:cubicBezTo>
                    <a:pt x="417" y="270"/>
                    <a:pt x="420" y="269"/>
                    <a:pt x="421" y="269"/>
                  </a:cubicBezTo>
                  <a:cubicBezTo>
                    <a:pt x="422" y="269"/>
                    <a:pt x="423" y="270"/>
                    <a:pt x="424" y="271"/>
                  </a:cubicBezTo>
                  <a:cubicBezTo>
                    <a:pt x="425" y="272"/>
                    <a:pt x="426" y="274"/>
                    <a:pt x="426" y="275"/>
                  </a:cubicBezTo>
                  <a:cubicBezTo>
                    <a:pt x="426" y="276"/>
                    <a:pt x="425" y="279"/>
                    <a:pt x="425" y="280"/>
                  </a:cubicBezTo>
                  <a:cubicBezTo>
                    <a:pt x="425" y="281"/>
                    <a:pt x="426" y="283"/>
                    <a:pt x="427" y="285"/>
                  </a:cubicBezTo>
                  <a:cubicBezTo>
                    <a:pt x="427" y="286"/>
                    <a:pt x="427" y="288"/>
                    <a:pt x="427" y="290"/>
                  </a:cubicBezTo>
                  <a:cubicBezTo>
                    <a:pt x="427" y="291"/>
                    <a:pt x="427" y="295"/>
                    <a:pt x="429" y="295"/>
                  </a:cubicBezTo>
                  <a:cubicBezTo>
                    <a:pt x="430" y="296"/>
                    <a:pt x="431" y="294"/>
                    <a:pt x="432" y="294"/>
                  </a:cubicBezTo>
                  <a:cubicBezTo>
                    <a:pt x="434" y="293"/>
                    <a:pt x="435" y="291"/>
                    <a:pt x="437" y="290"/>
                  </a:cubicBezTo>
                  <a:cubicBezTo>
                    <a:pt x="438" y="289"/>
                    <a:pt x="441" y="289"/>
                    <a:pt x="443" y="288"/>
                  </a:cubicBezTo>
                  <a:cubicBezTo>
                    <a:pt x="444" y="287"/>
                    <a:pt x="445" y="284"/>
                    <a:pt x="445" y="283"/>
                  </a:cubicBezTo>
                  <a:cubicBezTo>
                    <a:pt x="445" y="282"/>
                    <a:pt x="445" y="279"/>
                    <a:pt x="445" y="278"/>
                  </a:cubicBezTo>
                  <a:cubicBezTo>
                    <a:pt x="446" y="277"/>
                    <a:pt x="447" y="275"/>
                    <a:pt x="448" y="274"/>
                  </a:cubicBezTo>
                  <a:cubicBezTo>
                    <a:pt x="449" y="273"/>
                    <a:pt x="450" y="271"/>
                    <a:pt x="450" y="269"/>
                  </a:cubicBezTo>
                  <a:cubicBezTo>
                    <a:pt x="450" y="268"/>
                    <a:pt x="448" y="267"/>
                    <a:pt x="448" y="267"/>
                  </a:cubicBezTo>
                  <a:cubicBezTo>
                    <a:pt x="448" y="266"/>
                    <a:pt x="447" y="264"/>
                    <a:pt x="448" y="263"/>
                  </a:cubicBezTo>
                  <a:cubicBezTo>
                    <a:pt x="448" y="262"/>
                    <a:pt x="449" y="260"/>
                    <a:pt x="450" y="259"/>
                  </a:cubicBezTo>
                  <a:cubicBezTo>
                    <a:pt x="451" y="259"/>
                    <a:pt x="454" y="259"/>
                    <a:pt x="455" y="260"/>
                  </a:cubicBezTo>
                  <a:cubicBezTo>
                    <a:pt x="455" y="260"/>
                    <a:pt x="455" y="262"/>
                    <a:pt x="456" y="263"/>
                  </a:cubicBezTo>
                  <a:cubicBezTo>
                    <a:pt x="456" y="263"/>
                    <a:pt x="459" y="264"/>
                    <a:pt x="460" y="264"/>
                  </a:cubicBezTo>
                  <a:cubicBezTo>
                    <a:pt x="461" y="264"/>
                    <a:pt x="463" y="264"/>
                    <a:pt x="464" y="264"/>
                  </a:cubicBezTo>
                  <a:cubicBezTo>
                    <a:pt x="465" y="263"/>
                    <a:pt x="466" y="262"/>
                    <a:pt x="466" y="261"/>
                  </a:cubicBezTo>
                  <a:cubicBezTo>
                    <a:pt x="467" y="260"/>
                    <a:pt x="467" y="256"/>
                    <a:pt x="468" y="255"/>
                  </a:cubicBezTo>
                  <a:cubicBezTo>
                    <a:pt x="468" y="254"/>
                    <a:pt x="470" y="252"/>
                    <a:pt x="472" y="251"/>
                  </a:cubicBezTo>
                  <a:cubicBezTo>
                    <a:pt x="473" y="251"/>
                    <a:pt x="476" y="251"/>
                    <a:pt x="477" y="252"/>
                  </a:cubicBezTo>
                  <a:cubicBezTo>
                    <a:pt x="477" y="252"/>
                    <a:pt x="478" y="254"/>
                    <a:pt x="478" y="255"/>
                  </a:cubicBezTo>
                  <a:cubicBezTo>
                    <a:pt x="479" y="257"/>
                    <a:pt x="478" y="260"/>
                    <a:pt x="478" y="261"/>
                  </a:cubicBezTo>
                  <a:cubicBezTo>
                    <a:pt x="478" y="262"/>
                    <a:pt x="477" y="263"/>
                    <a:pt x="477" y="264"/>
                  </a:cubicBezTo>
                  <a:cubicBezTo>
                    <a:pt x="476" y="265"/>
                    <a:pt x="476" y="267"/>
                    <a:pt x="476" y="268"/>
                  </a:cubicBezTo>
                  <a:cubicBezTo>
                    <a:pt x="475" y="268"/>
                    <a:pt x="475" y="269"/>
                    <a:pt x="475" y="270"/>
                  </a:cubicBezTo>
                  <a:cubicBezTo>
                    <a:pt x="474" y="271"/>
                    <a:pt x="474" y="273"/>
                    <a:pt x="473" y="273"/>
                  </a:cubicBezTo>
                  <a:cubicBezTo>
                    <a:pt x="473" y="274"/>
                    <a:pt x="471" y="274"/>
                    <a:pt x="470" y="274"/>
                  </a:cubicBezTo>
                  <a:cubicBezTo>
                    <a:pt x="470" y="274"/>
                    <a:pt x="469" y="273"/>
                    <a:pt x="469" y="273"/>
                  </a:cubicBezTo>
                  <a:cubicBezTo>
                    <a:pt x="468" y="273"/>
                    <a:pt x="468" y="275"/>
                    <a:pt x="467" y="276"/>
                  </a:cubicBezTo>
                  <a:cubicBezTo>
                    <a:pt x="467" y="277"/>
                    <a:pt x="468" y="279"/>
                    <a:pt x="468" y="280"/>
                  </a:cubicBezTo>
                  <a:cubicBezTo>
                    <a:pt x="468" y="280"/>
                    <a:pt x="468" y="282"/>
                    <a:pt x="467" y="282"/>
                  </a:cubicBezTo>
                  <a:cubicBezTo>
                    <a:pt x="467" y="283"/>
                    <a:pt x="465" y="283"/>
                    <a:pt x="465" y="284"/>
                  </a:cubicBezTo>
                  <a:cubicBezTo>
                    <a:pt x="465" y="285"/>
                    <a:pt x="466" y="287"/>
                    <a:pt x="465" y="287"/>
                  </a:cubicBezTo>
                  <a:cubicBezTo>
                    <a:pt x="465" y="288"/>
                    <a:pt x="465" y="289"/>
                    <a:pt x="464" y="289"/>
                  </a:cubicBezTo>
                  <a:cubicBezTo>
                    <a:pt x="464" y="290"/>
                    <a:pt x="461" y="289"/>
                    <a:pt x="461" y="289"/>
                  </a:cubicBezTo>
                  <a:cubicBezTo>
                    <a:pt x="460" y="290"/>
                    <a:pt x="460" y="292"/>
                    <a:pt x="460" y="293"/>
                  </a:cubicBezTo>
                  <a:cubicBezTo>
                    <a:pt x="460" y="294"/>
                    <a:pt x="461" y="297"/>
                    <a:pt x="461" y="297"/>
                  </a:cubicBezTo>
                  <a:cubicBezTo>
                    <a:pt x="462" y="299"/>
                    <a:pt x="465" y="301"/>
                    <a:pt x="466" y="301"/>
                  </a:cubicBezTo>
                  <a:cubicBezTo>
                    <a:pt x="467" y="302"/>
                    <a:pt x="468" y="303"/>
                    <a:pt x="469" y="303"/>
                  </a:cubicBezTo>
                  <a:cubicBezTo>
                    <a:pt x="470" y="303"/>
                    <a:pt x="472" y="304"/>
                    <a:pt x="473" y="303"/>
                  </a:cubicBezTo>
                  <a:cubicBezTo>
                    <a:pt x="474" y="303"/>
                    <a:pt x="476" y="301"/>
                    <a:pt x="476" y="300"/>
                  </a:cubicBezTo>
                  <a:cubicBezTo>
                    <a:pt x="476" y="299"/>
                    <a:pt x="475" y="298"/>
                    <a:pt x="475" y="298"/>
                  </a:cubicBezTo>
                  <a:cubicBezTo>
                    <a:pt x="474" y="297"/>
                    <a:pt x="473" y="297"/>
                    <a:pt x="473" y="297"/>
                  </a:cubicBezTo>
                  <a:cubicBezTo>
                    <a:pt x="472" y="296"/>
                    <a:pt x="471" y="295"/>
                    <a:pt x="471" y="294"/>
                  </a:cubicBezTo>
                  <a:cubicBezTo>
                    <a:pt x="471" y="294"/>
                    <a:pt x="472" y="293"/>
                    <a:pt x="473" y="292"/>
                  </a:cubicBezTo>
                  <a:cubicBezTo>
                    <a:pt x="473" y="292"/>
                    <a:pt x="475" y="291"/>
                    <a:pt x="476" y="291"/>
                  </a:cubicBezTo>
                  <a:cubicBezTo>
                    <a:pt x="476" y="290"/>
                    <a:pt x="477" y="289"/>
                    <a:pt x="477" y="289"/>
                  </a:cubicBezTo>
                  <a:cubicBezTo>
                    <a:pt x="477" y="288"/>
                    <a:pt x="476" y="286"/>
                    <a:pt x="476" y="285"/>
                  </a:cubicBezTo>
                  <a:cubicBezTo>
                    <a:pt x="476" y="285"/>
                    <a:pt x="476" y="283"/>
                    <a:pt x="477" y="283"/>
                  </a:cubicBezTo>
                  <a:cubicBezTo>
                    <a:pt x="478" y="283"/>
                    <a:pt x="479" y="285"/>
                    <a:pt x="480" y="284"/>
                  </a:cubicBezTo>
                  <a:cubicBezTo>
                    <a:pt x="481" y="284"/>
                    <a:pt x="481" y="283"/>
                    <a:pt x="482" y="282"/>
                  </a:cubicBezTo>
                  <a:cubicBezTo>
                    <a:pt x="482" y="281"/>
                    <a:pt x="482" y="278"/>
                    <a:pt x="483" y="277"/>
                  </a:cubicBezTo>
                  <a:cubicBezTo>
                    <a:pt x="483" y="277"/>
                    <a:pt x="484" y="276"/>
                    <a:pt x="485" y="275"/>
                  </a:cubicBezTo>
                  <a:cubicBezTo>
                    <a:pt x="486" y="275"/>
                    <a:pt x="488" y="274"/>
                    <a:pt x="489" y="273"/>
                  </a:cubicBezTo>
                  <a:cubicBezTo>
                    <a:pt x="490" y="273"/>
                    <a:pt x="492" y="272"/>
                    <a:pt x="492" y="271"/>
                  </a:cubicBezTo>
                  <a:cubicBezTo>
                    <a:pt x="493" y="270"/>
                    <a:pt x="493" y="268"/>
                    <a:pt x="494" y="268"/>
                  </a:cubicBezTo>
                  <a:cubicBezTo>
                    <a:pt x="495" y="267"/>
                    <a:pt x="497" y="269"/>
                    <a:pt x="498" y="269"/>
                  </a:cubicBezTo>
                  <a:cubicBezTo>
                    <a:pt x="499" y="269"/>
                    <a:pt x="501" y="267"/>
                    <a:pt x="501" y="266"/>
                  </a:cubicBezTo>
                  <a:cubicBezTo>
                    <a:pt x="502" y="265"/>
                    <a:pt x="501" y="262"/>
                    <a:pt x="501" y="261"/>
                  </a:cubicBezTo>
                  <a:cubicBezTo>
                    <a:pt x="501" y="260"/>
                    <a:pt x="502" y="258"/>
                    <a:pt x="502" y="258"/>
                  </a:cubicBezTo>
                  <a:cubicBezTo>
                    <a:pt x="502" y="256"/>
                    <a:pt x="502" y="252"/>
                    <a:pt x="502" y="250"/>
                  </a:cubicBezTo>
                  <a:cubicBezTo>
                    <a:pt x="502" y="249"/>
                    <a:pt x="502" y="246"/>
                    <a:pt x="503" y="244"/>
                  </a:cubicBezTo>
                  <a:cubicBezTo>
                    <a:pt x="503" y="243"/>
                    <a:pt x="506" y="240"/>
                    <a:pt x="507" y="239"/>
                  </a:cubicBezTo>
                  <a:cubicBezTo>
                    <a:pt x="508" y="238"/>
                    <a:pt x="510" y="237"/>
                    <a:pt x="511" y="237"/>
                  </a:cubicBezTo>
                  <a:cubicBezTo>
                    <a:pt x="512" y="236"/>
                    <a:pt x="515" y="234"/>
                    <a:pt x="517" y="234"/>
                  </a:cubicBezTo>
                  <a:cubicBezTo>
                    <a:pt x="518" y="234"/>
                    <a:pt x="520" y="236"/>
                    <a:pt x="521" y="236"/>
                  </a:cubicBezTo>
                  <a:cubicBezTo>
                    <a:pt x="523" y="236"/>
                    <a:pt x="524" y="233"/>
                    <a:pt x="525" y="232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4" name="Freeform 63"/>
            <p:cNvSpPr>
              <a:spLocks/>
            </p:cNvSpPr>
            <p:nvPr/>
          </p:nvSpPr>
          <p:spPr bwMode="auto">
            <a:xfrm>
              <a:off x="4560888" y="2378075"/>
              <a:ext cx="458787" cy="617538"/>
            </a:xfrm>
            <a:custGeom>
              <a:avLst/>
              <a:gdLst>
                <a:gd name="T0" fmla="*/ 540 w 544"/>
                <a:gd name="T1" fmla="*/ 444 h 731"/>
                <a:gd name="T2" fmla="*/ 526 w 544"/>
                <a:gd name="T3" fmla="*/ 404 h 731"/>
                <a:gd name="T4" fmla="*/ 497 w 544"/>
                <a:gd name="T5" fmla="*/ 321 h 731"/>
                <a:gd name="T6" fmla="*/ 463 w 544"/>
                <a:gd name="T7" fmla="*/ 264 h 731"/>
                <a:gd name="T8" fmla="*/ 433 w 544"/>
                <a:gd name="T9" fmla="*/ 267 h 731"/>
                <a:gd name="T10" fmla="*/ 406 w 544"/>
                <a:gd name="T11" fmla="*/ 287 h 731"/>
                <a:gd name="T12" fmla="*/ 395 w 544"/>
                <a:gd name="T13" fmla="*/ 307 h 731"/>
                <a:gd name="T14" fmla="*/ 380 w 544"/>
                <a:gd name="T15" fmla="*/ 333 h 731"/>
                <a:gd name="T16" fmla="*/ 355 w 544"/>
                <a:gd name="T17" fmla="*/ 353 h 731"/>
                <a:gd name="T18" fmla="*/ 331 w 544"/>
                <a:gd name="T19" fmla="*/ 329 h 731"/>
                <a:gd name="T20" fmla="*/ 347 w 544"/>
                <a:gd name="T21" fmla="*/ 291 h 731"/>
                <a:gd name="T22" fmla="*/ 364 w 544"/>
                <a:gd name="T23" fmla="*/ 272 h 731"/>
                <a:gd name="T24" fmla="*/ 374 w 544"/>
                <a:gd name="T25" fmla="*/ 236 h 731"/>
                <a:gd name="T26" fmla="*/ 385 w 544"/>
                <a:gd name="T27" fmla="*/ 212 h 731"/>
                <a:gd name="T28" fmla="*/ 381 w 544"/>
                <a:gd name="T29" fmla="*/ 154 h 731"/>
                <a:gd name="T30" fmla="*/ 359 w 544"/>
                <a:gd name="T31" fmla="*/ 123 h 731"/>
                <a:gd name="T32" fmla="*/ 353 w 544"/>
                <a:gd name="T33" fmla="*/ 101 h 731"/>
                <a:gd name="T34" fmla="*/ 374 w 544"/>
                <a:gd name="T35" fmla="*/ 99 h 731"/>
                <a:gd name="T36" fmla="*/ 352 w 544"/>
                <a:gd name="T37" fmla="*/ 72 h 731"/>
                <a:gd name="T38" fmla="*/ 340 w 544"/>
                <a:gd name="T39" fmla="*/ 52 h 731"/>
                <a:gd name="T40" fmla="*/ 300 w 544"/>
                <a:gd name="T41" fmla="*/ 46 h 731"/>
                <a:gd name="T42" fmla="*/ 265 w 544"/>
                <a:gd name="T43" fmla="*/ 38 h 731"/>
                <a:gd name="T44" fmla="*/ 241 w 544"/>
                <a:gd name="T45" fmla="*/ 17 h 731"/>
                <a:gd name="T46" fmla="*/ 215 w 544"/>
                <a:gd name="T47" fmla="*/ 18 h 731"/>
                <a:gd name="T48" fmla="*/ 169 w 544"/>
                <a:gd name="T49" fmla="*/ 1 h 731"/>
                <a:gd name="T50" fmla="*/ 150 w 544"/>
                <a:gd name="T51" fmla="*/ 9 h 731"/>
                <a:gd name="T52" fmla="*/ 142 w 544"/>
                <a:gd name="T53" fmla="*/ 31 h 731"/>
                <a:gd name="T54" fmla="*/ 142 w 544"/>
                <a:gd name="T55" fmla="*/ 63 h 731"/>
                <a:gd name="T56" fmla="*/ 147 w 544"/>
                <a:gd name="T57" fmla="*/ 80 h 731"/>
                <a:gd name="T58" fmla="*/ 111 w 544"/>
                <a:gd name="T59" fmla="*/ 100 h 731"/>
                <a:gd name="T60" fmla="*/ 117 w 544"/>
                <a:gd name="T61" fmla="*/ 147 h 731"/>
                <a:gd name="T62" fmla="*/ 106 w 544"/>
                <a:gd name="T63" fmla="*/ 187 h 731"/>
                <a:gd name="T64" fmla="*/ 103 w 544"/>
                <a:gd name="T65" fmla="*/ 179 h 731"/>
                <a:gd name="T66" fmla="*/ 103 w 544"/>
                <a:gd name="T67" fmla="*/ 153 h 731"/>
                <a:gd name="T68" fmla="*/ 101 w 544"/>
                <a:gd name="T69" fmla="*/ 174 h 731"/>
                <a:gd name="T70" fmla="*/ 93 w 544"/>
                <a:gd name="T71" fmla="*/ 194 h 731"/>
                <a:gd name="T72" fmla="*/ 88 w 544"/>
                <a:gd name="T73" fmla="*/ 153 h 731"/>
                <a:gd name="T74" fmla="*/ 94 w 544"/>
                <a:gd name="T75" fmla="*/ 123 h 731"/>
                <a:gd name="T76" fmla="*/ 78 w 544"/>
                <a:gd name="T77" fmla="*/ 129 h 731"/>
                <a:gd name="T78" fmla="*/ 63 w 544"/>
                <a:gd name="T79" fmla="*/ 167 h 731"/>
                <a:gd name="T80" fmla="*/ 40 w 544"/>
                <a:gd name="T81" fmla="*/ 177 h 731"/>
                <a:gd name="T82" fmla="*/ 20 w 544"/>
                <a:gd name="T83" fmla="*/ 215 h 731"/>
                <a:gd name="T84" fmla="*/ 24 w 544"/>
                <a:gd name="T85" fmla="*/ 263 h 731"/>
                <a:gd name="T86" fmla="*/ 3 w 544"/>
                <a:gd name="T87" fmla="*/ 327 h 731"/>
                <a:gd name="T88" fmla="*/ 15 w 544"/>
                <a:gd name="T89" fmla="*/ 387 h 731"/>
                <a:gd name="T90" fmla="*/ 34 w 544"/>
                <a:gd name="T91" fmla="*/ 458 h 731"/>
                <a:gd name="T92" fmla="*/ 73 w 544"/>
                <a:gd name="T93" fmla="*/ 587 h 731"/>
                <a:gd name="T94" fmla="*/ 43 w 544"/>
                <a:gd name="T95" fmla="*/ 701 h 731"/>
                <a:gd name="T96" fmla="*/ 284 w 544"/>
                <a:gd name="T97" fmla="*/ 704 h 731"/>
                <a:gd name="T98" fmla="*/ 454 w 544"/>
                <a:gd name="T99" fmla="*/ 656 h 731"/>
                <a:gd name="T100" fmla="*/ 470 w 544"/>
                <a:gd name="T101" fmla="*/ 627 h 731"/>
                <a:gd name="T102" fmla="*/ 480 w 544"/>
                <a:gd name="T103" fmla="*/ 596 h 731"/>
                <a:gd name="T104" fmla="*/ 503 w 544"/>
                <a:gd name="T105" fmla="*/ 535 h 731"/>
                <a:gd name="T106" fmla="*/ 505 w 544"/>
                <a:gd name="T107" fmla="*/ 509 h 731"/>
                <a:gd name="T108" fmla="*/ 528 w 544"/>
                <a:gd name="T109" fmla="*/ 497 h 731"/>
                <a:gd name="T110" fmla="*/ 525 w 544"/>
                <a:gd name="T111" fmla="*/ 514 h 731"/>
                <a:gd name="T112" fmla="*/ 542 w 544"/>
                <a:gd name="T113" fmla="*/ 482 h 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44" h="731">
                  <a:moveTo>
                    <a:pt x="542" y="482"/>
                  </a:moveTo>
                  <a:cubicBezTo>
                    <a:pt x="543" y="481"/>
                    <a:pt x="544" y="478"/>
                    <a:pt x="544" y="476"/>
                  </a:cubicBezTo>
                  <a:cubicBezTo>
                    <a:pt x="544" y="475"/>
                    <a:pt x="543" y="472"/>
                    <a:pt x="542" y="470"/>
                  </a:cubicBezTo>
                  <a:cubicBezTo>
                    <a:pt x="542" y="469"/>
                    <a:pt x="540" y="467"/>
                    <a:pt x="540" y="466"/>
                  </a:cubicBezTo>
                  <a:cubicBezTo>
                    <a:pt x="540" y="465"/>
                    <a:pt x="541" y="462"/>
                    <a:pt x="541" y="461"/>
                  </a:cubicBezTo>
                  <a:cubicBezTo>
                    <a:pt x="541" y="459"/>
                    <a:pt x="539" y="457"/>
                    <a:pt x="539" y="455"/>
                  </a:cubicBezTo>
                  <a:cubicBezTo>
                    <a:pt x="539" y="454"/>
                    <a:pt x="540" y="452"/>
                    <a:pt x="540" y="451"/>
                  </a:cubicBezTo>
                  <a:cubicBezTo>
                    <a:pt x="540" y="450"/>
                    <a:pt x="540" y="446"/>
                    <a:pt x="540" y="444"/>
                  </a:cubicBezTo>
                  <a:cubicBezTo>
                    <a:pt x="541" y="444"/>
                    <a:pt x="542" y="442"/>
                    <a:pt x="543" y="441"/>
                  </a:cubicBezTo>
                  <a:cubicBezTo>
                    <a:pt x="543" y="440"/>
                    <a:pt x="544" y="438"/>
                    <a:pt x="544" y="437"/>
                  </a:cubicBezTo>
                  <a:cubicBezTo>
                    <a:pt x="544" y="436"/>
                    <a:pt x="542" y="434"/>
                    <a:pt x="542" y="433"/>
                  </a:cubicBezTo>
                  <a:cubicBezTo>
                    <a:pt x="541" y="432"/>
                    <a:pt x="541" y="430"/>
                    <a:pt x="540" y="428"/>
                  </a:cubicBezTo>
                  <a:cubicBezTo>
                    <a:pt x="540" y="428"/>
                    <a:pt x="539" y="426"/>
                    <a:pt x="538" y="425"/>
                  </a:cubicBezTo>
                  <a:cubicBezTo>
                    <a:pt x="537" y="424"/>
                    <a:pt x="536" y="420"/>
                    <a:pt x="535" y="419"/>
                  </a:cubicBezTo>
                  <a:cubicBezTo>
                    <a:pt x="533" y="417"/>
                    <a:pt x="530" y="414"/>
                    <a:pt x="529" y="413"/>
                  </a:cubicBezTo>
                  <a:cubicBezTo>
                    <a:pt x="528" y="411"/>
                    <a:pt x="527" y="406"/>
                    <a:pt x="526" y="404"/>
                  </a:cubicBezTo>
                  <a:cubicBezTo>
                    <a:pt x="525" y="402"/>
                    <a:pt x="522" y="397"/>
                    <a:pt x="521" y="395"/>
                  </a:cubicBezTo>
                  <a:cubicBezTo>
                    <a:pt x="521" y="394"/>
                    <a:pt x="520" y="390"/>
                    <a:pt x="520" y="389"/>
                  </a:cubicBezTo>
                  <a:cubicBezTo>
                    <a:pt x="519" y="384"/>
                    <a:pt x="516" y="376"/>
                    <a:pt x="515" y="372"/>
                  </a:cubicBezTo>
                  <a:cubicBezTo>
                    <a:pt x="515" y="369"/>
                    <a:pt x="514" y="363"/>
                    <a:pt x="513" y="361"/>
                  </a:cubicBezTo>
                  <a:cubicBezTo>
                    <a:pt x="512" y="359"/>
                    <a:pt x="510" y="355"/>
                    <a:pt x="510" y="353"/>
                  </a:cubicBezTo>
                  <a:cubicBezTo>
                    <a:pt x="508" y="351"/>
                    <a:pt x="506" y="345"/>
                    <a:pt x="505" y="342"/>
                  </a:cubicBezTo>
                  <a:cubicBezTo>
                    <a:pt x="503" y="339"/>
                    <a:pt x="500" y="333"/>
                    <a:pt x="499" y="330"/>
                  </a:cubicBezTo>
                  <a:cubicBezTo>
                    <a:pt x="498" y="328"/>
                    <a:pt x="497" y="324"/>
                    <a:pt x="497" y="321"/>
                  </a:cubicBezTo>
                  <a:cubicBezTo>
                    <a:pt x="497" y="319"/>
                    <a:pt x="497" y="313"/>
                    <a:pt x="496" y="310"/>
                  </a:cubicBezTo>
                  <a:cubicBezTo>
                    <a:pt x="496" y="308"/>
                    <a:pt x="494" y="303"/>
                    <a:pt x="493" y="301"/>
                  </a:cubicBezTo>
                  <a:cubicBezTo>
                    <a:pt x="492" y="298"/>
                    <a:pt x="490" y="293"/>
                    <a:pt x="489" y="291"/>
                  </a:cubicBezTo>
                  <a:cubicBezTo>
                    <a:pt x="487" y="289"/>
                    <a:pt x="484" y="288"/>
                    <a:pt x="483" y="286"/>
                  </a:cubicBezTo>
                  <a:cubicBezTo>
                    <a:pt x="482" y="285"/>
                    <a:pt x="480" y="281"/>
                    <a:pt x="479" y="279"/>
                  </a:cubicBezTo>
                  <a:cubicBezTo>
                    <a:pt x="477" y="277"/>
                    <a:pt x="475" y="271"/>
                    <a:pt x="473" y="269"/>
                  </a:cubicBezTo>
                  <a:cubicBezTo>
                    <a:pt x="472" y="268"/>
                    <a:pt x="470" y="267"/>
                    <a:pt x="468" y="267"/>
                  </a:cubicBezTo>
                  <a:cubicBezTo>
                    <a:pt x="467" y="266"/>
                    <a:pt x="464" y="265"/>
                    <a:pt x="463" y="264"/>
                  </a:cubicBezTo>
                  <a:cubicBezTo>
                    <a:pt x="462" y="264"/>
                    <a:pt x="459" y="263"/>
                    <a:pt x="458" y="262"/>
                  </a:cubicBezTo>
                  <a:cubicBezTo>
                    <a:pt x="457" y="262"/>
                    <a:pt x="456" y="263"/>
                    <a:pt x="455" y="263"/>
                  </a:cubicBezTo>
                  <a:cubicBezTo>
                    <a:pt x="454" y="263"/>
                    <a:pt x="451" y="263"/>
                    <a:pt x="450" y="262"/>
                  </a:cubicBezTo>
                  <a:cubicBezTo>
                    <a:pt x="449" y="262"/>
                    <a:pt x="448" y="259"/>
                    <a:pt x="447" y="259"/>
                  </a:cubicBezTo>
                  <a:cubicBezTo>
                    <a:pt x="446" y="258"/>
                    <a:pt x="442" y="260"/>
                    <a:pt x="441" y="261"/>
                  </a:cubicBezTo>
                  <a:cubicBezTo>
                    <a:pt x="440" y="261"/>
                    <a:pt x="439" y="263"/>
                    <a:pt x="439" y="264"/>
                  </a:cubicBezTo>
                  <a:cubicBezTo>
                    <a:pt x="438" y="264"/>
                    <a:pt x="436" y="265"/>
                    <a:pt x="435" y="266"/>
                  </a:cubicBezTo>
                  <a:cubicBezTo>
                    <a:pt x="435" y="266"/>
                    <a:pt x="434" y="267"/>
                    <a:pt x="433" y="267"/>
                  </a:cubicBezTo>
                  <a:cubicBezTo>
                    <a:pt x="433" y="268"/>
                    <a:pt x="433" y="271"/>
                    <a:pt x="432" y="272"/>
                  </a:cubicBezTo>
                  <a:cubicBezTo>
                    <a:pt x="431" y="273"/>
                    <a:pt x="430" y="274"/>
                    <a:pt x="429" y="274"/>
                  </a:cubicBezTo>
                  <a:cubicBezTo>
                    <a:pt x="427" y="275"/>
                    <a:pt x="425" y="275"/>
                    <a:pt x="423" y="275"/>
                  </a:cubicBezTo>
                  <a:cubicBezTo>
                    <a:pt x="422" y="276"/>
                    <a:pt x="421" y="278"/>
                    <a:pt x="420" y="278"/>
                  </a:cubicBezTo>
                  <a:cubicBezTo>
                    <a:pt x="419" y="279"/>
                    <a:pt x="416" y="280"/>
                    <a:pt x="415" y="280"/>
                  </a:cubicBezTo>
                  <a:cubicBezTo>
                    <a:pt x="413" y="281"/>
                    <a:pt x="410" y="280"/>
                    <a:pt x="409" y="281"/>
                  </a:cubicBezTo>
                  <a:cubicBezTo>
                    <a:pt x="408" y="281"/>
                    <a:pt x="407" y="282"/>
                    <a:pt x="406" y="283"/>
                  </a:cubicBezTo>
                  <a:cubicBezTo>
                    <a:pt x="406" y="284"/>
                    <a:pt x="406" y="286"/>
                    <a:pt x="406" y="287"/>
                  </a:cubicBezTo>
                  <a:cubicBezTo>
                    <a:pt x="406" y="288"/>
                    <a:pt x="405" y="290"/>
                    <a:pt x="404" y="291"/>
                  </a:cubicBezTo>
                  <a:cubicBezTo>
                    <a:pt x="404" y="291"/>
                    <a:pt x="401" y="293"/>
                    <a:pt x="400" y="293"/>
                  </a:cubicBezTo>
                  <a:cubicBezTo>
                    <a:pt x="400" y="293"/>
                    <a:pt x="398" y="293"/>
                    <a:pt x="398" y="294"/>
                  </a:cubicBezTo>
                  <a:cubicBezTo>
                    <a:pt x="398" y="294"/>
                    <a:pt x="398" y="296"/>
                    <a:pt x="398" y="296"/>
                  </a:cubicBezTo>
                  <a:cubicBezTo>
                    <a:pt x="399" y="297"/>
                    <a:pt x="400" y="297"/>
                    <a:pt x="400" y="298"/>
                  </a:cubicBezTo>
                  <a:cubicBezTo>
                    <a:pt x="400" y="299"/>
                    <a:pt x="400" y="300"/>
                    <a:pt x="400" y="301"/>
                  </a:cubicBezTo>
                  <a:cubicBezTo>
                    <a:pt x="400" y="302"/>
                    <a:pt x="399" y="304"/>
                    <a:pt x="398" y="304"/>
                  </a:cubicBezTo>
                  <a:cubicBezTo>
                    <a:pt x="397" y="305"/>
                    <a:pt x="395" y="306"/>
                    <a:pt x="395" y="307"/>
                  </a:cubicBezTo>
                  <a:cubicBezTo>
                    <a:pt x="394" y="308"/>
                    <a:pt x="393" y="310"/>
                    <a:pt x="393" y="310"/>
                  </a:cubicBezTo>
                  <a:cubicBezTo>
                    <a:pt x="392" y="312"/>
                    <a:pt x="392" y="314"/>
                    <a:pt x="392" y="316"/>
                  </a:cubicBezTo>
                  <a:cubicBezTo>
                    <a:pt x="391" y="317"/>
                    <a:pt x="390" y="319"/>
                    <a:pt x="390" y="320"/>
                  </a:cubicBezTo>
                  <a:cubicBezTo>
                    <a:pt x="390" y="321"/>
                    <a:pt x="390" y="323"/>
                    <a:pt x="389" y="324"/>
                  </a:cubicBezTo>
                  <a:cubicBezTo>
                    <a:pt x="389" y="325"/>
                    <a:pt x="388" y="326"/>
                    <a:pt x="388" y="327"/>
                  </a:cubicBezTo>
                  <a:cubicBezTo>
                    <a:pt x="388" y="328"/>
                    <a:pt x="389" y="329"/>
                    <a:pt x="388" y="330"/>
                  </a:cubicBezTo>
                  <a:cubicBezTo>
                    <a:pt x="388" y="331"/>
                    <a:pt x="386" y="332"/>
                    <a:pt x="385" y="332"/>
                  </a:cubicBezTo>
                  <a:cubicBezTo>
                    <a:pt x="384" y="333"/>
                    <a:pt x="381" y="333"/>
                    <a:pt x="380" y="333"/>
                  </a:cubicBezTo>
                  <a:cubicBezTo>
                    <a:pt x="379" y="334"/>
                    <a:pt x="378" y="338"/>
                    <a:pt x="378" y="339"/>
                  </a:cubicBezTo>
                  <a:cubicBezTo>
                    <a:pt x="377" y="340"/>
                    <a:pt x="376" y="342"/>
                    <a:pt x="375" y="343"/>
                  </a:cubicBezTo>
                  <a:cubicBezTo>
                    <a:pt x="375" y="345"/>
                    <a:pt x="374" y="348"/>
                    <a:pt x="374" y="350"/>
                  </a:cubicBezTo>
                  <a:cubicBezTo>
                    <a:pt x="373" y="351"/>
                    <a:pt x="372" y="353"/>
                    <a:pt x="371" y="354"/>
                  </a:cubicBezTo>
                  <a:cubicBezTo>
                    <a:pt x="370" y="355"/>
                    <a:pt x="368" y="358"/>
                    <a:pt x="367" y="358"/>
                  </a:cubicBezTo>
                  <a:cubicBezTo>
                    <a:pt x="366" y="358"/>
                    <a:pt x="365" y="358"/>
                    <a:pt x="364" y="358"/>
                  </a:cubicBezTo>
                  <a:cubicBezTo>
                    <a:pt x="363" y="357"/>
                    <a:pt x="361" y="355"/>
                    <a:pt x="359" y="354"/>
                  </a:cubicBezTo>
                  <a:cubicBezTo>
                    <a:pt x="358" y="353"/>
                    <a:pt x="356" y="353"/>
                    <a:pt x="355" y="353"/>
                  </a:cubicBezTo>
                  <a:cubicBezTo>
                    <a:pt x="353" y="353"/>
                    <a:pt x="350" y="351"/>
                    <a:pt x="348" y="351"/>
                  </a:cubicBezTo>
                  <a:cubicBezTo>
                    <a:pt x="347" y="351"/>
                    <a:pt x="346" y="352"/>
                    <a:pt x="345" y="353"/>
                  </a:cubicBezTo>
                  <a:cubicBezTo>
                    <a:pt x="344" y="353"/>
                    <a:pt x="342" y="352"/>
                    <a:pt x="342" y="352"/>
                  </a:cubicBezTo>
                  <a:cubicBezTo>
                    <a:pt x="340" y="351"/>
                    <a:pt x="337" y="350"/>
                    <a:pt x="336" y="349"/>
                  </a:cubicBezTo>
                  <a:cubicBezTo>
                    <a:pt x="335" y="347"/>
                    <a:pt x="334" y="342"/>
                    <a:pt x="332" y="341"/>
                  </a:cubicBezTo>
                  <a:cubicBezTo>
                    <a:pt x="331" y="339"/>
                    <a:pt x="328" y="339"/>
                    <a:pt x="327" y="337"/>
                  </a:cubicBezTo>
                  <a:cubicBezTo>
                    <a:pt x="327" y="336"/>
                    <a:pt x="329" y="334"/>
                    <a:pt x="330" y="333"/>
                  </a:cubicBezTo>
                  <a:cubicBezTo>
                    <a:pt x="330" y="332"/>
                    <a:pt x="331" y="330"/>
                    <a:pt x="331" y="329"/>
                  </a:cubicBezTo>
                  <a:cubicBezTo>
                    <a:pt x="331" y="327"/>
                    <a:pt x="330" y="324"/>
                    <a:pt x="330" y="323"/>
                  </a:cubicBezTo>
                  <a:cubicBezTo>
                    <a:pt x="330" y="320"/>
                    <a:pt x="329" y="315"/>
                    <a:pt x="329" y="313"/>
                  </a:cubicBezTo>
                  <a:cubicBezTo>
                    <a:pt x="329" y="311"/>
                    <a:pt x="330" y="308"/>
                    <a:pt x="330" y="306"/>
                  </a:cubicBezTo>
                  <a:cubicBezTo>
                    <a:pt x="330" y="305"/>
                    <a:pt x="331" y="302"/>
                    <a:pt x="332" y="300"/>
                  </a:cubicBezTo>
                  <a:cubicBezTo>
                    <a:pt x="333" y="299"/>
                    <a:pt x="334" y="295"/>
                    <a:pt x="335" y="294"/>
                  </a:cubicBezTo>
                  <a:cubicBezTo>
                    <a:pt x="335" y="293"/>
                    <a:pt x="337" y="293"/>
                    <a:pt x="338" y="293"/>
                  </a:cubicBezTo>
                  <a:cubicBezTo>
                    <a:pt x="340" y="292"/>
                    <a:pt x="342" y="293"/>
                    <a:pt x="343" y="292"/>
                  </a:cubicBezTo>
                  <a:cubicBezTo>
                    <a:pt x="344" y="292"/>
                    <a:pt x="346" y="291"/>
                    <a:pt x="347" y="291"/>
                  </a:cubicBezTo>
                  <a:cubicBezTo>
                    <a:pt x="349" y="290"/>
                    <a:pt x="352" y="291"/>
                    <a:pt x="353" y="290"/>
                  </a:cubicBezTo>
                  <a:cubicBezTo>
                    <a:pt x="354" y="289"/>
                    <a:pt x="354" y="287"/>
                    <a:pt x="354" y="286"/>
                  </a:cubicBezTo>
                  <a:cubicBezTo>
                    <a:pt x="353" y="285"/>
                    <a:pt x="352" y="283"/>
                    <a:pt x="352" y="282"/>
                  </a:cubicBezTo>
                  <a:cubicBezTo>
                    <a:pt x="353" y="281"/>
                    <a:pt x="355" y="280"/>
                    <a:pt x="355" y="279"/>
                  </a:cubicBezTo>
                  <a:cubicBezTo>
                    <a:pt x="356" y="279"/>
                    <a:pt x="357" y="278"/>
                    <a:pt x="358" y="278"/>
                  </a:cubicBezTo>
                  <a:cubicBezTo>
                    <a:pt x="358" y="277"/>
                    <a:pt x="360" y="277"/>
                    <a:pt x="361" y="277"/>
                  </a:cubicBezTo>
                  <a:cubicBezTo>
                    <a:pt x="362" y="277"/>
                    <a:pt x="363" y="276"/>
                    <a:pt x="364" y="275"/>
                  </a:cubicBezTo>
                  <a:cubicBezTo>
                    <a:pt x="364" y="274"/>
                    <a:pt x="364" y="273"/>
                    <a:pt x="364" y="272"/>
                  </a:cubicBezTo>
                  <a:cubicBezTo>
                    <a:pt x="364" y="271"/>
                    <a:pt x="365" y="269"/>
                    <a:pt x="365" y="267"/>
                  </a:cubicBezTo>
                  <a:cubicBezTo>
                    <a:pt x="366" y="266"/>
                    <a:pt x="364" y="263"/>
                    <a:pt x="364" y="261"/>
                  </a:cubicBezTo>
                  <a:cubicBezTo>
                    <a:pt x="364" y="259"/>
                    <a:pt x="363" y="254"/>
                    <a:pt x="363" y="252"/>
                  </a:cubicBezTo>
                  <a:cubicBezTo>
                    <a:pt x="363" y="249"/>
                    <a:pt x="364" y="245"/>
                    <a:pt x="364" y="243"/>
                  </a:cubicBezTo>
                  <a:cubicBezTo>
                    <a:pt x="365" y="242"/>
                    <a:pt x="366" y="239"/>
                    <a:pt x="367" y="237"/>
                  </a:cubicBezTo>
                  <a:cubicBezTo>
                    <a:pt x="368" y="236"/>
                    <a:pt x="369" y="235"/>
                    <a:pt x="370" y="235"/>
                  </a:cubicBezTo>
                  <a:cubicBezTo>
                    <a:pt x="370" y="235"/>
                    <a:pt x="372" y="234"/>
                    <a:pt x="372" y="235"/>
                  </a:cubicBezTo>
                  <a:cubicBezTo>
                    <a:pt x="373" y="235"/>
                    <a:pt x="374" y="236"/>
                    <a:pt x="374" y="236"/>
                  </a:cubicBezTo>
                  <a:cubicBezTo>
                    <a:pt x="374" y="236"/>
                    <a:pt x="375" y="237"/>
                    <a:pt x="376" y="237"/>
                  </a:cubicBezTo>
                  <a:cubicBezTo>
                    <a:pt x="377" y="236"/>
                    <a:pt x="378" y="235"/>
                    <a:pt x="378" y="234"/>
                  </a:cubicBezTo>
                  <a:cubicBezTo>
                    <a:pt x="379" y="233"/>
                    <a:pt x="379" y="231"/>
                    <a:pt x="379" y="230"/>
                  </a:cubicBezTo>
                  <a:cubicBezTo>
                    <a:pt x="380" y="229"/>
                    <a:pt x="382" y="227"/>
                    <a:pt x="382" y="226"/>
                  </a:cubicBezTo>
                  <a:cubicBezTo>
                    <a:pt x="383" y="226"/>
                    <a:pt x="383" y="224"/>
                    <a:pt x="383" y="224"/>
                  </a:cubicBezTo>
                  <a:cubicBezTo>
                    <a:pt x="384" y="223"/>
                    <a:pt x="387" y="224"/>
                    <a:pt x="387" y="223"/>
                  </a:cubicBezTo>
                  <a:cubicBezTo>
                    <a:pt x="388" y="222"/>
                    <a:pt x="387" y="219"/>
                    <a:pt x="387" y="218"/>
                  </a:cubicBezTo>
                  <a:cubicBezTo>
                    <a:pt x="387" y="217"/>
                    <a:pt x="386" y="214"/>
                    <a:pt x="385" y="212"/>
                  </a:cubicBezTo>
                  <a:cubicBezTo>
                    <a:pt x="385" y="209"/>
                    <a:pt x="385" y="202"/>
                    <a:pt x="385" y="198"/>
                  </a:cubicBezTo>
                  <a:cubicBezTo>
                    <a:pt x="385" y="195"/>
                    <a:pt x="384" y="189"/>
                    <a:pt x="384" y="186"/>
                  </a:cubicBezTo>
                  <a:cubicBezTo>
                    <a:pt x="384" y="185"/>
                    <a:pt x="383" y="183"/>
                    <a:pt x="383" y="182"/>
                  </a:cubicBezTo>
                  <a:cubicBezTo>
                    <a:pt x="383" y="181"/>
                    <a:pt x="381" y="179"/>
                    <a:pt x="381" y="178"/>
                  </a:cubicBezTo>
                  <a:cubicBezTo>
                    <a:pt x="381" y="176"/>
                    <a:pt x="381" y="173"/>
                    <a:pt x="381" y="172"/>
                  </a:cubicBezTo>
                  <a:cubicBezTo>
                    <a:pt x="382" y="171"/>
                    <a:pt x="383" y="169"/>
                    <a:pt x="384" y="167"/>
                  </a:cubicBezTo>
                  <a:cubicBezTo>
                    <a:pt x="384" y="166"/>
                    <a:pt x="383" y="162"/>
                    <a:pt x="383" y="160"/>
                  </a:cubicBezTo>
                  <a:cubicBezTo>
                    <a:pt x="382" y="158"/>
                    <a:pt x="381" y="155"/>
                    <a:pt x="381" y="154"/>
                  </a:cubicBezTo>
                  <a:cubicBezTo>
                    <a:pt x="380" y="153"/>
                    <a:pt x="378" y="151"/>
                    <a:pt x="378" y="150"/>
                  </a:cubicBezTo>
                  <a:cubicBezTo>
                    <a:pt x="378" y="148"/>
                    <a:pt x="379" y="144"/>
                    <a:pt x="379" y="143"/>
                  </a:cubicBezTo>
                  <a:cubicBezTo>
                    <a:pt x="378" y="141"/>
                    <a:pt x="376" y="139"/>
                    <a:pt x="376" y="138"/>
                  </a:cubicBezTo>
                  <a:cubicBezTo>
                    <a:pt x="375" y="136"/>
                    <a:pt x="373" y="135"/>
                    <a:pt x="372" y="134"/>
                  </a:cubicBezTo>
                  <a:cubicBezTo>
                    <a:pt x="372" y="132"/>
                    <a:pt x="373" y="130"/>
                    <a:pt x="372" y="129"/>
                  </a:cubicBezTo>
                  <a:cubicBezTo>
                    <a:pt x="372" y="128"/>
                    <a:pt x="369" y="127"/>
                    <a:pt x="367" y="127"/>
                  </a:cubicBezTo>
                  <a:cubicBezTo>
                    <a:pt x="366" y="126"/>
                    <a:pt x="363" y="127"/>
                    <a:pt x="362" y="126"/>
                  </a:cubicBezTo>
                  <a:cubicBezTo>
                    <a:pt x="361" y="126"/>
                    <a:pt x="360" y="123"/>
                    <a:pt x="359" y="123"/>
                  </a:cubicBezTo>
                  <a:cubicBezTo>
                    <a:pt x="358" y="122"/>
                    <a:pt x="357" y="121"/>
                    <a:pt x="356" y="120"/>
                  </a:cubicBezTo>
                  <a:cubicBezTo>
                    <a:pt x="356" y="120"/>
                    <a:pt x="355" y="119"/>
                    <a:pt x="355" y="118"/>
                  </a:cubicBezTo>
                  <a:cubicBezTo>
                    <a:pt x="354" y="117"/>
                    <a:pt x="355" y="116"/>
                    <a:pt x="354" y="115"/>
                  </a:cubicBezTo>
                  <a:cubicBezTo>
                    <a:pt x="354" y="114"/>
                    <a:pt x="353" y="113"/>
                    <a:pt x="353" y="113"/>
                  </a:cubicBezTo>
                  <a:cubicBezTo>
                    <a:pt x="352" y="112"/>
                    <a:pt x="353" y="110"/>
                    <a:pt x="353" y="110"/>
                  </a:cubicBezTo>
                  <a:cubicBezTo>
                    <a:pt x="353" y="109"/>
                    <a:pt x="353" y="108"/>
                    <a:pt x="353" y="107"/>
                  </a:cubicBezTo>
                  <a:cubicBezTo>
                    <a:pt x="352" y="106"/>
                    <a:pt x="351" y="105"/>
                    <a:pt x="351" y="104"/>
                  </a:cubicBezTo>
                  <a:cubicBezTo>
                    <a:pt x="351" y="103"/>
                    <a:pt x="352" y="102"/>
                    <a:pt x="353" y="101"/>
                  </a:cubicBezTo>
                  <a:cubicBezTo>
                    <a:pt x="354" y="100"/>
                    <a:pt x="355" y="98"/>
                    <a:pt x="356" y="98"/>
                  </a:cubicBezTo>
                  <a:cubicBezTo>
                    <a:pt x="357" y="98"/>
                    <a:pt x="359" y="98"/>
                    <a:pt x="360" y="98"/>
                  </a:cubicBezTo>
                  <a:cubicBezTo>
                    <a:pt x="360" y="98"/>
                    <a:pt x="361" y="99"/>
                    <a:pt x="361" y="99"/>
                  </a:cubicBezTo>
                  <a:cubicBezTo>
                    <a:pt x="362" y="100"/>
                    <a:pt x="363" y="101"/>
                    <a:pt x="364" y="101"/>
                  </a:cubicBezTo>
                  <a:cubicBezTo>
                    <a:pt x="365" y="102"/>
                    <a:pt x="367" y="101"/>
                    <a:pt x="368" y="101"/>
                  </a:cubicBezTo>
                  <a:cubicBezTo>
                    <a:pt x="369" y="102"/>
                    <a:pt x="370" y="103"/>
                    <a:pt x="371" y="103"/>
                  </a:cubicBezTo>
                  <a:cubicBezTo>
                    <a:pt x="372" y="103"/>
                    <a:pt x="373" y="103"/>
                    <a:pt x="373" y="102"/>
                  </a:cubicBezTo>
                  <a:cubicBezTo>
                    <a:pt x="374" y="102"/>
                    <a:pt x="374" y="100"/>
                    <a:pt x="374" y="99"/>
                  </a:cubicBezTo>
                  <a:cubicBezTo>
                    <a:pt x="373" y="98"/>
                    <a:pt x="372" y="97"/>
                    <a:pt x="371" y="97"/>
                  </a:cubicBezTo>
                  <a:cubicBezTo>
                    <a:pt x="371" y="96"/>
                    <a:pt x="370" y="94"/>
                    <a:pt x="369" y="93"/>
                  </a:cubicBezTo>
                  <a:cubicBezTo>
                    <a:pt x="369" y="92"/>
                    <a:pt x="368" y="90"/>
                    <a:pt x="368" y="89"/>
                  </a:cubicBezTo>
                  <a:cubicBezTo>
                    <a:pt x="367" y="88"/>
                    <a:pt x="366" y="85"/>
                    <a:pt x="365" y="84"/>
                  </a:cubicBezTo>
                  <a:cubicBezTo>
                    <a:pt x="364" y="83"/>
                    <a:pt x="361" y="83"/>
                    <a:pt x="360" y="82"/>
                  </a:cubicBezTo>
                  <a:cubicBezTo>
                    <a:pt x="359" y="81"/>
                    <a:pt x="358" y="79"/>
                    <a:pt x="357" y="78"/>
                  </a:cubicBezTo>
                  <a:cubicBezTo>
                    <a:pt x="357" y="77"/>
                    <a:pt x="356" y="75"/>
                    <a:pt x="355" y="74"/>
                  </a:cubicBezTo>
                  <a:cubicBezTo>
                    <a:pt x="354" y="73"/>
                    <a:pt x="353" y="73"/>
                    <a:pt x="352" y="72"/>
                  </a:cubicBezTo>
                  <a:cubicBezTo>
                    <a:pt x="351" y="71"/>
                    <a:pt x="349" y="70"/>
                    <a:pt x="349" y="70"/>
                  </a:cubicBezTo>
                  <a:cubicBezTo>
                    <a:pt x="349" y="69"/>
                    <a:pt x="349" y="68"/>
                    <a:pt x="349" y="67"/>
                  </a:cubicBezTo>
                  <a:cubicBezTo>
                    <a:pt x="349" y="67"/>
                    <a:pt x="351" y="67"/>
                    <a:pt x="351" y="67"/>
                  </a:cubicBezTo>
                  <a:cubicBezTo>
                    <a:pt x="352" y="66"/>
                    <a:pt x="352" y="64"/>
                    <a:pt x="352" y="63"/>
                  </a:cubicBezTo>
                  <a:cubicBezTo>
                    <a:pt x="352" y="63"/>
                    <a:pt x="352" y="61"/>
                    <a:pt x="352" y="61"/>
                  </a:cubicBezTo>
                  <a:cubicBezTo>
                    <a:pt x="351" y="60"/>
                    <a:pt x="348" y="61"/>
                    <a:pt x="347" y="60"/>
                  </a:cubicBezTo>
                  <a:cubicBezTo>
                    <a:pt x="346" y="60"/>
                    <a:pt x="344" y="58"/>
                    <a:pt x="343" y="57"/>
                  </a:cubicBezTo>
                  <a:cubicBezTo>
                    <a:pt x="342" y="56"/>
                    <a:pt x="341" y="53"/>
                    <a:pt x="340" y="52"/>
                  </a:cubicBezTo>
                  <a:cubicBezTo>
                    <a:pt x="339" y="51"/>
                    <a:pt x="336" y="51"/>
                    <a:pt x="335" y="51"/>
                  </a:cubicBezTo>
                  <a:cubicBezTo>
                    <a:pt x="335" y="51"/>
                    <a:pt x="333" y="52"/>
                    <a:pt x="332" y="53"/>
                  </a:cubicBezTo>
                  <a:cubicBezTo>
                    <a:pt x="332" y="53"/>
                    <a:pt x="330" y="53"/>
                    <a:pt x="329" y="53"/>
                  </a:cubicBezTo>
                  <a:cubicBezTo>
                    <a:pt x="327" y="53"/>
                    <a:pt x="323" y="52"/>
                    <a:pt x="322" y="52"/>
                  </a:cubicBezTo>
                  <a:cubicBezTo>
                    <a:pt x="320" y="51"/>
                    <a:pt x="318" y="50"/>
                    <a:pt x="317" y="50"/>
                  </a:cubicBezTo>
                  <a:cubicBezTo>
                    <a:pt x="315" y="49"/>
                    <a:pt x="312" y="48"/>
                    <a:pt x="311" y="47"/>
                  </a:cubicBezTo>
                  <a:cubicBezTo>
                    <a:pt x="309" y="47"/>
                    <a:pt x="306" y="45"/>
                    <a:pt x="305" y="45"/>
                  </a:cubicBezTo>
                  <a:cubicBezTo>
                    <a:pt x="303" y="45"/>
                    <a:pt x="301" y="46"/>
                    <a:pt x="300" y="46"/>
                  </a:cubicBezTo>
                  <a:cubicBezTo>
                    <a:pt x="298" y="46"/>
                    <a:pt x="295" y="46"/>
                    <a:pt x="294" y="45"/>
                  </a:cubicBezTo>
                  <a:cubicBezTo>
                    <a:pt x="293" y="45"/>
                    <a:pt x="291" y="43"/>
                    <a:pt x="291" y="43"/>
                  </a:cubicBezTo>
                  <a:cubicBezTo>
                    <a:pt x="289" y="41"/>
                    <a:pt x="287" y="39"/>
                    <a:pt x="286" y="38"/>
                  </a:cubicBezTo>
                  <a:cubicBezTo>
                    <a:pt x="284" y="37"/>
                    <a:pt x="281" y="36"/>
                    <a:pt x="280" y="36"/>
                  </a:cubicBezTo>
                  <a:cubicBezTo>
                    <a:pt x="278" y="36"/>
                    <a:pt x="275" y="36"/>
                    <a:pt x="273" y="36"/>
                  </a:cubicBezTo>
                  <a:cubicBezTo>
                    <a:pt x="273" y="36"/>
                    <a:pt x="272" y="37"/>
                    <a:pt x="271" y="37"/>
                  </a:cubicBezTo>
                  <a:cubicBezTo>
                    <a:pt x="270" y="37"/>
                    <a:pt x="269" y="37"/>
                    <a:pt x="268" y="37"/>
                  </a:cubicBezTo>
                  <a:cubicBezTo>
                    <a:pt x="267" y="37"/>
                    <a:pt x="265" y="38"/>
                    <a:pt x="265" y="38"/>
                  </a:cubicBezTo>
                  <a:cubicBezTo>
                    <a:pt x="264" y="39"/>
                    <a:pt x="262" y="39"/>
                    <a:pt x="261" y="39"/>
                  </a:cubicBezTo>
                  <a:cubicBezTo>
                    <a:pt x="260" y="39"/>
                    <a:pt x="259" y="38"/>
                    <a:pt x="258" y="37"/>
                  </a:cubicBezTo>
                  <a:cubicBezTo>
                    <a:pt x="257" y="37"/>
                    <a:pt x="256" y="35"/>
                    <a:pt x="256" y="34"/>
                  </a:cubicBezTo>
                  <a:cubicBezTo>
                    <a:pt x="255" y="33"/>
                    <a:pt x="254" y="30"/>
                    <a:pt x="254" y="29"/>
                  </a:cubicBezTo>
                  <a:cubicBezTo>
                    <a:pt x="253" y="28"/>
                    <a:pt x="252" y="27"/>
                    <a:pt x="251" y="26"/>
                  </a:cubicBezTo>
                  <a:cubicBezTo>
                    <a:pt x="250" y="25"/>
                    <a:pt x="248" y="24"/>
                    <a:pt x="248" y="23"/>
                  </a:cubicBezTo>
                  <a:cubicBezTo>
                    <a:pt x="247" y="22"/>
                    <a:pt x="245" y="20"/>
                    <a:pt x="244" y="20"/>
                  </a:cubicBezTo>
                  <a:cubicBezTo>
                    <a:pt x="244" y="19"/>
                    <a:pt x="242" y="18"/>
                    <a:pt x="241" y="17"/>
                  </a:cubicBezTo>
                  <a:cubicBezTo>
                    <a:pt x="240" y="17"/>
                    <a:pt x="238" y="17"/>
                    <a:pt x="237" y="17"/>
                  </a:cubicBezTo>
                  <a:cubicBezTo>
                    <a:pt x="235" y="17"/>
                    <a:pt x="232" y="16"/>
                    <a:pt x="230" y="15"/>
                  </a:cubicBezTo>
                  <a:cubicBezTo>
                    <a:pt x="229" y="15"/>
                    <a:pt x="228" y="14"/>
                    <a:pt x="227" y="14"/>
                  </a:cubicBezTo>
                  <a:cubicBezTo>
                    <a:pt x="226" y="14"/>
                    <a:pt x="225" y="15"/>
                    <a:pt x="224" y="16"/>
                  </a:cubicBezTo>
                  <a:cubicBezTo>
                    <a:pt x="223" y="16"/>
                    <a:pt x="222" y="18"/>
                    <a:pt x="222" y="18"/>
                  </a:cubicBezTo>
                  <a:cubicBezTo>
                    <a:pt x="221" y="18"/>
                    <a:pt x="220" y="16"/>
                    <a:pt x="219" y="16"/>
                  </a:cubicBezTo>
                  <a:cubicBezTo>
                    <a:pt x="218" y="16"/>
                    <a:pt x="217" y="16"/>
                    <a:pt x="216" y="16"/>
                  </a:cubicBezTo>
                  <a:cubicBezTo>
                    <a:pt x="216" y="16"/>
                    <a:pt x="215" y="18"/>
                    <a:pt x="215" y="18"/>
                  </a:cubicBezTo>
                  <a:cubicBezTo>
                    <a:pt x="214" y="18"/>
                    <a:pt x="213" y="20"/>
                    <a:pt x="212" y="20"/>
                  </a:cubicBezTo>
                  <a:cubicBezTo>
                    <a:pt x="211" y="20"/>
                    <a:pt x="209" y="18"/>
                    <a:pt x="208" y="18"/>
                  </a:cubicBezTo>
                  <a:cubicBezTo>
                    <a:pt x="207" y="17"/>
                    <a:pt x="204" y="16"/>
                    <a:pt x="202" y="15"/>
                  </a:cubicBezTo>
                  <a:cubicBezTo>
                    <a:pt x="200" y="14"/>
                    <a:pt x="196" y="10"/>
                    <a:pt x="194" y="9"/>
                  </a:cubicBezTo>
                  <a:cubicBezTo>
                    <a:pt x="192" y="8"/>
                    <a:pt x="188" y="8"/>
                    <a:pt x="186" y="7"/>
                  </a:cubicBezTo>
                  <a:cubicBezTo>
                    <a:pt x="184" y="7"/>
                    <a:pt x="181" y="5"/>
                    <a:pt x="179" y="4"/>
                  </a:cubicBezTo>
                  <a:cubicBezTo>
                    <a:pt x="178" y="4"/>
                    <a:pt x="176" y="2"/>
                    <a:pt x="175" y="1"/>
                  </a:cubicBezTo>
                  <a:cubicBezTo>
                    <a:pt x="173" y="1"/>
                    <a:pt x="170" y="0"/>
                    <a:pt x="169" y="1"/>
                  </a:cubicBezTo>
                  <a:cubicBezTo>
                    <a:pt x="168" y="2"/>
                    <a:pt x="168" y="3"/>
                    <a:pt x="168" y="4"/>
                  </a:cubicBezTo>
                  <a:cubicBezTo>
                    <a:pt x="168" y="4"/>
                    <a:pt x="169" y="5"/>
                    <a:pt x="169" y="6"/>
                  </a:cubicBezTo>
                  <a:cubicBezTo>
                    <a:pt x="169" y="7"/>
                    <a:pt x="168" y="8"/>
                    <a:pt x="167" y="9"/>
                  </a:cubicBezTo>
                  <a:cubicBezTo>
                    <a:pt x="166" y="10"/>
                    <a:pt x="164" y="10"/>
                    <a:pt x="163" y="10"/>
                  </a:cubicBezTo>
                  <a:cubicBezTo>
                    <a:pt x="162" y="10"/>
                    <a:pt x="161" y="9"/>
                    <a:pt x="160" y="9"/>
                  </a:cubicBezTo>
                  <a:cubicBezTo>
                    <a:pt x="159" y="9"/>
                    <a:pt x="157" y="10"/>
                    <a:pt x="156" y="10"/>
                  </a:cubicBezTo>
                  <a:cubicBezTo>
                    <a:pt x="155" y="11"/>
                    <a:pt x="154" y="11"/>
                    <a:pt x="153" y="11"/>
                  </a:cubicBezTo>
                  <a:cubicBezTo>
                    <a:pt x="152" y="11"/>
                    <a:pt x="151" y="10"/>
                    <a:pt x="150" y="9"/>
                  </a:cubicBezTo>
                  <a:cubicBezTo>
                    <a:pt x="150" y="9"/>
                    <a:pt x="148" y="9"/>
                    <a:pt x="147" y="10"/>
                  </a:cubicBezTo>
                  <a:cubicBezTo>
                    <a:pt x="146" y="10"/>
                    <a:pt x="146" y="12"/>
                    <a:pt x="146" y="13"/>
                  </a:cubicBezTo>
                  <a:cubicBezTo>
                    <a:pt x="146" y="13"/>
                    <a:pt x="147" y="14"/>
                    <a:pt x="147" y="14"/>
                  </a:cubicBezTo>
                  <a:cubicBezTo>
                    <a:pt x="148" y="14"/>
                    <a:pt x="149" y="14"/>
                    <a:pt x="150" y="14"/>
                  </a:cubicBezTo>
                  <a:cubicBezTo>
                    <a:pt x="151" y="15"/>
                    <a:pt x="151" y="18"/>
                    <a:pt x="151" y="19"/>
                  </a:cubicBezTo>
                  <a:cubicBezTo>
                    <a:pt x="151" y="20"/>
                    <a:pt x="149" y="22"/>
                    <a:pt x="148" y="23"/>
                  </a:cubicBezTo>
                  <a:cubicBezTo>
                    <a:pt x="147" y="24"/>
                    <a:pt x="146" y="27"/>
                    <a:pt x="145" y="28"/>
                  </a:cubicBezTo>
                  <a:cubicBezTo>
                    <a:pt x="144" y="28"/>
                    <a:pt x="143" y="30"/>
                    <a:pt x="142" y="31"/>
                  </a:cubicBezTo>
                  <a:cubicBezTo>
                    <a:pt x="141" y="31"/>
                    <a:pt x="139" y="32"/>
                    <a:pt x="138" y="33"/>
                  </a:cubicBezTo>
                  <a:cubicBezTo>
                    <a:pt x="138" y="34"/>
                    <a:pt x="138" y="36"/>
                    <a:pt x="138" y="36"/>
                  </a:cubicBezTo>
                  <a:cubicBezTo>
                    <a:pt x="137" y="37"/>
                    <a:pt x="136" y="39"/>
                    <a:pt x="135" y="40"/>
                  </a:cubicBezTo>
                  <a:cubicBezTo>
                    <a:pt x="134" y="40"/>
                    <a:pt x="133" y="42"/>
                    <a:pt x="133" y="43"/>
                  </a:cubicBezTo>
                  <a:cubicBezTo>
                    <a:pt x="133" y="43"/>
                    <a:pt x="133" y="45"/>
                    <a:pt x="133" y="46"/>
                  </a:cubicBezTo>
                  <a:cubicBezTo>
                    <a:pt x="133" y="47"/>
                    <a:pt x="133" y="50"/>
                    <a:pt x="133" y="51"/>
                  </a:cubicBezTo>
                  <a:cubicBezTo>
                    <a:pt x="134" y="53"/>
                    <a:pt x="136" y="58"/>
                    <a:pt x="138" y="60"/>
                  </a:cubicBezTo>
                  <a:cubicBezTo>
                    <a:pt x="139" y="61"/>
                    <a:pt x="141" y="63"/>
                    <a:pt x="142" y="63"/>
                  </a:cubicBezTo>
                  <a:cubicBezTo>
                    <a:pt x="143" y="65"/>
                    <a:pt x="146" y="68"/>
                    <a:pt x="148" y="68"/>
                  </a:cubicBezTo>
                  <a:cubicBezTo>
                    <a:pt x="150" y="69"/>
                    <a:pt x="152" y="67"/>
                    <a:pt x="154" y="67"/>
                  </a:cubicBezTo>
                  <a:cubicBezTo>
                    <a:pt x="156" y="67"/>
                    <a:pt x="159" y="66"/>
                    <a:pt x="161" y="67"/>
                  </a:cubicBezTo>
                  <a:cubicBezTo>
                    <a:pt x="162" y="68"/>
                    <a:pt x="163" y="70"/>
                    <a:pt x="163" y="71"/>
                  </a:cubicBezTo>
                  <a:cubicBezTo>
                    <a:pt x="163" y="72"/>
                    <a:pt x="162" y="73"/>
                    <a:pt x="162" y="74"/>
                  </a:cubicBezTo>
                  <a:cubicBezTo>
                    <a:pt x="161" y="75"/>
                    <a:pt x="159" y="76"/>
                    <a:pt x="158" y="77"/>
                  </a:cubicBezTo>
                  <a:cubicBezTo>
                    <a:pt x="157" y="78"/>
                    <a:pt x="153" y="78"/>
                    <a:pt x="152" y="78"/>
                  </a:cubicBezTo>
                  <a:cubicBezTo>
                    <a:pt x="150" y="79"/>
                    <a:pt x="148" y="80"/>
                    <a:pt x="147" y="80"/>
                  </a:cubicBezTo>
                  <a:cubicBezTo>
                    <a:pt x="145" y="80"/>
                    <a:pt x="141" y="80"/>
                    <a:pt x="140" y="81"/>
                  </a:cubicBezTo>
                  <a:cubicBezTo>
                    <a:pt x="138" y="81"/>
                    <a:pt x="136" y="81"/>
                    <a:pt x="134" y="81"/>
                  </a:cubicBezTo>
                  <a:cubicBezTo>
                    <a:pt x="133" y="81"/>
                    <a:pt x="129" y="82"/>
                    <a:pt x="128" y="83"/>
                  </a:cubicBezTo>
                  <a:cubicBezTo>
                    <a:pt x="127" y="84"/>
                    <a:pt x="126" y="88"/>
                    <a:pt x="125" y="89"/>
                  </a:cubicBezTo>
                  <a:cubicBezTo>
                    <a:pt x="124" y="90"/>
                    <a:pt x="123" y="91"/>
                    <a:pt x="122" y="92"/>
                  </a:cubicBezTo>
                  <a:cubicBezTo>
                    <a:pt x="121" y="92"/>
                    <a:pt x="119" y="92"/>
                    <a:pt x="118" y="92"/>
                  </a:cubicBezTo>
                  <a:cubicBezTo>
                    <a:pt x="117" y="93"/>
                    <a:pt x="115" y="96"/>
                    <a:pt x="114" y="97"/>
                  </a:cubicBezTo>
                  <a:cubicBezTo>
                    <a:pt x="114" y="98"/>
                    <a:pt x="111" y="99"/>
                    <a:pt x="111" y="100"/>
                  </a:cubicBezTo>
                  <a:cubicBezTo>
                    <a:pt x="110" y="101"/>
                    <a:pt x="110" y="105"/>
                    <a:pt x="109" y="107"/>
                  </a:cubicBezTo>
                  <a:cubicBezTo>
                    <a:pt x="109" y="109"/>
                    <a:pt x="109" y="113"/>
                    <a:pt x="109" y="115"/>
                  </a:cubicBezTo>
                  <a:cubicBezTo>
                    <a:pt x="110" y="116"/>
                    <a:pt x="112" y="120"/>
                    <a:pt x="113" y="122"/>
                  </a:cubicBezTo>
                  <a:cubicBezTo>
                    <a:pt x="113" y="123"/>
                    <a:pt x="113" y="126"/>
                    <a:pt x="114" y="127"/>
                  </a:cubicBezTo>
                  <a:cubicBezTo>
                    <a:pt x="114" y="128"/>
                    <a:pt x="115" y="130"/>
                    <a:pt x="115" y="131"/>
                  </a:cubicBezTo>
                  <a:cubicBezTo>
                    <a:pt x="116" y="132"/>
                    <a:pt x="117" y="135"/>
                    <a:pt x="117" y="137"/>
                  </a:cubicBezTo>
                  <a:cubicBezTo>
                    <a:pt x="117" y="138"/>
                    <a:pt x="115" y="140"/>
                    <a:pt x="115" y="141"/>
                  </a:cubicBezTo>
                  <a:cubicBezTo>
                    <a:pt x="115" y="143"/>
                    <a:pt x="117" y="145"/>
                    <a:pt x="117" y="147"/>
                  </a:cubicBezTo>
                  <a:cubicBezTo>
                    <a:pt x="118" y="149"/>
                    <a:pt x="118" y="153"/>
                    <a:pt x="118" y="155"/>
                  </a:cubicBezTo>
                  <a:cubicBezTo>
                    <a:pt x="117" y="157"/>
                    <a:pt x="116" y="160"/>
                    <a:pt x="116" y="162"/>
                  </a:cubicBezTo>
                  <a:cubicBezTo>
                    <a:pt x="115" y="164"/>
                    <a:pt x="114" y="167"/>
                    <a:pt x="114" y="168"/>
                  </a:cubicBezTo>
                  <a:cubicBezTo>
                    <a:pt x="114" y="169"/>
                    <a:pt x="114" y="172"/>
                    <a:pt x="114" y="173"/>
                  </a:cubicBezTo>
                  <a:cubicBezTo>
                    <a:pt x="113" y="174"/>
                    <a:pt x="112" y="177"/>
                    <a:pt x="112" y="178"/>
                  </a:cubicBezTo>
                  <a:cubicBezTo>
                    <a:pt x="112" y="179"/>
                    <a:pt x="112" y="181"/>
                    <a:pt x="112" y="182"/>
                  </a:cubicBezTo>
                  <a:cubicBezTo>
                    <a:pt x="111" y="183"/>
                    <a:pt x="110" y="184"/>
                    <a:pt x="109" y="184"/>
                  </a:cubicBezTo>
                  <a:cubicBezTo>
                    <a:pt x="108" y="185"/>
                    <a:pt x="107" y="186"/>
                    <a:pt x="106" y="187"/>
                  </a:cubicBezTo>
                  <a:cubicBezTo>
                    <a:pt x="106" y="189"/>
                    <a:pt x="107" y="191"/>
                    <a:pt x="107" y="192"/>
                  </a:cubicBezTo>
                  <a:cubicBezTo>
                    <a:pt x="107" y="193"/>
                    <a:pt x="107" y="194"/>
                    <a:pt x="106" y="195"/>
                  </a:cubicBezTo>
                  <a:cubicBezTo>
                    <a:pt x="106" y="196"/>
                    <a:pt x="105" y="197"/>
                    <a:pt x="104" y="197"/>
                  </a:cubicBezTo>
                  <a:cubicBezTo>
                    <a:pt x="103" y="197"/>
                    <a:pt x="102" y="195"/>
                    <a:pt x="102" y="194"/>
                  </a:cubicBezTo>
                  <a:cubicBezTo>
                    <a:pt x="101" y="194"/>
                    <a:pt x="100" y="193"/>
                    <a:pt x="100" y="193"/>
                  </a:cubicBezTo>
                  <a:cubicBezTo>
                    <a:pt x="100" y="193"/>
                    <a:pt x="100" y="192"/>
                    <a:pt x="100" y="192"/>
                  </a:cubicBezTo>
                  <a:cubicBezTo>
                    <a:pt x="100" y="190"/>
                    <a:pt x="100" y="186"/>
                    <a:pt x="100" y="185"/>
                  </a:cubicBezTo>
                  <a:cubicBezTo>
                    <a:pt x="101" y="183"/>
                    <a:pt x="102" y="181"/>
                    <a:pt x="103" y="179"/>
                  </a:cubicBezTo>
                  <a:cubicBezTo>
                    <a:pt x="104" y="178"/>
                    <a:pt x="106" y="177"/>
                    <a:pt x="106" y="176"/>
                  </a:cubicBezTo>
                  <a:cubicBezTo>
                    <a:pt x="107" y="174"/>
                    <a:pt x="107" y="171"/>
                    <a:pt x="106" y="169"/>
                  </a:cubicBezTo>
                  <a:cubicBezTo>
                    <a:pt x="106" y="168"/>
                    <a:pt x="104" y="166"/>
                    <a:pt x="104" y="165"/>
                  </a:cubicBezTo>
                  <a:cubicBezTo>
                    <a:pt x="104" y="164"/>
                    <a:pt x="104" y="162"/>
                    <a:pt x="105" y="161"/>
                  </a:cubicBezTo>
                  <a:cubicBezTo>
                    <a:pt x="106" y="160"/>
                    <a:pt x="107" y="160"/>
                    <a:pt x="108" y="159"/>
                  </a:cubicBezTo>
                  <a:cubicBezTo>
                    <a:pt x="108" y="158"/>
                    <a:pt x="108" y="156"/>
                    <a:pt x="107" y="155"/>
                  </a:cubicBezTo>
                  <a:cubicBezTo>
                    <a:pt x="107" y="154"/>
                    <a:pt x="106" y="152"/>
                    <a:pt x="105" y="151"/>
                  </a:cubicBezTo>
                  <a:cubicBezTo>
                    <a:pt x="104" y="151"/>
                    <a:pt x="104" y="153"/>
                    <a:pt x="103" y="153"/>
                  </a:cubicBezTo>
                  <a:cubicBezTo>
                    <a:pt x="102" y="154"/>
                    <a:pt x="101" y="155"/>
                    <a:pt x="101" y="156"/>
                  </a:cubicBezTo>
                  <a:cubicBezTo>
                    <a:pt x="100" y="157"/>
                    <a:pt x="101" y="159"/>
                    <a:pt x="100" y="160"/>
                  </a:cubicBezTo>
                  <a:cubicBezTo>
                    <a:pt x="100" y="161"/>
                    <a:pt x="99" y="162"/>
                    <a:pt x="98" y="163"/>
                  </a:cubicBezTo>
                  <a:cubicBezTo>
                    <a:pt x="98" y="164"/>
                    <a:pt x="99" y="165"/>
                    <a:pt x="99" y="166"/>
                  </a:cubicBezTo>
                  <a:cubicBezTo>
                    <a:pt x="98" y="167"/>
                    <a:pt x="97" y="168"/>
                    <a:pt x="97" y="168"/>
                  </a:cubicBezTo>
                  <a:cubicBezTo>
                    <a:pt x="97" y="169"/>
                    <a:pt x="97" y="171"/>
                    <a:pt x="98" y="171"/>
                  </a:cubicBezTo>
                  <a:cubicBezTo>
                    <a:pt x="98" y="172"/>
                    <a:pt x="101" y="170"/>
                    <a:pt x="101" y="171"/>
                  </a:cubicBezTo>
                  <a:cubicBezTo>
                    <a:pt x="102" y="172"/>
                    <a:pt x="101" y="173"/>
                    <a:pt x="101" y="174"/>
                  </a:cubicBezTo>
                  <a:cubicBezTo>
                    <a:pt x="100" y="175"/>
                    <a:pt x="99" y="176"/>
                    <a:pt x="99" y="176"/>
                  </a:cubicBezTo>
                  <a:cubicBezTo>
                    <a:pt x="98" y="177"/>
                    <a:pt x="99" y="180"/>
                    <a:pt x="98" y="181"/>
                  </a:cubicBezTo>
                  <a:cubicBezTo>
                    <a:pt x="98" y="182"/>
                    <a:pt x="98" y="183"/>
                    <a:pt x="97" y="183"/>
                  </a:cubicBezTo>
                  <a:cubicBezTo>
                    <a:pt x="97" y="184"/>
                    <a:pt x="97" y="187"/>
                    <a:pt x="97" y="188"/>
                  </a:cubicBezTo>
                  <a:cubicBezTo>
                    <a:pt x="97" y="189"/>
                    <a:pt x="97" y="192"/>
                    <a:pt x="97" y="192"/>
                  </a:cubicBezTo>
                  <a:cubicBezTo>
                    <a:pt x="97" y="193"/>
                    <a:pt x="97" y="193"/>
                    <a:pt x="97" y="193"/>
                  </a:cubicBezTo>
                  <a:cubicBezTo>
                    <a:pt x="97" y="194"/>
                    <a:pt x="96" y="195"/>
                    <a:pt x="96" y="195"/>
                  </a:cubicBezTo>
                  <a:cubicBezTo>
                    <a:pt x="95" y="195"/>
                    <a:pt x="93" y="194"/>
                    <a:pt x="93" y="194"/>
                  </a:cubicBezTo>
                  <a:cubicBezTo>
                    <a:pt x="92" y="193"/>
                    <a:pt x="91" y="191"/>
                    <a:pt x="91" y="190"/>
                  </a:cubicBezTo>
                  <a:cubicBezTo>
                    <a:pt x="90" y="189"/>
                    <a:pt x="90" y="186"/>
                    <a:pt x="90" y="184"/>
                  </a:cubicBezTo>
                  <a:cubicBezTo>
                    <a:pt x="89" y="183"/>
                    <a:pt x="88" y="181"/>
                    <a:pt x="88" y="180"/>
                  </a:cubicBezTo>
                  <a:cubicBezTo>
                    <a:pt x="87" y="178"/>
                    <a:pt x="87" y="175"/>
                    <a:pt x="88" y="173"/>
                  </a:cubicBezTo>
                  <a:cubicBezTo>
                    <a:pt x="88" y="172"/>
                    <a:pt x="90" y="169"/>
                    <a:pt x="90" y="168"/>
                  </a:cubicBezTo>
                  <a:cubicBezTo>
                    <a:pt x="91" y="166"/>
                    <a:pt x="91" y="164"/>
                    <a:pt x="91" y="163"/>
                  </a:cubicBezTo>
                  <a:cubicBezTo>
                    <a:pt x="91" y="161"/>
                    <a:pt x="90" y="159"/>
                    <a:pt x="90" y="157"/>
                  </a:cubicBezTo>
                  <a:cubicBezTo>
                    <a:pt x="89" y="156"/>
                    <a:pt x="88" y="154"/>
                    <a:pt x="88" y="153"/>
                  </a:cubicBezTo>
                  <a:cubicBezTo>
                    <a:pt x="88" y="152"/>
                    <a:pt x="89" y="148"/>
                    <a:pt x="90" y="147"/>
                  </a:cubicBezTo>
                  <a:cubicBezTo>
                    <a:pt x="91" y="146"/>
                    <a:pt x="94" y="146"/>
                    <a:pt x="94" y="145"/>
                  </a:cubicBezTo>
                  <a:cubicBezTo>
                    <a:pt x="94" y="143"/>
                    <a:pt x="92" y="140"/>
                    <a:pt x="90" y="139"/>
                  </a:cubicBezTo>
                  <a:cubicBezTo>
                    <a:pt x="90" y="138"/>
                    <a:pt x="88" y="137"/>
                    <a:pt x="87" y="137"/>
                  </a:cubicBezTo>
                  <a:cubicBezTo>
                    <a:pt x="87" y="136"/>
                    <a:pt x="85" y="134"/>
                    <a:pt x="85" y="133"/>
                  </a:cubicBezTo>
                  <a:cubicBezTo>
                    <a:pt x="85" y="132"/>
                    <a:pt x="85" y="129"/>
                    <a:pt x="86" y="128"/>
                  </a:cubicBezTo>
                  <a:cubicBezTo>
                    <a:pt x="87" y="127"/>
                    <a:pt x="91" y="127"/>
                    <a:pt x="92" y="127"/>
                  </a:cubicBezTo>
                  <a:cubicBezTo>
                    <a:pt x="93" y="126"/>
                    <a:pt x="94" y="124"/>
                    <a:pt x="94" y="123"/>
                  </a:cubicBezTo>
                  <a:cubicBezTo>
                    <a:pt x="95" y="122"/>
                    <a:pt x="95" y="120"/>
                    <a:pt x="95" y="119"/>
                  </a:cubicBezTo>
                  <a:cubicBezTo>
                    <a:pt x="94" y="118"/>
                    <a:pt x="93" y="116"/>
                    <a:pt x="92" y="116"/>
                  </a:cubicBezTo>
                  <a:cubicBezTo>
                    <a:pt x="91" y="115"/>
                    <a:pt x="90" y="116"/>
                    <a:pt x="89" y="117"/>
                  </a:cubicBezTo>
                  <a:cubicBezTo>
                    <a:pt x="89" y="118"/>
                    <a:pt x="89" y="119"/>
                    <a:pt x="88" y="120"/>
                  </a:cubicBezTo>
                  <a:cubicBezTo>
                    <a:pt x="88" y="120"/>
                    <a:pt x="87" y="121"/>
                    <a:pt x="86" y="121"/>
                  </a:cubicBezTo>
                  <a:cubicBezTo>
                    <a:pt x="86" y="122"/>
                    <a:pt x="84" y="122"/>
                    <a:pt x="83" y="122"/>
                  </a:cubicBezTo>
                  <a:cubicBezTo>
                    <a:pt x="82" y="122"/>
                    <a:pt x="81" y="123"/>
                    <a:pt x="80" y="124"/>
                  </a:cubicBezTo>
                  <a:cubicBezTo>
                    <a:pt x="79" y="125"/>
                    <a:pt x="78" y="128"/>
                    <a:pt x="78" y="129"/>
                  </a:cubicBezTo>
                  <a:cubicBezTo>
                    <a:pt x="78" y="131"/>
                    <a:pt x="78" y="135"/>
                    <a:pt x="78" y="137"/>
                  </a:cubicBezTo>
                  <a:cubicBezTo>
                    <a:pt x="77" y="138"/>
                    <a:pt x="77" y="141"/>
                    <a:pt x="76" y="142"/>
                  </a:cubicBezTo>
                  <a:cubicBezTo>
                    <a:pt x="75" y="142"/>
                    <a:pt x="74" y="144"/>
                    <a:pt x="73" y="145"/>
                  </a:cubicBezTo>
                  <a:cubicBezTo>
                    <a:pt x="73" y="146"/>
                    <a:pt x="71" y="148"/>
                    <a:pt x="70" y="149"/>
                  </a:cubicBezTo>
                  <a:cubicBezTo>
                    <a:pt x="70" y="150"/>
                    <a:pt x="68" y="152"/>
                    <a:pt x="68" y="153"/>
                  </a:cubicBezTo>
                  <a:cubicBezTo>
                    <a:pt x="67" y="154"/>
                    <a:pt x="68" y="157"/>
                    <a:pt x="68" y="158"/>
                  </a:cubicBezTo>
                  <a:cubicBezTo>
                    <a:pt x="68" y="160"/>
                    <a:pt x="67" y="163"/>
                    <a:pt x="66" y="164"/>
                  </a:cubicBezTo>
                  <a:cubicBezTo>
                    <a:pt x="66" y="165"/>
                    <a:pt x="64" y="166"/>
                    <a:pt x="63" y="167"/>
                  </a:cubicBezTo>
                  <a:cubicBezTo>
                    <a:pt x="62" y="168"/>
                    <a:pt x="60" y="169"/>
                    <a:pt x="59" y="169"/>
                  </a:cubicBezTo>
                  <a:cubicBezTo>
                    <a:pt x="58" y="168"/>
                    <a:pt x="57" y="167"/>
                    <a:pt x="56" y="166"/>
                  </a:cubicBezTo>
                  <a:cubicBezTo>
                    <a:pt x="55" y="166"/>
                    <a:pt x="53" y="165"/>
                    <a:pt x="52" y="165"/>
                  </a:cubicBezTo>
                  <a:cubicBezTo>
                    <a:pt x="51" y="165"/>
                    <a:pt x="48" y="166"/>
                    <a:pt x="48" y="166"/>
                  </a:cubicBezTo>
                  <a:cubicBezTo>
                    <a:pt x="47" y="167"/>
                    <a:pt x="47" y="170"/>
                    <a:pt x="47" y="171"/>
                  </a:cubicBezTo>
                  <a:cubicBezTo>
                    <a:pt x="46" y="172"/>
                    <a:pt x="46" y="174"/>
                    <a:pt x="46" y="175"/>
                  </a:cubicBezTo>
                  <a:cubicBezTo>
                    <a:pt x="45" y="176"/>
                    <a:pt x="44" y="177"/>
                    <a:pt x="43" y="177"/>
                  </a:cubicBezTo>
                  <a:cubicBezTo>
                    <a:pt x="42" y="177"/>
                    <a:pt x="41" y="177"/>
                    <a:pt x="40" y="177"/>
                  </a:cubicBezTo>
                  <a:cubicBezTo>
                    <a:pt x="39" y="176"/>
                    <a:pt x="37" y="176"/>
                    <a:pt x="37" y="177"/>
                  </a:cubicBezTo>
                  <a:cubicBezTo>
                    <a:pt x="36" y="177"/>
                    <a:pt x="36" y="179"/>
                    <a:pt x="35" y="179"/>
                  </a:cubicBezTo>
                  <a:cubicBezTo>
                    <a:pt x="35" y="181"/>
                    <a:pt x="35" y="184"/>
                    <a:pt x="36" y="186"/>
                  </a:cubicBezTo>
                  <a:cubicBezTo>
                    <a:pt x="36" y="189"/>
                    <a:pt x="38" y="195"/>
                    <a:pt x="38" y="197"/>
                  </a:cubicBezTo>
                  <a:cubicBezTo>
                    <a:pt x="38" y="199"/>
                    <a:pt x="38" y="202"/>
                    <a:pt x="37" y="204"/>
                  </a:cubicBezTo>
                  <a:cubicBezTo>
                    <a:pt x="36" y="205"/>
                    <a:pt x="35" y="207"/>
                    <a:pt x="33" y="208"/>
                  </a:cubicBezTo>
                  <a:cubicBezTo>
                    <a:pt x="32" y="209"/>
                    <a:pt x="29" y="211"/>
                    <a:pt x="27" y="211"/>
                  </a:cubicBezTo>
                  <a:cubicBezTo>
                    <a:pt x="25" y="212"/>
                    <a:pt x="21" y="214"/>
                    <a:pt x="20" y="215"/>
                  </a:cubicBezTo>
                  <a:cubicBezTo>
                    <a:pt x="19" y="216"/>
                    <a:pt x="17" y="219"/>
                    <a:pt x="17" y="220"/>
                  </a:cubicBezTo>
                  <a:cubicBezTo>
                    <a:pt x="17" y="221"/>
                    <a:pt x="17" y="224"/>
                    <a:pt x="18" y="225"/>
                  </a:cubicBezTo>
                  <a:cubicBezTo>
                    <a:pt x="19" y="227"/>
                    <a:pt x="22" y="231"/>
                    <a:pt x="23" y="233"/>
                  </a:cubicBezTo>
                  <a:cubicBezTo>
                    <a:pt x="24" y="235"/>
                    <a:pt x="24" y="238"/>
                    <a:pt x="24" y="239"/>
                  </a:cubicBezTo>
                  <a:cubicBezTo>
                    <a:pt x="24" y="242"/>
                    <a:pt x="25" y="248"/>
                    <a:pt x="25" y="251"/>
                  </a:cubicBezTo>
                  <a:cubicBezTo>
                    <a:pt x="24" y="252"/>
                    <a:pt x="23" y="253"/>
                    <a:pt x="23" y="254"/>
                  </a:cubicBezTo>
                  <a:cubicBezTo>
                    <a:pt x="22" y="255"/>
                    <a:pt x="21" y="258"/>
                    <a:pt x="22" y="259"/>
                  </a:cubicBezTo>
                  <a:cubicBezTo>
                    <a:pt x="22" y="260"/>
                    <a:pt x="24" y="262"/>
                    <a:pt x="24" y="263"/>
                  </a:cubicBezTo>
                  <a:cubicBezTo>
                    <a:pt x="25" y="265"/>
                    <a:pt x="25" y="269"/>
                    <a:pt x="25" y="271"/>
                  </a:cubicBezTo>
                  <a:cubicBezTo>
                    <a:pt x="25" y="273"/>
                    <a:pt x="23" y="277"/>
                    <a:pt x="23" y="279"/>
                  </a:cubicBezTo>
                  <a:cubicBezTo>
                    <a:pt x="22" y="282"/>
                    <a:pt x="20" y="286"/>
                    <a:pt x="19" y="289"/>
                  </a:cubicBezTo>
                  <a:cubicBezTo>
                    <a:pt x="18" y="292"/>
                    <a:pt x="17" y="297"/>
                    <a:pt x="16" y="300"/>
                  </a:cubicBezTo>
                  <a:cubicBezTo>
                    <a:pt x="15" y="303"/>
                    <a:pt x="14" y="309"/>
                    <a:pt x="13" y="312"/>
                  </a:cubicBezTo>
                  <a:cubicBezTo>
                    <a:pt x="12" y="314"/>
                    <a:pt x="11" y="318"/>
                    <a:pt x="10" y="319"/>
                  </a:cubicBezTo>
                  <a:cubicBezTo>
                    <a:pt x="10" y="321"/>
                    <a:pt x="8" y="323"/>
                    <a:pt x="7" y="324"/>
                  </a:cubicBezTo>
                  <a:cubicBezTo>
                    <a:pt x="6" y="325"/>
                    <a:pt x="4" y="326"/>
                    <a:pt x="3" y="327"/>
                  </a:cubicBezTo>
                  <a:cubicBezTo>
                    <a:pt x="2" y="328"/>
                    <a:pt x="0" y="330"/>
                    <a:pt x="0" y="331"/>
                  </a:cubicBezTo>
                  <a:cubicBezTo>
                    <a:pt x="0" y="332"/>
                    <a:pt x="1" y="334"/>
                    <a:pt x="2" y="336"/>
                  </a:cubicBezTo>
                  <a:cubicBezTo>
                    <a:pt x="3" y="338"/>
                    <a:pt x="8" y="343"/>
                    <a:pt x="9" y="346"/>
                  </a:cubicBezTo>
                  <a:cubicBezTo>
                    <a:pt x="10" y="348"/>
                    <a:pt x="11" y="352"/>
                    <a:pt x="12" y="355"/>
                  </a:cubicBezTo>
                  <a:cubicBezTo>
                    <a:pt x="13" y="357"/>
                    <a:pt x="14" y="362"/>
                    <a:pt x="15" y="364"/>
                  </a:cubicBezTo>
                  <a:cubicBezTo>
                    <a:pt x="15" y="366"/>
                    <a:pt x="16" y="369"/>
                    <a:pt x="16" y="370"/>
                  </a:cubicBezTo>
                  <a:cubicBezTo>
                    <a:pt x="17" y="372"/>
                    <a:pt x="17" y="375"/>
                    <a:pt x="16" y="377"/>
                  </a:cubicBezTo>
                  <a:cubicBezTo>
                    <a:pt x="16" y="379"/>
                    <a:pt x="16" y="384"/>
                    <a:pt x="15" y="387"/>
                  </a:cubicBezTo>
                  <a:cubicBezTo>
                    <a:pt x="14" y="388"/>
                    <a:pt x="11" y="390"/>
                    <a:pt x="10" y="392"/>
                  </a:cubicBezTo>
                  <a:cubicBezTo>
                    <a:pt x="9" y="393"/>
                    <a:pt x="8" y="397"/>
                    <a:pt x="8" y="398"/>
                  </a:cubicBezTo>
                  <a:cubicBezTo>
                    <a:pt x="7" y="400"/>
                    <a:pt x="6" y="404"/>
                    <a:pt x="7" y="406"/>
                  </a:cubicBezTo>
                  <a:cubicBezTo>
                    <a:pt x="7" y="409"/>
                    <a:pt x="10" y="414"/>
                    <a:pt x="11" y="417"/>
                  </a:cubicBezTo>
                  <a:cubicBezTo>
                    <a:pt x="13" y="420"/>
                    <a:pt x="16" y="425"/>
                    <a:pt x="18" y="427"/>
                  </a:cubicBezTo>
                  <a:cubicBezTo>
                    <a:pt x="19" y="429"/>
                    <a:pt x="21" y="433"/>
                    <a:pt x="22" y="435"/>
                  </a:cubicBezTo>
                  <a:cubicBezTo>
                    <a:pt x="24" y="437"/>
                    <a:pt x="26" y="442"/>
                    <a:pt x="27" y="444"/>
                  </a:cubicBezTo>
                  <a:cubicBezTo>
                    <a:pt x="29" y="448"/>
                    <a:pt x="32" y="455"/>
                    <a:pt x="34" y="458"/>
                  </a:cubicBezTo>
                  <a:cubicBezTo>
                    <a:pt x="35" y="461"/>
                    <a:pt x="39" y="467"/>
                    <a:pt x="41" y="470"/>
                  </a:cubicBezTo>
                  <a:cubicBezTo>
                    <a:pt x="44" y="473"/>
                    <a:pt x="49" y="480"/>
                    <a:pt x="51" y="483"/>
                  </a:cubicBezTo>
                  <a:cubicBezTo>
                    <a:pt x="53" y="487"/>
                    <a:pt x="56" y="494"/>
                    <a:pt x="58" y="498"/>
                  </a:cubicBezTo>
                  <a:cubicBezTo>
                    <a:pt x="59" y="501"/>
                    <a:pt x="62" y="507"/>
                    <a:pt x="63" y="510"/>
                  </a:cubicBezTo>
                  <a:cubicBezTo>
                    <a:pt x="64" y="513"/>
                    <a:pt x="65" y="519"/>
                    <a:pt x="66" y="522"/>
                  </a:cubicBezTo>
                  <a:cubicBezTo>
                    <a:pt x="67" y="528"/>
                    <a:pt x="72" y="541"/>
                    <a:pt x="73" y="548"/>
                  </a:cubicBezTo>
                  <a:cubicBezTo>
                    <a:pt x="74" y="552"/>
                    <a:pt x="74" y="560"/>
                    <a:pt x="74" y="564"/>
                  </a:cubicBezTo>
                  <a:cubicBezTo>
                    <a:pt x="74" y="570"/>
                    <a:pt x="74" y="582"/>
                    <a:pt x="73" y="587"/>
                  </a:cubicBezTo>
                  <a:cubicBezTo>
                    <a:pt x="73" y="592"/>
                    <a:pt x="73" y="602"/>
                    <a:pt x="73" y="607"/>
                  </a:cubicBezTo>
                  <a:cubicBezTo>
                    <a:pt x="72" y="612"/>
                    <a:pt x="71" y="622"/>
                    <a:pt x="70" y="627"/>
                  </a:cubicBezTo>
                  <a:cubicBezTo>
                    <a:pt x="69" y="632"/>
                    <a:pt x="67" y="641"/>
                    <a:pt x="66" y="646"/>
                  </a:cubicBezTo>
                  <a:cubicBezTo>
                    <a:pt x="64" y="649"/>
                    <a:pt x="60" y="655"/>
                    <a:pt x="59" y="658"/>
                  </a:cubicBezTo>
                  <a:cubicBezTo>
                    <a:pt x="57" y="661"/>
                    <a:pt x="55" y="666"/>
                    <a:pt x="53" y="669"/>
                  </a:cubicBezTo>
                  <a:cubicBezTo>
                    <a:pt x="52" y="672"/>
                    <a:pt x="48" y="678"/>
                    <a:pt x="47" y="681"/>
                  </a:cubicBezTo>
                  <a:cubicBezTo>
                    <a:pt x="46" y="684"/>
                    <a:pt x="46" y="689"/>
                    <a:pt x="45" y="692"/>
                  </a:cubicBezTo>
                  <a:cubicBezTo>
                    <a:pt x="45" y="694"/>
                    <a:pt x="44" y="699"/>
                    <a:pt x="43" y="701"/>
                  </a:cubicBezTo>
                  <a:cubicBezTo>
                    <a:pt x="42" y="704"/>
                    <a:pt x="40" y="709"/>
                    <a:pt x="39" y="712"/>
                  </a:cubicBezTo>
                  <a:cubicBezTo>
                    <a:pt x="38" y="714"/>
                    <a:pt x="36" y="718"/>
                    <a:pt x="34" y="720"/>
                  </a:cubicBezTo>
                  <a:cubicBezTo>
                    <a:pt x="32" y="723"/>
                    <a:pt x="28" y="728"/>
                    <a:pt x="25" y="731"/>
                  </a:cubicBezTo>
                  <a:cubicBezTo>
                    <a:pt x="35" y="730"/>
                    <a:pt x="51" y="728"/>
                    <a:pt x="57" y="727"/>
                  </a:cubicBezTo>
                  <a:cubicBezTo>
                    <a:pt x="72" y="725"/>
                    <a:pt x="102" y="720"/>
                    <a:pt x="117" y="718"/>
                  </a:cubicBezTo>
                  <a:cubicBezTo>
                    <a:pt x="157" y="711"/>
                    <a:pt x="277" y="692"/>
                    <a:pt x="277" y="692"/>
                  </a:cubicBezTo>
                  <a:cubicBezTo>
                    <a:pt x="282" y="691"/>
                    <a:pt x="282" y="691"/>
                    <a:pt x="282" y="691"/>
                  </a:cubicBezTo>
                  <a:cubicBezTo>
                    <a:pt x="284" y="704"/>
                    <a:pt x="284" y="704"/>
                    <a:pt x="284" y="704"/>
                  </a:cubicBezTo>
                  <a:cubicBezTo>
                    <a:pt x="310" y="699"/>
                    <a:pt x="327" y="695"/>
                    <a:pt x="335" y="694"/>
                  </a:cubicBezTo>
                  <a:cubicBezTo>
                    <a:pt x="353" y="690"/>
                    <a:pt x="390" y="682"/>
                    <a:pt x="409" y="677"/>
                  </a:cubicBezTo>
                  <a:cubicBezTo>
                    <a:pt x="418" y="675"/>
                    <a:pt x="440" y="670"/>
                    <a:pt x="450" y="668"/>
                  </a:cubicBezTo>
                  <a:cubicBezTo>
                    <a:pt x="452" y="668"/>
                    <a:pt x="452" y="668"/>
                    <a:pt x="452" y="668"/>
                  </a:cubicBezTo>
                  <a:cubicBezTo>
                    <a:pt x="452" y="667"/>
                    <a:pt x="451" y="667"/>
                    <a:pt x="451" y="667"/>
                  </a:cubicBezTo>
                  <a:cubicBezTo>
                    <a:pt x="451" y="666"/>
                    <a:pt x="449" y="663"/>
                    <a:pt x="449" y="662"/>
                  </a:cubicBezTo>
                  <a:cubicBezTo>
                    <a:pt x="449" y="661"/>
                    <a:pt x="450" y="659"/>
                    <a:pt x="450" y="658"/>
                  </a:cubicBezTo>
                  <a:cubicBezTo>
                    <a:pt x="451" y="657"/>
                    <a:pt x="454" y="657"/>
                    <a:pt x="454" y="656"/>
                  </a:cubicBezTo>
                  <a:cubicBezTo>
                    <a:pt x="455" y="655"/>
                    <a:pt x="455" y="651"/>
                    <a:pt x="456" y="650"/>
                  </a:cubicBezTo>
                  <a:cubicBezTo>
                    <a:pt x="457" y="649"/>
                    <a:pt x="459" y="649"/>
                    <a:pt x="460" y="648"/>
                  </a:cubicBezTo>
                  <a:cubicBezTo>
                    <a:pt x="461" y="647"/>
                    <a:pt x="461" y="646"/>
                    <a:pt x="461" y="645"/>
                  </a:cubicBezTo>
                  <a:cubicBezTo>
                    <a:pt x="462" y="644"/>
                    <a:pt x="461" y="642"/>
                    <a:pt x="461" y="641"/>
                  </a:cubicBezTo>
                  <a:cubicBezTo>
                    <a:pt x="461" y="640"/>
                    <a:pt x="461" y="637"/>
                    <a:pt x="462" y="636"/>
                  </a:cubicBezTo>
                  <a:cubicBezTo>
                    <a:pt x="463" y="635"/>
                    <a:pt x="465" y="635"/>
                    <a:pt x="466" y="634"/>
                  </a:cubicBezTo>
                  <a:cubicBezTo>
                    <a:pt x="467" y="633"/>
                    <a:pt x="468" y="632"/>
                    <a:pt x="468" y="632"/>
                  </a:cubicBezTo>
                  <a:cubicBezTo>
                    <a:pt x="469" y="631"/>
                    <a:pt x="469" y="628"/>
                    <a:pt x="470" y="627"/>
                  </a:cubicBezTo>
                  <a:cubicBezTo>
                    <a:pt x="471" y="626"/>
                    <a:pt x="473" y="625"/>
                    <a:pt x="474" y="624"/>
                  </a:cubicBezTo>
                  <a:cubicBezTo>
                    <a:pt x="474" y="623"/>
                    <a:pt x="476" y="621"/>
                    <a:pt x="476" y="620"/>
                  </a:cubicBezTo>
                  <a:cubicBezTo>
                    <a:pt x="477" y="618"/>
                    <a:pt x="476" y="615"/>
                    <a:pt x="475" y="614"/>
                  </a:cubicBezTo>
                  <a:cubicBezTo>
                    <a:pt x="475" y="613"/>
                    <a:pt x="475" y="612"/>
                    <a:pt x="475" y="611"/>
                  </a:cubicBezTo>
                  <a:cubicBezTo>
                    <a:pt x="475" y="610"/>
                    <a:pt x="477" y="608"/>
                    <a:pt x="477" y="607"/>
                  </a:cubicBezTo>
                  <a:cubicBezTo>
                    <a:pt x="478" y="607"/>
                    <a:pt x="480" y="606"/>
                    <a:pt x="481" y="605"/>
                  </a:cubicBezTo>
                  <a:cubicBezTo>
                    <a:pt x="481" y="604"/>
                    <a:pt x="481" y="601"/>
                    <a:pt x="481" y="600"/>
                  </a:cubicBezTo>
                  <a:cubicBezTo>
                    <a:pt x="481" y="599"/>
                    <a:pt x="480" y="597"/>
                    <a:pt x="480" y="596"/>
                  </a:cubicBezTo>
                  <a:cubicBezTo>
                    <a:pt x="479" y="594"/>
                    <a:pt x="478" y="589"/>
                    <a:pt x="478" y="587"/>
                  </a:cubicBezTo>
                  <a:cubicBezTo>
                    <a:pt x="478" y="585"/>
                    <a:pt x="477" y="582"/>
                    <a:pt x="477" y="580"/>
                  </a:cubicBezTo>
                  <a:cubicBezTo>
                    <a:pt x="477" y="577"/>
                    <a:pt x="478" y="571"/>
                    <a:pt x="479" y="569"/>
                  </a:cubicBezTo>
                  <a:cubicBezTo>
                    <a:pt x="480" y="567"/>
                    <a:pt x="484" y="563"/>
                    <a:pt x="487" y="562"/>
                  </a:cubicBezTo>
                  <a:cubicBezTo>
                    <a:pt x="488" y="560"/>
                    <a:pt x="493" y="559"/>
                    <a:pt x="495" y="558"/>
                  </a:cubicBezTo>
                  <a:cubicBezTo>
                    <a:pt x="496" y="557"/>
                    <a:pt x="500" y="554"/>
                    <a:pt x="501" y="553"/>
                  </a:cubicBezTo>
                  <a:cubicBezTo>
                    <a:pt x="502" y="551"/>
                    <a:pt x="503" y="546"/>
                    <a:pt x="504" y="544"/>
                  </a:cubicBezTo>
                  <a:cubicBezTo>
                    <a:pt x="504" y="542"/>
                    <a:pt x="503" y="537"/>
                    <a:pt x="503" y="535"/>
                  </a:cubicBezTo>
                  <a:cubicBezTo>
                    <a:pt x="503" y="534"/>
                    <a:pt x="501" y="533"/>
                    <a:pt x="501" y="532"/>
                  </a:cubicBezTo>
                  <a:cubicBezTo>
                    <a:pt x="501" y="530"/>
                    <a:pt x="501" y="526"/>
                    <a:pt x="501" y="524"/>
                  </a:cubicBezTo>
                  <a:cubicBezTo>
                    <a:pt x="501" y="523"/>
                    <a:pt x="502" y="521"/>
                    <a:pt x="502" y="520"/>
                  </a:cubicBezTo>
                  <a:cubicBezTo>
                    <a:pt x="502" y="519"/>
                    <a:pt x="502" y="516"/>
                    <a:pt x="503" y="516"/>
                  </a:cubicBezTo>
                  <a:cubicBezTo>
                    <a:pt x="503" y="515"/>
                    <a:pt x="505" y="516"/>
                    <a:pt x="505" y="516"/>
                  </a:cubicBezTo>
                  <a:cubicBezTo>
                    <a:pt x="507" y="516"/>
                    <a:pt x="510" y="516"/>
                    <a:pt x="510" y="515"/>
                  </a:cubicBezTo>
                  <a:cubicBezTo>
                    <a:pt x="511" y="514"/>
                    <a:pt x="509" y="511"/>
                    <a:pt x="509" y="510"/>
                  </a:cubicBezTo>
                  <a:cubicBezTo>
                    <a:pt x="508" y="510"/>
                    <a:pt x="506" y="509"/>
                    <a:pt x="505" y="509"/>
                  </a:cubicBezTo>
                  <a:cubicBezTo>
                    <a:pt x="504" y="508"/>
                    <a:pt x="503" y="507"/>
                    <a:pt x="503" y="506"/>
                  </a:cubicBezTo>
                  <a:cubicBezTo>
                    <a:pt x="503" y="505"/>
                    <a:pt x="504" y="503"/>
                    <a:pt x="505" y="502"/>
                  </a:cubicBezTo>
                  <a:cubicBezTo>
                    <a:pt x="506" y="501"/>
                    <a:pt x="508" y="500"/>
                    <a:pt x="509" y="499"/>
                  </a:cubicBezTo>
                  <a:cubicBezTo>
                    <a:pt x="511" y="498"/>
                    <a:pt x="513" y="495"/>
                    <a:pt x="514" y="494"/>
                  </a:cubicBezTo>
                  <a:cubicBezTo>
                    <a:pt x="515" y="493"/>
                    <a:pt x="517" y="492"/>
                    <a:pt x="518" y="492"/>
                  </a:cubicBezTo>
                  <a:cubicBezTo>
                    <a:pt x="519" y="492"/>
                    <a:pt x="521" y="493"/>
                    <a:pt x="523" y="493"/>
                  </a:cubicBezTo>
                  <a:cubicBezTo>
                    <a:pt x="523" y="493"/>
                    <a:pt x="525" y="493"/>
                    <a:pt x="526" y="493"/>
                  </a:cubicBezTo>
                  <a:cubicBezTo>
                    <a:pt x="527" y="494"/>
                    <a:pt x="528" y="496"/>
                    <a:pt x="528" y="497"/>
                  </a:cubicBezTo>
                  <a:cubicBezTo>
                    <a:pt x="528" y="498"/>
                    <a:pt x="526" y="499"/>
                    <a:pt x="525" y="500"/>
                  </a:cubicBezTo>
                  <a:cubicBezTo>
                    <a:pt x="524" y="500"/>
                    <a:pt x="522" y="500"/>
                    <a:pt x="521" y="501"/>
                  </a:cubicBezTo>
                  <a:cubicBezTo>
                    <a:pt x="521" y="501"/>
                    <a:pt x="522" y="503"/>
                    <a:pt x="521" y="503"/>
                  </a:cubicBezTo>
                  <a:cubicBezTo>
                    <a:pt x="521" y="504"/>
                    <a:pt x="518" y="505"/>
                    <a:pt x="518" y="506"/>
                  </a:cubicBezTo>
                  <a:cubicBezTo>
                    <a:pt x="518" y="507"/>
                    <a:pt x="518" y="509"/>
                    <a:pt x="519" y="509"/>
                  </a:cubicBezTo>
                  <a:cubicBezTo>
                    <a:pt x="520" y="510"/>
                    <a:pt x="521" y="509"/>
                    <a:pt x="522" y="510"/>
                  </a:cubicBezTo>
                  <a:cubicBezTo>
                    <a:pt x="522" y="510"/>
                    <a:pt x="522" y="512"/>
                    <a:pt x="523" y="512"/>
                  </a:cubicBezTo>
                  <a:cubicBezTo>
                    <a:pt x="523" y="513"/>
                    <a:pt x="525" y="514"/>
                    <a:pt x="525" y="514"/>
                  </a:cubicBezTo>
                  <a:cubicBezTo>
                    <a:pt x="527" y="514"/>
                    <a:pt x="529" y="513"/>
                    <a:pt x="530" y="513"/>
                  </a:cubicBezTo>
                  <a:cubicBezTo>
                    <a:pt x="531" y="513"/>
                    <a:pt x="534" y="513"/>
                    <a:pt x="535" y="512"/>
                  </a:cubicBezTo>
                  <a:cubicBezTo>
                    <a:pt x="536" y="511"/>
                    <a:pt x="537" y="507"/>
                    <a:pt x="538" y="507"/>
                  </a:cubicBezTo>
                  <a:cubicBezTo>
                    <a:pt x="538" y="506"/>
                    <a:pt x="540" y="504"/>
                    <a:pt x="540" y="502"/>
                  </a:cubicBezTo>
                  <a:cubicBezTo>
                    <a:pt x="541" y="501"/>
                    <a:pt x="542" y="498"/>
                    <a:pt x="542" y="496"/>
                  </a:cubicBezTo>
                  <a:cubicBezTo>
                    <a:pt x="542" y="495"/>
                    <a:pt x="540" y="493"/>
                    <a:pt x="540" y="492"/>
                  </a:cubicBezTo>
                  <a:cubicBezTo>
                    <a:pt x="540" y="491"/>
                    <a:pt x="541" y="489"/>
                    <a:pt x="542" y="487"/>
                  </a:cubicBezTo>
                  <a:cubicBezTo>
                    <a:pt x="542" y="486"/>
                    <a:pt x="542" y="484"/>
                    <a:pt x="542" y="482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5" name="Freeform 64"/>
            <p:cNvSpPr>
              <a:spLocks/>
            </p:cNvSpPr>
            <p:nvPr/>
          </p:nvSpPr>
          <p:spPr bwMode="auto">
            <a:xfrm>
              <a:off x="4864100" y="3922713"/>
              <a:ext cx="646112" cy="660400"/>
            </a:xfrm>
            <a:custGeom>
              <a:avLst/>
              <a:gdLst>
                <a:gd name="T0" fmla="*/ 747 w 767"/>
                <a:gd name="T1" fmla="*/ 445 h 784"/>
                <a:gd name="T2" fmla="*/ 721 w 767"/>
                <a:gd name="T3" fmla="*/ 438 h 784"/>
                <a:gd name="T4" fmla="*/ 713 w 767"/>
                <a:gd name="T5" fmla="*/ 406 h 784"/>
                <a:gd name="T6" fmla="*/ 694 w 767"/>
                <a:gd name="T7" fmla="*/ 379 h 784"/>
                <a:gd name="T8" fmla="*/ 664 w 767"/>
                <a:gd name="T9" fmla="*/ 367 h 784"/>
                <a:gd name="T10" fmla="*/ 655 w 767"/>
                <a:gd name="T11" fmla="*/ 332 h 784"/>
                <a:gd name="T12" fmla="*/ 639 w 767"/>
                <a:gd name="T13" fmla="*/ 303 h 784"/>
                <a:gd name="T14" fmla="*/ 597 w 767"/>
                <a:gd name="T15" fmla="*/ 286 h 784"/>
                <a:gd name="T16" fmla="*/ 581 w 767"/>
                <a:gd name="T17" fmla="*/ 265 h 784"/>
                <a:gd name="T18" fmla="*/ 565 w 767"/>
                <a:gd name="T19" fmla="*/ 238 h 784"/>
                <a:gd name="T20" fmla="*/ 535 w 767"/>
                <a:gd name="T21" fmla="*/ 219 h 784"/>
                <a:gd name="T22" fmla="*/ 506 w 767"/>
                <a:gd name="T23" fmla="*/ 194 h 784"/>
                <a:gd name="T24" fmla="*/ 463 w 767"/>
                <a:gd name="T25" fmla="*/ 169 h 784"/>
                <a:gd name="T26" fmla="*/ 428 w 767"/>
                <a:gd name="T27" fmla="*/ 140 h 784"/>
                <a:gd name="T28" fmla="*/ 402 w 767"/>
                <a:gd name="T29" fmla="*/ 95 h 784"/>
                <a:gd name="T30" fmla="*/ 365 w 767"/>
                <a:gd name="T31" fmla="*/ 83 h 784"/>
                <a:gd name="T32" fmla="*/ 323 w 767"/>
                <a:gd name="T33" fmla="*/ 60 h 784"/>
                <a:gd name="T34" fmla="*/ 331 w 767"/>
                <a:gd name="T35" fmla="*/ 25 h 784"/>
                <a:gd name="T36" fmla="*/ 343 w 767"/>
                <a:gd name="T37" fmla="*/ 1 h 784"/>
                <a:gd name="T38" fmla="*/ 47 w 767"/>
                <a:gd name="T39" fmla="*/ 54 h 784"/>
                <a:gd name="T40" fmla="*/ 127 w 767"/>
                <a:gd name="T41" fmla="*/ 433 h 784"/>
                <a:gd name="T42" fmla="*/ 132 w 767"/>
                <a:gd name="T43" fmla="*/ 446 h 784"/>
                <a:gd name="T44" fmla="*/ 143 w 767"/>
                <a:gd name="T45" fmla="*/ 463 h 784"/>
                <a:gd name="T46" fmla="*/ 160 w 767"/>
                <a:gd name="T47" fmla="*/ 484 h 784"/>
                <a:gd name="T48" fmla="*/ 160 w 767"/>
                <a:gd name="T49" fmla="*/ 506 h 784"/>
                <a:gd name="T50" fmla="*/ 173 w 767"/>
                <a:gd name="T51" fmla="*/ 524 h 784"/>
                <a:gd name="T52" fmla="*/ 160 w 767"/>
                <a:gd name="T53" fmla="*/ 540 h 784"/>
                <a:gd name="T54" fmla="*/ 159 w 767"/>
                <a:gd name="T55" fmla="*/ 560 h 784"/>
                <a:gd name="T56" fmla="*/ 152 w 767"/>
                <a:gd name="T57" fmla="*/ 590 h 784"/>
                <a:gd name="T58" fmla="*/ 158 w 767"/>
                <a:gd name="T59" fmla="*/ 614 h 784"/>
                <a:gd name="T60" fmla="*/ 170 w 767"/>
                <a:gd name="T61" fmla="*/ 635 h 784"/>
                <a:gd name="T62" fmla="*/ 173 w 767"/>
                <a:gd name="T63" fmla="*/ 660 h 784"/>
                <a:gd name="T64" fmla="*/ 174 w 767"/>
                <a:gd name="T65" fmla="*/ 685 h 784"/>
                <a:gd name="T66" fmla="*/ 175 w 767"/>
                <a:gd name="T67" fmla="*/ 706 h 784"/>
                <a:gd name="T68" fmla="*/ 181 w 767"/>
                <a:gd name="T69" fmla="*/ 713 h 784"/>
                <a:gd name="T70" fmla="*/ 195 w 767"/>
                <a:gd name="T71" fmla="*/ 732 h 784"/>
                <a:gd name="T72" fmla="*/ 199 w 767"/>
                <a:gd name="T73" fmla="*/ 753 h 784"/>
                <a:gd name="T74" fmla="*/ 218 w 767"/>
                <a:gd name="T75" fmla="*/ 784 h 784"/>
                <a:gd name="T76" fmla="*/ 614 w 767"/>
                <a:gd name="T77" fmla="*/ 749 h 784"/>
                <a:gd name="T78" fmla="*/ 631 w 767"/>
                <a:gd name="T79" fmla="*/ 775 h 784"/>
                <a:gd name="T80" fmla="*/ 647 w 767"/>
                <a:gd name="T81" fmla="*/ 750 h 784"/>
                <a:gd name="T82" fmla="*/ 634 w 767"/>
                <a:gd name="T83" fmla="*/ 716 h 784"/>
                <a:gd name="T84" fmla="*/ 638 w 767"/>
                <a:gd name="T85" fmla="*/ 696 h 784"/>
                <a:gd name="T86" fmla="*/ 655 w 767"/>
                <a:gd name="T87" fmla="*/ 689 h 784"/>
                <a:gd name="T88" fmla="*/ 680 w 767"/>
                <a:gd name="T89" fmla="*/ 696 h 784"/>
                <a:gd name="T90" fmla="*/ 712 w 767"/>
                <a:gd name="T91" fmla="*/ 693 h 784"/>
                <a:gd name="T92" fmla="*/ 719 w 767"/>
                <a:gd name="T93" fmla="*/ 682 h 784"/>
                <a:gd name="T94" fmla="*/ 717 w 767"/>
                <a:gd name="T95" fmla="*/ 651 h 784"/>
                <a:gd name="T96" fmla="*/ 718 w 767"/>
                <a:gd name="T97" fmla="*/ 637 h 784"/>
                <a:gd name="T98" fmla="*/ 723 w 767"/>
                <a:gd name="T99" fmla="*/ 608 h 784"/>
                <a:gd name="T100" fmla="*/ 725 w 767"/>
                <a:gd name="T101" fmla="*/ 578 h 784"/>
                <a:gd name="T102" fmla="*/ 726 w 767"/>
                <a:gd name="T103" fmla="*/ 550 h 784"/>
                <a:gd name="T104" fmla="*/ 737 w 767"/>
                <a:gd name="T105" fmla="*/ 530 h 784"/>
                <a:gd name="T106" fmla="*/ 725 w 767"/>
                <a:gd name="T107" fmla="*/ 512 h 784"/>
                <a:gd name="T108" fmla="*/ 746 w 767"/>
                <a:gd name="T109" fmla="*/ 495 h 784"/>
                <a:gd name="T110" fmla="*/ 739 w 767"/>
                <a:gd name="T111" fmla="*/ 483 h 784"/>
                <a:gd name="T112" fmla="*/ 756 w 767"/>
                <a:gd name="T113" fmla="*/ 473 h 784"/>
                <a:gd name="T114" fmla="*/ 765 w 767"/>
                <a:gd name="T115" fmla="*/ 464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67" h="784">
                  <a:moveTo>
                    <a:pt x="766" y="452"/>
                  </a:moveTo>
                  <a:cubicBezTo>
                    <a:pt x="765" y="451"/>
                    <a:pt x="761" y="453"/>
                    <a:pt x="759" y="452"/>
                  </a:cubicBezTo>
                  <a:cubicBezTo>
                    <a:pt x="758" y="452"/>
                    <a:pt x="758" y="451"/>
                    <a:pt x="757" y="451"/>
                  </a:cubicBezTo>
                  <a:cubicBezTo>
                    <a:pt x="757" y="451"/>
                    <a:pt x="756" y="452"/>
                    <a:pt x="756" y="452"/>
                  </a:cubicBezTo>
                  <a:cubicBezTo>
                    <a:pt x="755" y="452"/>
                    <a:pt x="753" y="451"/>
                    <a:pt x="752" y="450"/>
                  </a:cubicBezTo>
                  <a:cubicBezTo>
                    <a:pt x="751" y="449"/>
                    <a:pt x="751" y="447"/>
                    <a:pt x="750" y="446"/>
                  </a:cubicBezTo>
                  <a:cubicBezTo>
                    <a:pt x="749" y="446"/>
                    <a:pt x="747" y="446"/>
                    <a:pt x="747" y="445"/>
                  </a:cubicBezTo>
                  <a:cubicBezTo>
                    <a:pt x="745" y="445"/>
                    <a:pt x="744" y="443"/>
                    <a:pt x="742" y="442"/>
                  </a:cubicBezTo>
                  <a:cubicBezTo>
                    <a:pt x="741" y="442"/>
                    <a:pt x="739" y="442"/>
                    <a:pt x="738" y="443"/>
                  </a:cubicBezTo>
                  <a:cubicBezTo>
                    <a:pt x="738" y="443"/>
                    <a:pt x="737" y="445"/>
                    <a:pt x="737" y="446"/>
                  </a:cubicBezTo>
                  <a:cubicBezTo>
                    <a:pt x="736" y="447"/>
                    <a:pt x="733" y="448"/>
                    <a:pt x="732" y="448"/>
                  </a:cubicBezTo>
                  <a:cubicBezTo>
                    <a:pt x="731" y="447"/>
                    <a:pt x="729" y="444"/>
                    <a:pt x="728" y="444"/>
                  </a:cubicBezTo>
                  <a:cubicBezTo>
                    <a:pt x="727" y="443"/>
                    <a:pt x="725" y="443"/>
                    <a:pt x="724" y="442"/>
                  </a:cubicBezTo>
                  <a:cubicBezTo>
                    <a:pt x="723" y="442"/>
                    <a:pt x="721" y="440"/>
                    <a:pt x="721" y="438"/>
                  </a:cubicBezTo>
                  <a:cubicBezTo>
                    <a:pt x="720" y="437"/>
                    <a:pt x="722" y="433"/>
                    <a:pt x="721" y="431"/>
                  </a:cubicBezTo>
                  <a:cubicBezTo>
                    <a:pt x="720" y="430"/>
                    <a:pt x="718" y="429"/>
                    <a:pt x="717" y="428"/>
                  </a:cubicBezTo>
                  <a:cubicBezTo>
                    <a:pt x="716" y="427"/>
                    <a:pt x="714" y="425"/>
                    <a:pt x="714" y="423"/>
                  </a:cubicBezTo>
                  <a:cubicBezTo>
                    <a:pt x="714" y="422"/>
                    <a:pt x="716" y="419"/>
                    <a:pt x="716" y="417"/>
                  </a:cubicBezTo>
                  <a:cubicBezTo>
                    <a:pt x="717" y="416"/>
                    <a:pt x="717" y="413"/>
                    <a:pt x="717" y="412"/>
                  </a:cubicBezTo>
                  <a:cubicBezTo>
                    <a:pt x="717" y="411"/>
                    <a:pt x="715" y="411"/>
                    <a:pt x="715" y="410"/>
                  </a:cubicBezTo>
                  <a:cubicBezTo>
                    <a:pt x="714" y="409"/>
                    <a:pt x="714" y="407"/>
                    <a:pt x="713" y="406"/>
                  </a:cubicBezTo>
                  <a:cubicBezTo>
                    <a:pt x="712" y="405"/>
                    <a:pt x="709" y="405"/>
                    <a:pt x="708" y="404"/>
                  </a:cubicBezTo>
                  <a:cubicBezTo>
                    <a:pt x="707" y="404"/>
                    <a:pt x="706" y="402"/>
                    <a:pt x="706" y="401"/>
                  </a:cubicBezTo>
                  <a:cubicBezTo>
                    <a:pt x="706" y="400"/>
                    <a:pt x="705" y="398"/>
                    <a:pt x="704" y="397"/>
                  </a:cubicBezTo>
                  <a:cubicBezTo>
                    <a:pt x="704" y="396"/>
                    <a:pt x="701" y="394"/>
                    <a:pt x="700" y="392"/>
                  </a:cubicBezTo>
                  <a:cubicBezTo>
                    <a:pt x="700" y="391"/>
                    <a:pt x="699" y="387"/>
                    <a:pt x="699" y="387"/>
                  </a:cubicBezTo>
                  <a:cubicBezTo>
                    <a:pt x="699" y="386"/>
                    <a:pt x="698" y="384"/>
                    <a:pt x="697" y="383"/>
                  </a:cubicBezTo>
                  <a:cubicBezTo>
                    <a:pt x="696" y="382"/>
                    <a:pt x="695" y="380"/>
                    <a:pt x="694" y="379"/>
                  </a:cubicBezTo>
                  <a:cubicBezTo>
                    <a:pt x="693" y="378"/>
                    <a:pt x="690" y="379"/>
                    <a:pt x="689" y="378"/>
                  </a:cubicBezTo>
                  <a:cubicBezTo>
                    <a:pt x="688" y="378"/>
                    <a:pt x="687" y="376"/>
                    <a:pt x="686" y="375"/>
                  </a:cubicBezTo>
                  <a:cubicBezTo>
                    <a:pt x="685" y="374"/>
                    <a:pt x="684" y="372"/>
                    <a:pt x="682" y="372"/>
                  </a:cubicBezTo>
                  <a:cubicBezTo>
                    <a:pt x="681" y="372"/>
                    <a:pt x="679" y="374"/>
                    <a:pt x="679" y="374"/>
                  </a:cubicBezTo>
                  <a:cubicBezTo>
                    <a:pt x="679" y="374"/>
                    <a:pt x="674" y="373"/>
                    <a:pt x="673" y="372"/>
                  </a:cubicBezTo>
                  <a:cubicBezTo>
                    <a:pt x="672" y="372"/>
                    <a:pt x="671" y="369"/>
                    <a:pt x="670" y="369"/>
                  </a:cubicBezTo>
                  <a:cubicBezTo>
                    <a:pt x="668" y="368"/>
                    <a:pt x="665" y="368"/>
                    <a:pt x="664" y="367"/>
                  </a:cubicBezTo>
                  <a:cubicBezTo>
                    <a:pt x="663" y="367"/>
                    <a:pt x="662" y="365"/>
                    <a:pt x="662" y="364"/>
                  </a:cubicBezTo>
                  <a:cubicBezTo>
                    <a:pt x="662" y="362"/>
                    <a:pt x="664" y="360"/>
                    <a:pt x="664" y="359"/>
                  </a:cubicBezTo>
                  <a:cubicBezTo>
                    <a:pt x="664" y="357"/>
                    <a:pt x="661" y="353"/>
                    <a:pt x="661" y="353"/>
                  </a:cubicBezTo>
                  <a:cubicBezTo>
                    <a:pt x="661" y="353"/>
                    <a:pt x="658" y="350"/>
                    <a:pt x="658" y="349"/>
                  </a:cubicBezTo>
                  <a:cubicBezTo>
                    <a:pt x="657" y="347"/>
                    <a:pt x="660" y="344"/>
                    <a:pt x="659" y="343"/>
                  </a:cubicBezTo>
                  <a:cubicBezTo>
                    <a:pt x="659" y="341"/>
                    <a:pt x="656" y="339"/>
                    <a:pt x="655" y="337"/>
                  </a:cubicBezTo>
                  <a:cubicBezTo>
                    <a:pt x="655" y="336"/>
                    <a:pt x="655" y="333"/>
                    <a:pt x="655" y="332"/>
                  </a:cubicBezTo>
                  <a:cubicBezTo>
                    <a:pt x="654" y="331"/>
                    <a:pt x="654" y="328"/>
                    <a:pt x="653" y="327"/>
                  </a:cubicBezTo>
                  <a:cubicBezTo>
                    <a:pt x="652" y="327"/>
                    <a:pt x="649" y="326"/>
                    <a:pt x="648" y="325"/>
                  </a:cubicBezTo>
                  <a:cubicBezTo>
                    <a:pt x="648" y="324"/>
                    <a:pt x="647" y="323"/>
                    <a:pt x="646" y="322"/>
                  </a:cubicBezTo>
                  <a:cubicBezTo>
                    <a:pt x="646" y="321"/>
                    <a:pt x="646" y="318"/>
                    <a:pt x="645" y="317"/>
                  </a:cubicBezTo>
                  <a:cubicBezTo>
                    <a:pt x="644" y="316"/>
                    <a:pt x="641" y="315"/>
                    <a:pt x="640" y="313"/>
                  </a:cubicBezTo>
                  <a:cubicBezTo>
                    <a:pt x="639" y="313"/>
                    <a:pt x="639" y="310"/>
                    <a:pt x="639" y="309"/>
                  </a:cubicBezTo>
                  <a:cubicBezTo>
                    <a:pt x="639" y="308"/>
                    <a:pt x="639" y="304"/>
                    <a:pt x="639" y="303"/>
                  </a:cubicBezTo>
                  <a:cubicBezTo>
                    <a:pt x="639" y="303"/>
                    <a:pt x="637" y="300"/>
                    <a:pt x="636" y="299"/>
                  </a:cubicBezTo>
                  <a:cubicBezTo>
                    <a:pt x="635" y="298"/>
                    <a:pt x="632" y="298"/>
                    <a:pt x="631" y="297"/>
                  </a:cubicBezTo>
                  <a:cubicBezTo>
                    <a:pt x="630" y="297"/>
                    <a:pt x="627" y="296"/>
                    <a:pt x="626" y="295"/>
                  </a:cubicBezTo>
                  <a:cubicBezTo>
                    <a:pt x="624" y="294"/>
                    <a:pt x="621" y="290"/>
                    <a:pt x="619" y="290"/>
                  </a:cubicBezTo>
                  <a:cubicBezTo>
                    <a:pt x="617" y="289"/>
                    <a:pt x="615" y="291"/>
                    <a:pt x="613" y="291"/>
                  </a:cubicBezTo>
                  <a:cubicBezTo>
                    <a:pt x="611" y="291"/>
                    <a:pt x="608" y="290"/>
                    <a:pt x="606" y="289"/>
                  </a:cubicBezTo>
                  <a:cubicBezTo>
                    <a:pt x="604" y="289"/>
                    <a:pt x="597" y="286"/>
                    <a:pt x="597" y="286"/>
                  </a:cubicBezTo>
                  <a:cubicBezTo>
                    <a:pt x="596" y="286"/>
                    <a:pt x="594" y="282"/>
                    <a:pt x="594" y="281"/>
                  </a:cubicBezTo>
                  <a:cubicBezTo>
                    <a:pt x="594" y="279"/>
                    <a:pt x="594" y="277"/>
                    <a:pt x="594" y="276"/>
                  </a:cubicBezTo>
                  <a:cubicBezTo>
                    <a:pt x="594" y="275"/>
                    <a:pt x="593" y="272"/>
                    <a:pt x="591" y="272"/>
                  </a:cubicBezTo>
                  <a:cubicBezTo>
                    <a:pt x="590" y="272"/>
                    <a:pt x="590" y="275"/>
                    <a:pt x="589" y="275"/>
                  </a:cubicBezTo>
                  <a:cubicBezTo>
                    <a:pt x="587" y="275"/>
                    <a:pt x="585" y="272"/>
                    <a:pt x="583" y="272"/>
                  </a:cubicBezTo>
                  <a:cubicBezTo>
                    <a:pt x="582" y="271"/>
                    <a:pt x="579" y="271"/>
                    <a:pt x="579" y="270"/>
                  </a:cubicBezTo>
                  <a:cubicBezTo>
                    <a:pt x="578" y="268"/>
                    <a:pt x="581" y="266"/>
                    <a:pt x="581" y="265"/>
                  </a:cubicBezTo>
                  <a:cubicBezTo>
                    <a:pt x="581" y="263"/>
                    <a:pt x="579" y="261"/>
                    <a:pt x="577" y="260"/>
                  </a:cubicBezTo>
                  <a:cubicBezTo>
                    <a:pt x="577" y="259"/>
                    <a:pt x="575" y="258"/>
                    <a:pt x="574" y="258"/>
                  </a:cubicBezTo>
                  <a:cubicBezTo>
                    <a:pt x="572" y="258"/>
                    <a:pt x="570" y="258"/>
                    <a:pt x="568" y="257"/>
                  </a:cubicBezTo>
                  <a:cubicBezTo>
                    <a:pt x="567" y="257"/>
                    <a:pt x="565" y="256"/>
                    <a:pt x="565" y="255"/>
                  </a:cubicBezTo>
                  <a:cubicBezTo>
                    <a:pt x="564" y="254"/>
                    <a:pt x="565" y="251"/>
                    <a:pt x="565" y="250"/>
                  </a:cubicBezTo>
                  <a:cubicBezTo>
                    <a:pt x="565" y="248"/>
                    <a:pt x="563" y="246"/>
                    <a:pt x="563" y="245"/>
                  </a:cubicBezTo>
                  <a:cubicBezTo>
                    <a:pt x="563" y="243"/>
                    <a:pt x="565" y="240"/>
                    <a:pt x="565" y="238"/>
                  </a:cubicBezTo>
                  <a:cubicBezTo>
                    <a:pt x="565" y="237"/>
                    <a:pt x="563" y="235"/>
                    <a:pt x="562" y="235"/>
                  </a:cubicBezTo>
                  <a:cubicBezTo>
                    <a:pt x="560" y="234"/>
                    <a:pt x="557" y="235"/>
                    <a:pt x="556" y="234"/>
                  </a:cubicBezTo>
                  <a:cubicBezTo>
                    <a:pt x="554" y="233"/>
                    <a:pt x="553" y="231"/>
                    <a:pt x="552" y="230"/>
                  </a:cubicBezTo>
                  <a:cubicBezTo>
                    <a:pt x="551" y="229"/>
                    <a:pt x="549" y="226"/>
                    <a:pt x="548" y="225"/>
                  </a:cubicBezTo>
                  <a:cubicBezTo>
                    <a:pt x="547" y="225"/>
                    <a:pt x="545" y="224"/>
                    <a:pt x="545" y="223"/>
                  </a:cubicBezTo>
                  <a:cubicBezTo>
                    <a:pt x="544" y="222"/>
                    <a:pt x="543" y="221"/>
                    <a:pt x="542" y="220"/>
                  </a:cubicBezTo>
                  <a:cubicBezTo>
                    <a:pt x="540" y="220"/>
                    <a:pt x="536" y="219"/>
                    <a:pt x="535" y="219"/>
                  </a:cubicBezTo>
                  <a:cubicBezTo>
                    <a:pt x="534" y="218"/>
                    <a:pt x="533" y="217"/>
                    <a:pt x="533" y="217"/>
                  </a:cubicBezTo>
                  <a:cubicBezTo>
                    <a:pt x="532" y="217"/>
                    <a:pt x="530" y="219"/>
                    <a:pt x="529" y="219"/>
                  </a:cubicBezTo>
                  <a:cubicBezTo>
                    <a:pt x="528" y="219"/>
                    <a:pt x="526" y="218"/>
                    <a:pt x="525" y="218"/>
                  </a:cubicBezTo>
                  <a:cubicBezTo>
                    <a:pt x="524" y="217"/>
                    <a:pt x="522" y="216"/>
                    <a:pt x="521" y="215"/>
                  </a:cubicBezTo>
                  <a:cubicBezTo>
                    <a:pt x="519" y="214"/>
                    <a:pt x="518" y="210"/>
                    <a:pt x="516" y="208"/>
                  </a:cubicBezTo>
                  <a:cubicBezTo>
                    <a:pt x="515" y="207"/>
                    <a:pt x="511" y="205"/>
                    <a:pt x="510" y="204"/>
                  </a:cubicBezTo>
                  <a:cubicBezTo>
                    <a:pt x="509" y="202"/>
                    <a:pt x="508" y="196"/>
                    <a:pt x="506" y="194"/>
                  </a:cubicBezTo>
                  <a:cubicBezTo>
                    <a:pt x="505" y="193"/>
                    <a:pt x="502" y="192"/>
                    <a:pt x="501" y="191"/>
                  </a:cubicBezTo>
                  <a:cubicBezTo>
                    <a:pt x="499" y="190"/>
                    <a:pt x="496" y="187"/>
                    <a:pt x="494" y="185"/>
                  </a:cubicBezTo>
                  <a:cubicBezTo>
                    <a:pt x="492" y="184"/>
                    <a:pt x="487" y="181"/>
                    <a:pt x="484" y="180"/>
                  </a:cubicBezTo>
                  <a:cubicBezTo>
                    <a:pt x="483" y="179"/>
                    <a:pt x="480" y="179"/>
                    <a:pt x="478" y="179"/>
                  </a:cubicBezTo>
                  <a:cubicBezTo>
                    <a:pt x="476" y="179"/>
                    <a:pt x="473" y="178"/>
                    <a:pt x="472" y="177"/>
                  </a:cubicBezTo>
                  <a:cubicBezTo>
                    <a:pt x="471" y="176"/>
                    <a:pt x="468" y="174"/>
                    <a:pt x="466" y="173"/>
                  </a:cubicBezTo>
                  <a:cubicBezTo>
                    <a:pt x="465" y="172"/>
                    <a:pt x="464" y="169"/>
                    <a:pt x="463" y="169"/>
                  </a:cubicBezTo>
                  <a:cubicBezTo>
                    <a:pt x="461" y="168"/>
                    <a:pt x="456" y="169"/>
                    <a:pt x="455" y="168"/>
                  </a:cubicBezTo>
                  <a:cubicBezTo>
                    <a:pt x="453" y="167"/>
                    <a:pt x="453" y="163"/>
                    <a:pt x="452" y="162"/>
                  </a:cubicBezTo>
                  <a:cubicBezTo>
                    <a:pt x="451" y="160"/>
                    <a:pt x="448" y="156"/>
                    <a:pt x="447" y="154"/>
                  </a:cubicBezTo>
                  <a:cubicBezTo>
                    <a:pt x="446" y="153"/>
                    <a:pt x="442" y="151"/>
                    <a:pt x="441" y="150"/>
                  </a:cubicBezTo>
                  <a:cubicBezTo>
                    <a:pt x="440" y="149"/>
                    <a:pt x="440" y="146"/>
                    <a:pt x="439" y="145"/>
                  </a:cubicBezTo>
                  <a:cubicBezTo>
                    <a:pt x="438" y="144"/>
                    <a:pt x="436" y="142"/>
                    <a:pt x="435" y="141"/>
                  </a:cubicBezTo>
                  <a:cubicBezTo>
                    <a:pt x="433" y="140"/>
                    <a:pt x="430" y="141"/>
                    <a:pt x="428" y="140"/>
                  </a:cubicBezTo>
                  <a:cubicBezTo>
                    <a:pt x="427" y="138"/>
                    <a:pt x="425" y="134"/>
                    <a:pt x="424" y="132"/>
                  </a:cubicBezTo>
                  <a:cubicBezTo>
                    <a:pt x="423" y="130"/>
                    <a:pt x="421" y="126"/>
                    <a:pt x="421" y="124"/>
                  </a:cubicBezTo>
                  <a:cubicBezTo>
                    <a:pt x="420" y="122"/>
                    <a:pt x="420" y="119"/>
                    <a:pt x="419" y="117"/>
                  </a:cubicBezTo>
                  <a:cubicBezTo>
                    <a:pt x="418" y="116"/>
                    <a:pt x="416" y="114"/>
                    <a:pt x="415" y="113"/>
                  </a:cubicBezTo>
                  <a:cubicBezTo>
                    <a:pt x="414" y="112"/>
                    <a:pt x="412" y="109"/>
                    <a:pt x="410" y="108"/>
                  </a:cubicBezTo>
                  <a:cubicBezTo>
                    <a:pt x="409" y="107"/>
                    <a:pt x="406" y="105"/>
                    <a:pt x="405" y="104"/>
                  </a:cubicBezTo>
                  <a:cubicBezTo>
                    <a:pt x="403" y="102"/>
                    <a:pt x="403" y="97"/>
                    <a:pt x="402" y="95"/>
                  </a:cubicBezTo>
                  <a:cubicBezTo>
                    <a:pt x="401" y="93"/>
                    <a:pt x="399" y="90"/>
                    <a:pt x="397" y="89"/>
                  </a:cubicBezTo>
                  <a:cubicBezTo>
                    <a:pt x="396" y="88"/>
                    <a:pt x="394" y="86"/>
                    <a:pt x="393" y="85"/>
                  </a:cubicBezTo>
                  <a:cubicBezTo>
                    <a:pt x="391" y="85"/>
                    <a:pt x="388" y="85"/>
                    <a:pt x="387" y="86"/>
                  </a:cubicBezTo>
                  <a:cubicBezTo>
                    <a:pt x="386" y="86"/>
                    <a:pt x="385" y="88"/>
                    <a:pt x="384" y="88"/>
                  </a:cubicBezTo>
                  <a:cubicBezTo>
                    <a:pt x="382" y="89"/>
                    <a:pt x="379" y="90"/>
                    <a:pt x="378" y="90"/>
                  </a:cubicBezTo>
                  <a:cubicBezTo>
                    <a:pt x="376" y="90"/>
                    <a:pt x="371" y="89"/>
                    <a:pt x="369" y="88"/>
                  </a:cubicBezTo>
                  <a:cubicBezTo>
                    <a:pt x="368" y="87"/>
                    <a:pt x="366" y="84"/>
                    <a:pt x="365" y="83"/>
                  </a:cubicBezTo>
                  <a:cubicBezTo>
                    <a:pt x="363" y="81"/>
                    <a:pt x="360" y="80"/>
                    <a:pt x="359" y="79"/>
                  </a:cubicBezTo>
                  <a:cubicBezTo>
                    <a:pt x="358" y="78"/>
                    <a:pt x="355" y="75"/>
                    <a:pt x="354" y="74"/>
                  </a:cubicBezTo>
                  <a:cubicBezTo>
                    <a:pt x="352" y="73"/>
                    <a:pt x="350" y="72"/>
                    <a:pt x="349" y="71"/>
                  </a:cubicBezTo>
                  <a:cubicBezTo>
                    <a:pt x="347" y="71"/>
                    <a:pt x="344" y="72"/>
                    <a:pt x="343" y="72"/>
                  </a:cubicBezTo>
                  <a:cubicBezTo>
                    <a:pt x="342" y="72"/>
                    <a:pt x="339" y="71"/>
                    <a:pt x="338" y="70"/>
                  </a:cubicBezTo>
                  <a:cubicBezTo>
                    <a:pt x="335" y="69"/>
                    <a:pt x="331" y="64"/>
                    <a:pt x="328" y="63"/>
                  </a:cubicBezTo>
                  <a:cubicBezTo>
                    <a:pt x="327" y="62"/>
                    <a:pt x="324" y="61"/>
                    <a:pt x="323" y="60"/>
                  </a:cubicBezTo>
                  <a:cubicBezTo>
                    <a:pt x="322" y="59"/>
                    <a:pt x="320" y="57"/>
                    <a:pt x="320" y="56"/>
                  </a:cubicBezTo>
                  <a:cubicBezTo>
                    <a:pt x="320" y="54"/>
                    <a:pt x="323" y="52"/>
                    <a:pt x="323" y="51"/>
                  </a:cubicBezTo>
                  <a:cubicBezTo>
                    <a:pt x="324" y="49"/>
                    <a:pt x="323" y="47"/>
                    <a:pt x="323" y="45"/>
                  </a:cubicBezTo>
                  <a:cubicBezTo>
                    <a:pt x="323" y="44"/>
                    <a:pt x="322" y="42"/>
                    <a:pt x="322" y="41"/>
                  </a:cubicBezTo>
                  <a:cubicBezTo>
                    <a:pt x="322" y="40"/>
                    <a:pt x="324" y="38"/>
                    <a:pt x="325" y="37"/>
                  </a:cubicBezTo>
                  <a:cubicBezTo>
                    <a:pt x="325" y="36"/>
                    <a:pt x="327" y="34"/>
                    <a:pt x="328" y="33"/>
                  </a:cubicBezTo>
                  <a:cubicBezTo>
                    <a:pt x="329" y="31"/>
                    <a:pt x="329" y="27"/>
                    <a:pt x="331" y="25"/>
                  </a:cubicBezTo>
                  <a:cubicBezTo>
                    <a:pt x="332" y="24"/>
                    <a:pt x="335" y="24"/>
                    <a:pt x="336" y="23"/>
                  </a:cubicBezTo>
                  <a:cubicBezTo>
                    <a:pt x="337" y="22"/>
                    <a:pt x="337" y="20"/>
                    <a:pt x="338" y="19"/>
                  </a:cubicBezTo>
                  <a:cubicBezTo>
                    <a:pt x="339" y="18"/>
                    <a:pt x="340" y="16"/>
                    <a:pt x="341" y="16"/>
                  </a:cubicBezTo>
                  <a:cubicBezTo>
                    <a:pt x="342" y="15"/>
                    <a:pt x="344" y="15"/>
                    <a:pt x="345" y="14"/>
                  </a:cubicBezTo>
                  <a:cubicBezTo>
                    <a:pt x="346" y="12"/>
                    <a:pt x="345" y="9"/>
                    <a:pt x="345" y="7"/>
                  </a:cubicBezTo>
                  <a:cubicBezTo>
                    <a:pt x="345" y="6"/>
                    <a:pt x="345" y="3"/>
                    <a:pt x="345" y="0"/>
                  </a:cubicBezTo>
                  <a:cubicBezTo>
                    <a:pt x="344" y="1"/>
                    <a:pt x="343" y="1"/>
                    <a:pt x="343" y="1"/>
                  </a:cubicBezTo>
                  <a:cubicBezTo>
                    <a:pt x="340" y="2"/>
                    <a:pt x="333" y="3"/>
                    <a:pt x="330" y="3"/>
                  </a:cubicBezTo>
                  <a:cubicBezTo>
                    <a:pt x="320" y="6"/>
                    <a:pt x="298" y="11"/>
                    <a:pt x="288" y="13"/>
                  </a:cubicBezTo>
                  <a:cubicBezTo>
                    <a:pt x="270" y="16"/>
                    <a:pt x="234" y="23"/>
                    <a:pt x="217" y="26"/>
                  </a:cubicBezTo>
                  <a:cubicBezTo>
                    <a:pt x="207" y="27"/>
                    <a:pt x="189" y="30"/>
                    <a:pt x="176" y="32"/>
                  </a:cubicBezTo>
                  <a:cubicBezTo>
                    <a:pt x="173" y="33"/>
                    <a:pt x="170" y="33"/>
                    <a:pt x="167" y="34"/>
                  </a:cubicBezTo>
                  <a:cubicBezTo>
                    <a:pt x="156" y="36"/>
                    <a:pt x="134" y="39"/>
                    <a:pt x="123" y="41"/>
                  </a:cubicBezTo>
                  <a:cubicBezTo>
                    <a:pt x="104" y="44"/>
                    <a:pt x="66" y="51"/>
                    <a:pt x="47" y="54"/>
                  </a:cubicBezTo>
                  <a:cubicBezTo>
                    <a:pt x="36" y="56"/>
                    <a:pt x="16" y="59"/>
                    <a:pt x="0" y="61"/>
                  </a:cubicBezTo>
                  <a:cubicBezTo>
                    <a:pt x="59" y="237"/>
                    <a:pt x="59" y="237"/>
                    <a:pt x="59" y="237"/>
                  </a:cubicBezTo>
                  <a:cubicBezTo>
                    <a:pt x="104" y="377"/>
                    <a:pt x="114" y="410"/>
                    <a:pt x="117" y="418"/>
                  </a:cubicBezTo>
                  <a:cubicBezTo>
                    <a:pt x="119" y="420"/>
                    <a:pt x="121" y="421"/>
                    <a:pt x="122" y="423"/>
                  </a:cubicBezTo>
                  <a:cubicBezTo>
                    <a:pt x="122" y="424"/>
                    <a:pt x="122" y="425"/>
                    <a:pt x="122" y="426"/>
                  </a:cubicBezTo>
                  <a:cubicBezTo>
                    <a:pt x="123" y="427"/>
                    <a:pt x="124" y="427"/>
                    <a:pt x="125" y="428"/>
                  </a:cubicBezTo>
                  <a:cubicBezTo>
                    <a:pt x="126" y="430"/>
                    <a:pt x="127" y="432"/>
                    <a:pt x="127" y="433"/>
                  </a:cubicBezTo>
                  <a:cubicBezTo>
                    <a:pt x="128" y="434"/>
                    <a:pt x="128" y="434"/>
                    <a:pt x="128" y="435"/>
                  </a:cubicBezTo>
                  <a:cubicBezTo>
                    <a:pt x="128" y="435"/>
                    <a:pt x="128" y="435"/>
                    <a:pt x="128" y="435"/>
                  </a:cubicBezTo>
                  <a:cubicBezTo>
                    <a:pt x="129" y="436"/>
                    <a:pt x="129" y="437"/>
                    <a:pt x="130" y="438"/>
                  </a:cubicBezTo>
                  <a:cubicBezTo>
                    <a:pt x="131" y="439"/>
                    <a:pt x="131" y="442"/>
                    <a:pt x="132" y="443"/>
                  </a:cubicBezTo>
                  <a:cubicBezTo>
                    <a:pt x="132" y="443"/>
                    <a:pt x="132" y="444"/>
                    <a:pt x="132" y="445"/>
                  </a:cubicBezTo>
                  <a:cubicBezTo>
                    <a:pt x="132" y="445"/>
                    <a:pt x="132" y="445"/>
                    <a:pt x="132" y="445"/>
                  </a:cubicBezTo>
                  <a:cubicBezTo>
                    <a:pt x="132" y="446"/>
                    <a:pt x="132" y="446"/>
                    <a:pt x="132" y="446"/>
                  </a:cubicBezTo>
                  <a:cubicBezTo>
                    <a:pt x="133" y="446"/>
                    <a:pt x="133" y="447"/>
                    <a:pt x="134" y="447"/>
                  </a:cubicBezTo>
                  <a:cubicBezTo>
                    <a:pt x="134" y="447"/>
                    <a:pt x="136" y="450"/>
                    <a:pt x="137" y="452"/>
                  </a:cubicBezTo>
                  <a:cubicBezTo>
                    <a:pt x="137" y="453"/>
                    <a:pt x="137" y="454"/>
                    <a:pt x="138" y="456"/>
                  </a:cubicBezTo>
                  <a:cubicBezTo>
                    <a:pt x="138" y="457"/>
                    <a:pt x="138" y="458"/>
                    <a:pt x="138" y="458"/>
                  </a:cubicBezTo>
                  <a:cubicBezTo>
                    <a:pt x="139" y="460"/>
                    <a:pt x="139" y="461"/>
                    <a:pt x="140" y="461"/>
                  </a:cubicBezTo>
                  <a:cubicBezTo>
                    <a:pt x="140" y="462"/>
                    <a:pt x="141" y="462"/>
                    <a:pt x="141" y="462"/>
                  </a:cubicBezTo>
                  <a:cubicBezTo>
                    <a:pt x="142" y="463"/>
                    <a:pt x="142" y="463"/>
                    <a:pt x="143" y="463"/>
                  </a:cubicBezTo>
                  <a:cubicBezTo>
                    <a:pt x="145" y="465"/>
                    <a:pt x="146" y="466"/>
                    <a:pt x="147" y="467"/>
                  </a:cubicBezTo>
                  <a:cubicBezTo>
                    <a:pt x="148" y="468"/>
                    <a:pt x="148" y="468"/>
                    <a:pt x="148" y="468"/>
                  </a:cubicBezTo>
                  <a:cubicBezTo>
                    <a:pt x="150" y="470"/>
                    <a:pt x="152" y="471"/>
                    <a:pt x="153" y="473"/>
                  </a:cubicBezTo>
                  <a:cubicBezTo>
                    <a:pt x="154" y="475"/>
                    <a:pt x="154" y="477"/>
                    <a:pt x="154" y="479"/>
                  </a:cubicBezTo>
                  <a:cubicBezTo>
                    <a:pt x="155" y="480"/>
                    <a:pt x="155" y="481"/>
                    <a:pt x="155" y="482"/>
                  </a:cubicBezTo>
                  <a:cubicBezTo>
                    <a:pt x="155" y="482"/>
                    <a:pt x="155" y="482"/>
                    <a:pt x="155" y="482"/>
                  </a:cubicBezTo>
                  <a:cubicBezTo>
                    <a:pt x="156" y="482"/>
                    <a:pt x="158" y="483"/>
                    <a:pt x="160" y="484"/>
                  </a:cubicBezTo>
                  <a:cubicBezTo>
                    <a:pt x="161" y="487"/>
                    <a:pt x="161" y="490"/>
                    <a:pt x="161" y="491"/>
                  </a:cubicBezTo>
                  <a:cubicBezTo>
                    <a:pt x="161" y="491"/>
                    <a:pt x="161" y="492"/>
                    <a:pt x="161" y="492"/>
                  </a:cubicBezTo>
                  <a:cubicBezTo>
                    <a:pt x="160" y="492"/>
                    <a:pt x="160" y="493"/>
                    <a:pt x="160" y="494"/>
                  </a:cubicBezTo>
                  <a:cubicBezTo>
                    <a:pt x="160" y="494"/>
                    <a:pt x="160" y="494"/>
                    <a:pt x="160" y="494"/>
                  </a:cubicBezTo>
                  <a:cubicBezTo>
                    <a:pt x="160" y="495"/>
                    <a:pt x="161" y="496"/>
                    <a:pt x="161" y="498"/>
                  </a:cubicBezTo>
                  <a:cubicBezTo>
                    <a:pt x="162" y="500"/>
                    <a:pt x="161" y="504"/>
                    <a:pt x="160" y="505"/>
                  </a:cubicBezTo>
                  <a:cubicBezTo>
                    <a:pt x="160" y="505"/>
                    <a:pt x="160" y="505"/>
                    <a:pt x="160" y="506"/>
                  </a:cubicBezTo>
                  <a:cubicBezTo>
                    <a:pt x="160" y="506"/>
                    <a:pt x="160" y="506"/>
                    <a:pt x="160" y="506"/>
                  </a:cubicBezTo>
                  <a:cubicBezTo>
                    <a:pt x="162" y="506"/>
                    <a:pt x="164" y="506"/>
                    <a:pt x="166" y="507"/>
                  </a:cubicBezTo>
                  <a:cubicBezTo>
                    <a:pt x="167" y="508"/>
                    <a:pt x="168" y="509"/>
                    <a:pt x="168" y="509"/>
                  </a:cubicBezTo>
                  <a:cubicBezTo>
                    <a:pt x="168" y="509"/>
                    <a:pt x="168" y="509"/>
                    <a:pt x="169" y="509"/>
                  </a:cubicBezTo>
                  <a:cubicBezTo>
                    <a:pt x="170" y="509"/>
                    <a:pt x="171" y="510"/>
                    <a:pt x="173" y="511"/>
                  </a:cubicBezTo>
                  <a:cubicBezTo>
                    <a:pt x="175" y="512"/>
                    <a:pt x="177" y="516"/>
                    <a:pt x="177" y="520"/>
                  </a:cubicBezTo>
                  <a:cubicBezTo>
                    <a:pt x="176" y="522"/>
                    <a:pt x="175" y="523"/>
                    <a:pt x="173" y="524"/>
                  </a:cubicBezTo>
                  <a:cubicBezTo>
                    <a:pt x="173" y="525"/>
                    <a:pt x="173" y="525"/>
                    <a:pt x="173" y="526"/>
                  </a:cubicBezTo>
                  <a:cubicBezTo>
                    <a:pt x="173" y="526"/>
                    <a:pt x="173" y="526"/>
                    <a:pt x="173" y="526"/>
                  </a:cubicBezTo>
                  <a:cubicBezTo>
                    <a:pt x="173" y="527"/>
                    <a:pt x="172" y="530"/>
                    <a:pt x="170" y="531"/>
                  </a:cubicBezTo>
                  <a:cubicBezTo>
                    <a:pt x="169" y="532"/>
                    <a:pt x="168" y="532"/>
                    <a:pt x="167" y="532"/>
                  </a:cubicBezTo>
                  <a:cubicBezTo>
                    <a:pt x="167" y="533"/>
                    <a:pt x="166" y="533"/>
                    <a:pt x="166" y="533"/>
                  </a:cubicBezTo>
                  <a:cubicBezTo>
                    <a:pt x="166" y="535"/>
                    <a:pt x="164" y="536"/>
                    <a:pt x="162" y="538"/>
                  </a:cubicBezTo>
                  <a:cubicBezTo>
                    <a:pt x="161" y="539"/>
                    <a:pt x="161" y="539"/>
                    <a:pt x="160" y="540"/>
                  </a:cubicBezTo>
                  <a:cubicBezTo>
                    <a:pt x="159" y="540"/>
                    <a:pt x="158" y="541"/>
                    <a:pt x="158" y="541"/>
                  </a:cubicBezTo>
                  <a:cubicBezTo>
                    <a:pt x="157" y="542"/>
                    <a:pt x="157" y="543"/>
                    <a:pt x="156" y="543"/>
                  </a:cubicBezTo>
                  <a:cubicBezTo>
                    <a:pt x="156" y="543"/>
                    <a:pt x="156" y="543"/>
                    <a:pt x="156" y="543"/>
                  </a:cubicBezTo>
                  <a:cubicBezTo>
                    <a:pt x="157" y="545"/>
                    <a:pt x="159" y="546"/>
                    <a:pt x="159" y="548"/>
                  </a:cubicBezTo>
                  <a:cubicBezTo>
                    <a:pt x="160" y="551"/>
                    <a:pt x="159" y="553"/>
                    <a:pt x="158" y="555"/>
                  </a:cubicBezTo>
                  <a:cubicBezTo>
                    <a:pt x="158" y="556"/>
                    <a:pt x="158" y="557"/>
                    <a:pt x="158" y="558"/>
                  </a:cubicBezTo>
                  <a:cubicBezTo>
                    <a:pt x="158" y="558"/>
                    <a:pt x="158" y="559"/>
                    <a:pt x="159" y="560"/>
                  </a:cubicBezTo>
                  <a:cubicBezTo>
                    <a:pt x="159" y="562"/>
                    <a:pt x="160" y="563"/>
                    <a:pt x="160" y="565"/>
                  </a:cubicBezTo>
                  <a:cubicBezTo>
                    <a:pt x="160" y="567"/>
                    <a:pt x="159" y="569"/>
                    <a:pt x="159" y="571"/>
                  </a:cubicBezTo>
                  <a:cubicBezTo>
                    <a:pt x="159" y="572"/>
                    <a:pt x="158" y="573"/>
                    <a:pt x="158" y="573"/>
                  </a:cubicBezTo>
                  <a:cubicBezTo>
                    <a:pt x="158" y="574"/>
                    <a:pt x="158" y="575"/>
                    <a:pt x="158" y="578"/>
                  </a:cubicBezTo>
                  <a:cubicBezTo>
                    <a:pt x="158" y="579"/>
                    <a:pt x="158" y="579"/>
                    <a:pt x="158" y="579"/>
                  </a:cubicBezTo>
                  <a:cubicBezTo>
                    <a:pt x="158" y="582"/>
                    <a:pt x="154" y="588"/>
                    <a:pt x="154" y="588"/>
                  </a:cubicBezTo>
                  <a:cubicBezTo>
                    <a:pt x="154" y="589"/>
                    <a:pt x="153" y="589"/>
                    <a:pt x="152" y="590"/>
                  </a:cubicBezTo>
                  <a:cubicBezTo>
                    <a:pt x="152" y="590"/>
                    <a:pt x="152" y="590"/>
                    <a:pt x="152" y="590"/>
                  </a:cubicBezTo>
                  <a:cubicBezTo>
                    <a:pt x="152" y="591"/>
                    <a:pt x="152" y="592"/>
                    <a:pt x="152" y="594"/>
                  </a:cubicBezTo>
                  <a:cubicBezTo>
                    <a:pt x="152" y="595"/>
                    <a:pt x="154" y="600"/>
                    <a:pt x="154" y="601"/>
                  </a:cubicBezTo>
                  <a:cubicBezTo>
                    <a:pt x="154" y="602"/>
                    <a:pt x="155" y="603"/>
                    <a:pt x="155" y="603"/>
                  </a:cubicBezTo>
                  <a:cubicBezTo>
                    <a:pt x="156" y="604"/>
                    <a:pt x="156" y="606"/>
                    <a:pt x="156" y="607"/>
                  </a:cubicBezTo>
                  <a:cubicBezTo>
                    <a:pt x="157" y="608"/>
                    <a:pt x="157" y="610"/>
                    <a:pt x="158" y="612"/>
                  </a:cubicBezTo>
                  <a:cubicBezTo>
                    <a:pt x="158" y="613"/>
                    <a:pt x="158" y="614"/>
                    <a:pt x="158" y="614"/>
                  </a:cubicBezTo>
                  <a:cubicBezTo>
                    <a:pt x="158" y="615"/>
                    <a:pt x="158" y="615"/>
                    <a:pt x="158" y="616"/>
                  </a:cubicBezTo>
                  <a:cubicBezTo>
                    <a:pt x="159" y="617"/>
                    <a:pt x="159" y="619"/>
                    <a:pt x="159" y="619"/>
                  </a:cubicBezTo>
                  <a:cubicBezTo>
                    <a:pt x="159" y="620"/>
                    <a:pt x="160" y="621"/>
                    <a:pt x="161" y="621"/>
                  </a:cubicBezTo>
                  <a:cubicBezTo>
                    <a:pt x="161" y="621"/>
                    <a:pt x="162" y="622"/>
                    <a:pt x="162" y="622"/>
                  </a:cubicBezTo>
                  <a:cubicBezTo>
                    <a:pt x="164" y="622"/>
                    <a:pt x="165" y="623"/>
                    <a:pt x="167" y="624"/>
                  </a:cubicBezTo>
                  <a:cubicBezTo>
                    <a:pt x="168" y="626"/>
                    <a:pt x="169" y="628"/>
                    <a:pt x="169" y="630"/>
                  </a:cubicBezTo>
                  <a:cubicBezTo>
                    <a:pt x="170" y="632"/>
                    <a:pt x="170" y="633"/>
                    <a:pt x="170" y="635"/>
                  </a:cubicBezTo>
                  <a:cubicBezTo>
                    <a:pt x="170" y="636"/>
                    <a:pt x="170" y="637"/>
                    <a:pt x="170" y="638"/>
                  </a:cubicBezTo>
                  <a:cubicBezTo>
                    <a:pt x="170" y="638"/>
                    <a:pt x="171" y="639"/>
                    <a:pt x="171" y="639"/>
                  </a:cubicBezTo>
                  <a:cubicBezTo>
                    <a:pt x="172" y="641"/>
                    <a:pt x="173" y="642"/>
                    <a:pt x="174" y="643"/>
                  </a:cubicBezTo>
                  <a:cubicBezTo>
                    <a:pt x="175" y="645"/>
                    <a:pt x="176" y="650"/>
                    <a:pt x="175" y="653"/>
                  </a:cubicBezTo>
                  <a:cubicBezTo>
                    <a:pt x="175" y="655"/>
                    <a:pt x="174" y="656"/>
                    <a:pt x="173" y="658"/>
                  </a:cubicBezTo>
                  <a:cubicBezTo>
                    <a:pt x="173" y="658"/>
                    <a:pt x="173" y="658"/>
                    <a:pt x="173" y="658"/>
                  </a:cubicBezTo>
                  <a:cubicBezTo>
                    <a:pt x="173" y="659"/>
                    <a:pt x="173" y="659"/>
                    <a:pt x="173" y="660"/>
                  </a:cubicBezTo>
                  <a:cubicBezTo>
                    <a:pt x="174" y="661"/>
                    <a:pt x="175" y="663"/>
                    <a:pt x="175" y="665"/>
                  </a:cubicBezTo>
                  <a:cubicBezTo>
                    <a:pt x="175" y="667"/>
                    <a:pt x="175" y="669"/>
                    <a:pt x="174" y="673"/>
                  </a:cubicBezTo>
                  <a:cubicBezTo>
                    <a:pt x="174" y="673"/>
                    <a:pt x="174" y="674"/>
                    <a:pt x="174" y="674"/>
                  </a:cubicBezTo>
                  <a:cubicBezTo>
                    <a:pt x="173" y="675"/>
                    <a:pt x="173" y="675"/>
                    <a:pt x="173" y="676"/>
                  </a:cubicBezTo>
                  <a:cubicBezTo>
                    <a:pt x="173" y="677"/>
                    <a:pt x="172" y="678"/>
                    <a:pt x="172" y="678"/>
                  </a:cubicBezTo>
                  <a:cubicBezTo>
                    <a:pt x="172" y="678"/>
                    <a:pt x="173" y="679"/>
                    <a:pt x="173" y="680"/>
                  </a:cubicBezTo>
                  <a:cubicBezTo>
                    <a:pt x="173" y="681"/>
                    <a:pt x="174" y="683"/>
                    <a:pt x="174" y="685"/>
                  </a:cubicBezTo>
                  <a:cubicBezTo>
                    <a:pt x="174" y="687"/>
                    <a:pt x="173" y="691"/>
                    <a:pt x="173" y="693"/>
                  </a:cubicBezTo>
                  <a:cubicBezTo>
                    <a:pt x="172" y="693"/>
                    <a:pt x="172" y="694"/>
                    <a:pt x="172" y="694"/>
                  </a:cubicBezTo>
                  <a:cubicBezTo>
                    <a:pt x="172" y="695"/>
                    <a:pt x="172" y="696"/>
                    <a:pt x="172" y="696"/>
                  </a:cubicBezTo>
                  <a:cubicBezTo>
                    <a:pt x="172" y="696"/>
                    <a:pt x="173" y="696"/>
                    <a:pt x="173" y="696"/>
                  </a:cubicBezTo>
                  <a:cubicBezTo>
                    <a:pt x="173" y="697"/>
                    <a:pt x="173" y="697"/>
                    <a:pt x="173" y="697"/>
                  </a:cubicBezTo>
                  <a:cubicBezTo>
                    <a:pt x="174" y="698"/>
                    <a:pt x="175" y="700"/>
                    <a:pt x="175" y="701"/>
                  </a:cubicBezTo>
                  <a:cubicBezTo>
                    <a:pt x="176" y="703"/>
                    <a:pt x="176" y="705"/>
                    <a:pt x="175" y="706"/>
                  </a:cubicBezTo>
                  <a:cubicBezTo>
                    <a:pt x="175" y="706"/>
                    <a:pt x="175" y="706"/>
                    <a:pt x="175" y="706"/>
                  </a:cubicBezTo>
                  <a:cubicBezTo>
                    <a:pt x="175" y="707"/>
                    <a:pt x="175" y="707"/>
                    <a:pt x="176" y="707"/>
                  </a:cubicBezTo>
                  <a:cubicBezTo>
                    <a:pt x="176" y="707"/>
                    <a:pt x="176" y="707"/>
                    <a:pt x="176" y="707"/>
                  </a:cubicBezTo>
                  <a:cubicBezTo>
                    <a:pt x="177" y="708"/>
                    <a:pt x="178" y="708"/>
                    <a:pt x="178" y="709"/>
                  </a:cubicBezTo>
                  <a:cubicBezTo>
                    <a:pt x="179" y="710"/>
                    <a:pt x="180" y="711"/>
                    <a:pt x="180" y="712"/>
                  </a:cubicBezTo>
                  <a:cubicBezTo>
                    <a:pt x="180" y="712"/>
                    <a:pt x="180" y="713"/>
                    <a:pt x="180" y="713"/>
                  </a:cubicBezTo>
                  <a:cubicBezTo>
                    <a:pt x="181" y="713"/>
                    <a:pt x="181" y="713"/>
                    <a:pt x="181" y="713"/>
                  </a:cubicBezTo>
                  <a:cubicBezTo>
                    <a:pt x="182" y="713"/>
                    <a:pt x="184" y="714"/>
                    <a:pt x="185" y="715"/>
                  </a:cubicBezTo>
                  <a:cubicBezTo>
                    <a:pt x="186" y="717"/>
                    <a:pt x="187" y="719"/>
                    <a:pt x="187" y="720"/>
                  </a:cubicBezTo>
                  <a:cubicBezTo>
                    <a:pt x="188" y="720"/>
                    <a:pt x="188" y="721"/>
                    <a:pt x="188" y="721"/>
                  </a:cubicBezTo>
                  <a:cubicBezTo>
                    <a:pt x="188" y="721"/>
                    <a:pt x="188" y="721"/>
                    <a:pt x="188" y="722"/>
                  </a:cubicBezTo>
                  <a:cubicBezTo>
                    <a:pt x="189" y="722"/>
                    <a:pt x="191" y="723"/>
                    <a:pt x="192" y="724"/>
                  </a:cubicBezTo>
                  <a:cubicBezTo>
                    <a:pt x="193" y="726"/>
                    <a:pt x="194" y="728"/>
                    <a:pt x="194" y="731"/>
                  </a:cubicBezTo>
                  <a:cubicBezTo>
                    <a:pt x="195" y="732"/>
                    <a:pt x="195" y="732"/>
                    <a:pt x="195" y="732"/>
                  </a:cubicBezTo>
                  <a:cubicBezTo>
                    <a:pt x="195" y="733"/>
                    <a:pt x="195" y="734"/>
                    <a:pt x="196" y="735"/>
                  </a:cubicBezTo>
                  <a:cubicBezTo>
                    <a:pt x="196" y="736"/>
                    <a:pt x="196" y="736"/>
                    <a:pt x="196" y="736"/>
                  </a:cubicBezTo>
                  <a:cubicBezTo>
                    <a:pt x="197" y="742"/>
                    <a:pt x="197" y="742"/>
                    <a:pt x="197" y="742"/>
                  </a:cubicBezTo>
                  <a:cubicBezTo>
                    <a:pt x="193" y="743"/>
                    <a:pt x="193" y="743"/>
                    <a:pt x="193" y="743"/>
                  </a:cubicBezTo>
                  <a:cubicBezTo>
                    <a:pt x="193" y="743"/>
                    <a:pt x="194" y="744"/>
                    <a:pt x="194" y="745"/>
                  </a:cubicBezTo>
                  <a:cubicBezTo>
                    <a:pt x="195" y="746"/>
                    <a:pt x="196" y="748"/>
                    <a:pt x="196" y="749"/>
                  </a:cubicBezTo>
                  <a:cubicBezTo>
                    <a:pt x="197" y="750"/>
                    <a:pt x="198" y="752"/>
                    <a:pt x="199" y="753"/>
                  </a:cubicBezTo>
                  <a:cubicBezTo>
                    <a:pt x="200" y="754"/>
                    <a:pt x="202" y="756"/>
                    <a:pt x="203" y="757"/>
                  </a:cubicBezTo>
                  <a:cubicBezTo>
                    <a:pt x="204" y="759"/>
                    <a:pt x="205" y="762"/>
                    <a:pt x="206" y="763"/>
                  </a:cubicBezTo>
                  <a:cubicBezTo>
                    <a:pt x="206" y="765"/>
                    <a:pt x="206" y="767"/>
                    <a:pt x="206" y="769"/>
                  </a:cubicBezTo>
                  <a:cubicBezTo>
                    <a:pt x="207" y="769"/>
                    <a:pt x="207" y="770"/>
                    <a:pt x="208" y="771"/>
                  </a:cubicBezTo>
                  <a:cubicBezTo>
                    <a:pt x="208" y="772"/>
                    <a:pt x="209" y="775"/>
                    <a:pt x="210" y="775"/>
                  </a:cubicBezTo>
                  <a:cubicBezTo>
                    <a:pt x="211" y="776"/>
                    <a:pt x="213" y="778"/>
                    <a:pt x="214" y="779"/>
                  </a:cubicBezTo>
                  <a:cubicBezTo>
                    <a:pt x="215" y="780"/>
                    <a:pt x="218" y="784"/>
                    <a:pt x="218" y="784"/>
                  </a:cubicBezTo>
                  <a:cubicBezTo>
                    <a:pt x="291" y="776"/>
                    <a:pt x="291" y="776"/>
                    <a:pt x="291" y="776"/>
                  </a:cubicBezTo>
                  <a:cubicBezTo>
                    <a:pt x="456" y="758"/>
                    <a:pt x="456" y="758"/>
                    <a:pt x="456" y="758"/>
                  </a:cubicBezTo>
                  <a:cubicBezTo>
                    <a:pt x="543" y="748"/>
                    <a:pt x="543" y="748"/>
                    <a:pt x="543" y="748"/>
                  </a:cubicBezTo>
                  <a:cubicBezTo>
                    <a:pt x="611" y="740"/>
                    <a:pt x="611" y="740"/>
                    <a:pt x="611" y="740"/>
                  </a:cubicBezTo>
                  <a:cubicBezTo>
                    <a:pt x="611" y="740"/>
                    <a:pt x="613" y="741"/>
                    <a:pt x="613" y="742"/>
                  </a:cubicBezTo>
                  <a:cubicBezTo>
                    <a:pt x="614" y="743"/>
                    <a:pt x="613" y="745"/>
                    <a:pt x="613" y="746"/>
                  </a:cubicBezTo>
                  <a:cubicBezTo>
                    <a:pt x="613" y="747"/>
                    <a:pt x="614" y="748"/>
                    <a:pt x="614" y="749"/>
                  </a:cubicBezTo>
                  <a:cubicBezTo>
                    <a:pt x="615" y="750"/>
                    <a:pt x="617" y="751"/>
                    <a:pt x="618" y="751"/>
                  </a:cubicBezTo>
                  <a:cubicBezTo>
                    <a:pt x="618" y="752"/>
                    <a:pt x="620" y="753"/>
                    <a:pt x="620" y="754"/>
                  </a:cubicBezTo>
                  <a:cubicBezTo>
                    <a:pt x="621" y="756"/>
                    <a:pt x="619" y="760"/>
                    <a:pt x="620" y="762"/>
                  </a:cubicBezTo>
                  <a:cubicBezTo>
                    <a:pt x="620" y="763"/>
                    <a:pt x="621" y="765"/>
                    <a:pt x="621" y="766"/>
                  </a:cubicBezTo>
                  <a:cubicBezTo>
                    <a:pt x="621" y="767"/>
                    <a:pt x="622" y="770"/>
                    <a:pt x="622" y="771"/>
                  </a:cubicBezTo>
                  <a:cubicBezTo>
                    <a:pt x="623" y="772"/>
                    <a:pt x="625" y="774"/>
                    <a:pt x="626" y="775"/>
                  </a:cubicBezTo>
                  <a:cubicBezTo>
                    <a:pt x="627" y="775"/>
                    <a:pt x="630" y="775"/>
                    <a:pt x="631" y="775"/>
                  </a:cubicBezTo>
                  <a:cubicBezTo>
                    <a:pt x="632" y="774"/>
                    <a:pt x="633" y="772"/>
                    <a:pt x="634" y="772"/>
                  </a:cubicBezTo>
                  <a:cubicBezTo>
                    <a:pt x="635" y="771"/>
                    <a:pt x="637" y="771"/>
                    <a:pt x="638" y="771"/>
                  </a:cubicBezTo>
                  <a:cubicBezTo>
                    <a:pt x="639" y="771"/>
                    <a:pt x="642" y="773"/>
                    <a:pt x="643" y="773"/>
                  </a:cubicBezTo>
                  <a:cubicBezTo>
                    <a:pt x="644" y="772"/>
                    <a:pt x="646" y="771"/>
                    <a:pt x="646" y="770"/>
                  </a:cubicBezTo>
                  <a:cubicBezTo>
                    <a:pt x="647" y="769"/>
                    <a:pt x="648" y="767"/>
                    <a:pt x="648" y="766"/>
                  </a:cubicBezTo>
                  <a:cubicBezTo>
                    <a:pt x="649" y="763"/>
                    <a:pt x="646" y="758"/>
                    <a:pt x="646" y="755"/>
                  </a:cubicBezTo>
                  <a:cubicBezTo>
                    <a:pt x="646" y="754"/>
                    <a:pt x="647" y="751"/>
                    <a:pt x="647" y="750"/>
                  </a:cubicBezTo>
                  <a:cubicBezTo>
                    <a:pt x="646" y="748"/>
                    <a:pt x="645" y="746"/>
                    <a:pt x="645" y="744"/>
                  </a:cubicBezTo>
                  <a:cubicBezTo>
                    <a:pt x="645" y="743"/>
                    <a:pt x="646" y="741"/>
                    <a:pt x="646" y="740"/>
                  </a:cubicBezTo>
                  <a:cubicBezTo>
                    <a:pt x="646" y="738"/>
                    <a:pt x="645" y="735"/>
                    <a:pt x="645" y="733"/>
                  </a:cubicBezTo>
                  <a:cubicBezTo>
                    <a:pt x="644" y="732"/>
                    <a:pt x="645" y="729"/>
                    <a:pt x="644" y="728"/>
                  </a:cubicBezTo>
                  <a:cubicBezTo>
                    <a:pt x="643" y="727"/>
                    <a:pt x="640" y="726"/>
                    <a:pt x="639" y="725"/>
                  </a:cubicBezTo>
                  <a:cubicBezTo>
                    <a:pt x="638" y="724"/>
                    <a:pt x="636" y="723"/>
                    <a:pt x="636" y="722"/>
                  </a:cubicBezTo>
                  <a:cubicBezTo>
                    <a:pt x="635" y="720"/>
                    <a:pt x="634" y="718"/>
                    <a:pt x="634" y="716"/>
                  </a:cubicBezTo>
                  <a:cubicBezTo>
                    <a:pt x="635" y="715"/>
                    <a:pt x="637" y="713"/>
                    <a:pt x="637" y="712"/>
                  </a:cubicBezTo>
                  <a:cubicBezTo>
                    <a:pt x="637" y="711"/>
                    <a:pt x="634" y="707"/>
                    <a:pt x="635" y="706"/>
                  </a:cubicBezTo>
                  <a:cubicBezTo>
                    <a:pt x="635" y="705"/>
                    <a:pt x="636" y="705"/>
                    <a:pt x="637" y="704"/>
                  </a:cubicBezTo>
                  <a:cubicBezTo>
                    <a:pt x="637" y="704"/>
                    <a:pt x="638" y="703"/>
                    <a:pt x="638" y="702"/>
                  </a:cubicBezTo>
                  <a:cubicBezTo>
                    <a:pt x="638" y="702"/>
                    <a:pt x="636" y="701"/>
                    <a:pt x="636" y="700"/>
                  </a:cubicBezTo>
                  <a:cubicBezTo>
                    <a:pt x="636" y="700"/>
                    <a:pt x="635" y="698"/>
                    <a:pt x="636" y="697"/>
                  </a:cubicBezTo>
                  <a:cubicBezTo>
                    <a:pt x="636" y="696"/>
                    <a:pt x="638" y="696"/>
                    <a:pt x="638" y="696"/>
                  </a:cubicBezTo>
                  <a:cubicBezTo>
                    <a:pt x="639" y="696"/>
                    <a:pt x="640" y="698"/>
                    <a:pt x="641" y="698"/>
                  </a:cubicBezTo>
                  <a:cubicBezTo>
                    <a:pt x="641" y="698"/>
                    <a:pt x="643" y="698"/>
                    <a:pt x="643" y="697"/>
                  </a:cubicBezTo>
                  <a:cubicBezTo>
                    <a:pt x="644" y="696"/>
                    <a:pt x="643" y="693"/>
                    <a:pt x="643" y="692"/>
                  </a:cubicBezTo>
                  <a:cubicBezTo>
                    <a:pt x="643" y="691"/>
                    <a:pt x="643" y="689"/>
                    <a:pt x="644" y="688"/>
                  </a:cubicBezTo>
                  <a:cubicBezTo>
                    <a:pt x="645" y="688"/>
                    <a:pt x="647" y="690"/>
                    <a:pt x="648" y="690"/>
                  </a:cubicBezTo>
                  <a:cubicBezTo>
                    <a:pt x="649" y="690"/>
                    <a:pt x="651" y="690"/>
                    <a:pt x="652" y="689"/>
                  </a:cubicBezTo>
                  <a:cubicBezTo>
                    <a:pt x="653" y="689"/>
                    <a:pt x="654" y="688"/>
                    <a:pt x="655" y="689"/>
                  </a:cubicBezTo>
                  <a:cubicBezTo>
                    <a:pt x="656" y="689"/>
                    <a:pt x="656" y="691"/>
                    <a:pt x="657" y="692"/>
                  </a:cubicBezTo>
                  <a:cubicBezTo>
                    <a:pt x="658" y="692"/>
                    <a:pt x="660" y="693"/>
                    <a:pt x="661" y="693"/>
                  </a:cubicBezTo>
                  <a:cubicBezTo>
                    <a:pt x="662" y="693"/>
                    <a:pt x="664" y="692"/>
                    <a:pt x="665" y="692"/>
                  </a:cubicBezTo>
                  <a:cubicBezTo>
                    <a:pt x="666" y="692"/>
                    <a:pt x="668" y="691"/>
                    <a:pt x="669" y="691"/>
                  </a:cubicBezTo>
                  <a:cubicBezTo>
                    <a:pt x="670" y="692"/>
                    <a:pt x="671" y="694"/>
                    <a:pt x="672" y="694"/>
                  </a:cubicBezTo>
                  <a:cubicBezTo>
                    <a:pt x="674" y="694"/>
                    <a:pt x="676" y="693"/>
                    <a:pt x="677" y="693"/>
                  </a:cubicBezTo>
                  <a:cubicBezTo>
                    <a:pt x="678" y="693"/>
                    <a:pt x="679" y="695"/>
                    <a:pt x="680" y="696"/>
                  </a:cubicBezTo>
                  <a:cubicBezTo>
                    <a:pt x="681" y="696"/>
                    <a:pt x="684" y="696"/>
                    <a:pt x="686" y="696"/>
                  </a:cubicBezTo>
                  <a:cubicBezTo>
                    <a:pt x="687" y="696"/>
                    <a:pt x="689" y="693"/>
                    <a:pt x="690" y="694"/>
                  </a:cubicBezTo>
                  <a:cubicBezTo>
                    <a:pt x="691" y="694"/>
                    <a:pt x="692" y="696"/>
                    <a:pt x="693" y="697"/>
                  </a:cubicBezTo>
                  <a:cubicBezTo>
                    <a:pt x="695" y="698"/>
                    <a:pt x="698" y="697"/>
                    <a:pt x="700" y="697"/>
                  </a:cubicBezTo>
                  <a:cubicBezTo>
                    <a:pt x="701" y="697"/>
                    <a:pt x="703" y="696"/>
                    <a:pt x="704" y="696"/>
                  </a:cubicBezTo>
                  <a:cubicBezTo>
                    <a:pt x="706" y="696"/>
                    <a:pt x="708" y="697"/>
                    <a:pt x="710" y="697"/>
                  </a:cubicBezTo>
                  <a:cubicBezTo>
                    <a:pt x="711" y="697"/>
                    <a:pt x="711" y="694"/>
                    <a:pt x="712" y="693"/>
                  </a:cubicBezTo>
                  <a:cubicBezTo>
                    <a:pt x="713" y="693"/>
                    <a:pt x="716" y="693"/>
                    <a:pt x="717" y="693"/>
                  </a:cubicBezTo>
                  <a:cubicBezTo>
                    <a:pt x="718" y="693"/>
                    <a:pt x="721" y="696"/>
                    <a:pt x="722" y="696"/>
                  </a:cubicBezTo>
                  <a:cubicBezTo>
                    <a:pt x="723" y="696"/>
                    <a:pt x="725" y="696"/>
                    <a:pt x="726" y="695"/>
                  </a:cubicBezTo>
                  <a:cubicBezTo>
                    <a:pt x="726" y="695"/>
                    <a:pt x="726" y="694"/>
                    <a:pt x="725" y="694"/>
                  </a:cubicBezTo>
                  <a:cubicBezTo>
                    <a:pt x="724" y="693"/>
                    <a:pt x="722" y="692"/>
                    <a:pt x="721" y="692"/>
                  </a:cubicBezTo>
                  <a:cubicBezTo>
                    <a:pt x="721" y="691"/>
                    <a:pt x="720" y="688"/>
                    <a:pt x="720" y="687"/>
                  </a:cubicBezTo>
                  <a:cubicBezTo>
                    <a:pt x="719" y="686"/>
                    <a:pt x="719" y="683"/>
                    <a:pt x="719" y="682"/>
                  </a:cubicBezTo>
                  <a:cubicBezTo>
                    <a:pt x="719" y="680"/>
                    <a:pt x="722" y="676"/>
                    <a:pt x="722" y="674"/>
                  </a:cubicBezTo>
                  <a:cubicBezTo>
                    <a:pt x="723" y="672"/>
                    <a:pt x="723" y="669"/>
                    <a:pt x="723" y="667"/>
                  </a:cubicBezTo>
                  <a:cubicBezTo>
                    <a:pt x="723" y="665"/>
                    <a:pt x="723" y="663"/>
                    <a:pt x="723" y="661"/>
                  </a:cubicBezTo>
                  <a:cubicBezTo>
                    <a:pt x="723" y="659"/>
                    <a:pt x="723" y="656"/>
                    <a:pt x="723" y="655"/>
                  </a:cubicBezTo>
                  <a:cubicBezTo>
                    <a:pt x="723" y="653"/>
                    <a:pt x="722" y="650"/>
                    <a:pt x="721" y="648"/>
                  </a:cubicBezTo>
                  <a:cubicBezTo>
                    <a:pt x="721" y="648"/>
                    <a:pt x="719" y="647"/>
                    <a:pt x="718" y="648"/>
                  </a:cubicBezTo>
                  <a:cubicBezTo>
                    <a:pt x="717" y="648"/>
                    <a:pt x="717" y="650"/>
                    <a:pt x="717" y="651"/>
                  </a:cubicBezTo>
                  <a:cubicBezTo>
                    <a:pt x="716" y="651"/>
                    <a:pt x="715" y="652"/>
                    <a:pt x="714" y="652"/>
                  </a:cubicBezTo>
                  <a:cubicBezTo>
                    <a:pt x="713" y="652"/>
                    <a:pt x="712" y="650"/>
                    <a:pt x="711" y="650"/>
                  </a:cubicBezTo>
                  <a:cubicBezTo>
                    <a:pt x="710" y="650"/>
                    <a:pt x="708" y="651"/>
                    <a:pt x="707" y="650"/>
                  </a:cubicBezTo>
                  <a:cubicBezTo>
                    <a:pt x="706" y="650"/>
                    <a:pt x="707" y="648"/>
                    <a:pt x="707" y="648"/>
                  </a:cubicBezTo>
                  <a:cubicBezTo>
                    <a:pt x="708" y="646"/>
                    <a:pt x="710" y="644"/>
                    <a:pt x="711" y="643"/>
                  </a:cubicBezTo>
                  <a:cubicBezTo>
                    <a:pt x="712" y="642"/>
                    <a:pt x="715" y="641"/>
                    <a:pt x="716" y="640"/>
                  </a:cubicBezTo>
                  <a:cubicBezTo>
                    <a:pt x="717" y="640"/>
                    <a:pt x="717" y="638"/>
                    <a:pt x="718" y="637"/>
                  </a:cubicBezTo>
                  <a:cubicBezTo>
                    <a:pt x="718" y="635"/>
                    <a:pt x="717" y="632"/>
                    <a:pt x="717" y="630"/>
                  </a:cubicBezTo>
                  <a:cubicBezTo>
                    <a:pt x="717" y="629"/>
                    <a:pt x="715" y="626"/>
                    <a:pt x="715" y="625"/>
                  </a:cubicBezTo>
                  <a:cubicBezTo>
                    <a:pt x="715" y="624"/>
                    <a:pt x="715" y="621"/>
                    <a:pt x="716" y="620"/>
                  </a:cubicBezTo>
                  <a:cubicBezTo>
                    <a:pt x="716" y="620"/>
                    <a:pt x="719" y="620"/>
                    <a:pt x="719" y="619"/>
                  </a:cubicBezTo>
                  <a:cubicBezTo>
                    <a:pt x="720" y="619"/>
                    <a:pt x="721" y="617"/>
                    <a:pt x="721" y="617"/>
                  </a:cubicBezTo>
                  <a:cubicBezTo>
                    <a:pt x="721" y="615"/>
                    <a:pt x="721" y="613"/>
                    <a:pt x="721" y="612"/>
                  </a:cubicBezTo>
                  <a:cubicBezTo>
                    <a:pt x="722" y="611"/>
                    <a:pt x="723" y="609"/>
                    <a:pt x="723" y="608"/>
                  </a:cubicBezTo>
                  <a:cubicBezTo>
                    <a:pt x="724" y="607"/>
                    <a:pt x="726" y="606"/>
                    <a:pt x="727" y="604"/>
                  </a:cubicBezTo>
                  <a:cubicBezTo>
                    <a:pt x="728" y="603"/>
                    <a:pt x="730" y="600"/>
                    <a:pt x="730" y="598"/>
                  </a:cubicBezTo>
                  <a:cubicBezTo>
                    <a:pt x="731" y="596"/>
                    <a:pt x="730" y="593"/>
                    <a:pt x="730" y="592"/>
                  </a:cubicBezTo>
                  <a:cubicBezTo>
                    <a:pt x="730" y="590"/>
                    <a:pt x="731" y="588"/>
                    <a:pt x="731" y="587"/>
                  </a:cubicBezTo>
                  <a:cubicBezTo>
                    <a:pt x="730" y="586"/>
                    <a:pt x="730" y="585"/>
                    <a:pt x="729" y="585"/>
                  </a:cubicBezTo>
                  <a:cubicBezTo>
                    <a:pt x="729" y="584"/>
                    <a:pt x="726" y="585"/>
                    <a:pt x="725" y="584"/>
                  </a:cubicBezTo>
                  <a:cubicBezTo>
                    <a:pt x="724" y="583"/>
                    <a:pt x="725" y="580"/>
                    <a:pt x="725" y="578"/>
                  </a:cubicBezTo>
                  <a:cubicBezTo>
                    <a:pt x="725" y="576"/>
                    <a:pt x="726" y="573"/>
                    <a:pt x="727" y="571"/>
                  </a:cubicBezTo>
                  <a:cubicBezTo>
                    <a:pt x="728" y="568"/>
                    <a:pt x="731" y="562"/>
                    <a:pt x="732" y="560"/>
                  </a:cubicBezTo>
                  <a:cubicBezTo>
                    <a:pt x="733" y="558"/>
                    <a:pt x="734" y="554"/>
                    <a:pt x="735" y="552"/>
                  </a:cubicBezTo>
                  <a:cubicBezTo>
                    <a:pt x="735" y="551"/>
                    <a:pt x="735" y="549"/>
                    <a:pt x="735" y="548"/>
                  </a:cubicBezTo>
                  <a:cubicBezTo>
                    <a:pt x="735" y="547"/>
                    <a:pt x="733" y="546"/>
                    <a:pt x="732" y="546"/>
                  </a:cubicBezTo>
                  <a:cubicBezTo>
                    <a:pt x="731" y="546"/>
                    <a:pt x="730" y="548"/>
                    <a:pt x="730" y="548"/>
                  </a:cubicBezTo>
                  <a:cubicBezTo>
                    <a:pt x="729" y="549"/>
                    <a:pt x="727" y="550"/>
                    <a:pt x="726" y="550"/>
                  </a:cubicBezTo>
                  <a:cubicBezTo>
                    <a:pt x="725" y="551"/>
                    <a:pt x="723" y="550"/>
                    <a:pt x="722" y="549"/>
                  </a:cubicBezTo>
                  <a:cubicBezTo>
                    <a:pt x="721" y="549"/>
                    <a:pt x="721" y="547"/>
                    <a:pt x="721" y="546"/>
                  </a:cubicBezTo>
                  <a:cubicBezTo>
                    <a:pt x="721" y="544"/>
                    <a:pt x="724" y="543"/>
                    <a:pt x="725" y="542"/>
                  </a:cubicBezTo>
                  <a:cubicBezTo>
                    <a:pt x="726" y="541"/>
                    <a:pt x="728" y="540"/>
                    <a:pt x="729" y="540"/>
                  </a:cubicBezTo>
                  <a:cubicBezTo>
                    <a:pt x="730" y="540"/>
                    <a:pt x="733" y="541"/>
                    <a:pt x="734" y="541"/>
                  </a:cubicBezTo>
                  <a:cubicBezTo>
                    <a:pt x="735" y="541"/>
                    <a:pt x="736" y="538"/>
                    <a:pt x="736" y="538"/>
                  </a:cubicBezTo>
                  <a:cubicBezTo>
                    <a:pt x="737" y="536"/>
                    <a:pt x="737" y="532"/>
                    <a:pt x="737" y="530"/>
                  </a:cubicBezTo>
                  <a:cubicBezTo>
                    <a:pt x="738" y="528"/>
                    <a:pt x="738" y="524"/>
                    <a:pt x="737" y="523"/>
                  </a:cubicBezTo>
                  <a:cubicBezTo>
                    <a:pt x="737" y="521"/>
                    <a:pt x="736" y="518"/>
                    <a:pt x="736" y="517"/>
                  </a:cubicBezTo>
                  <a:cubicBezTo>
                    <a:pt x="735" y="516"/>
                    <a:pt x="734" y="515"/>
                    <a:pt x="734" y="515"/>
                  </a:cubicBezTo>
                  <a:cubicBezTo>
                    <a:pt x="733" y="515"/>
                    <a:pt x="732" y="517"/>
                    <a:pt x="731" y="517"/>
                  </a:cubicBezTo>
                  <a:cubicBezTo>
                    <a:pt x="731" y="517"/>
                    <a:pt x="729" y="517"/>
                    <a:pt x="728" y="517"/>
                  </a:cubicBezTo>
                  <a:cubicBezTo>
                    <a:pt x="727" y="517"/>
                    <a:pt x="725" y="516"/>
                    <a:pt x="725" y="516"/>
                  </a:cubicBezTo>
                  <a:cubicBezTo>
                    <a:pt x="724" y="515"/>
                    <a:pt x="724" y="513"/>
                    <a:pt x="725" y="512"/>
                  </a:cubicBezTo>
                  <a:cubicBezTo>
                    <a:pt x="725" y="512"/>
                    <a:pt x="727" y="511"/>
                    <a:pt x="728" y="511"/>
                  </a:cubicBezTo>
                  <a:cubicBezTo>
                    <a:pt x="729" y="510"/>
                    <a:pt x="730" y="511"/>
                    <a:pt x="731" y="511"/>
                  </a:cubicBezTo>
                  <a:cubicBezTo>
                    <a:pt x="732" y="511"/>
                    <a:pt x="735" y="512"/>
                    <a:pt x="736" y="511"/>
                  </a:cubicBezTo>
                  <a:cubicBezTo>
                    <a:pt x="737" y="511"/>
                    <a:pt x="737" y="508"/>
                    <a:pt x="738" y="507"/>
                  </a:cubicBezTo>
                  <a:cubicBezTo>
                    <a:pt x="738" y="506"/>
                    <a:pt x="740" y="504"/>
                    <a:pt x="741" y="503"/>
                  </a:cubicBezTo>
                  <a:cubicBezTo>
                    <a:pt x="742" y="502"/>
                    <a:pt x="743" y="500"/>
                    <a:pt x="744" y="499"/>
                  </a:cubicBezTo>
                  <a:cubicBezTo>
                    <a:pt x="744" y="498"/>
                    <a:pt x="745" y="496"/>
                    <a:pt x="746" y="495"/>
                  </a:cubicBezTo>
                  <a:cubicBezTo>
                    <a:pt x="746" y="494"/>
                    <a:pt x="745" y="492"/>
                    <a:pt x="744" y="491"/>
                  </a:cubicBezTo>
                  <a:cubicBezTo>
                    <a:pt x="744" y="491"/>
                    <a:pt x="742" y="491"/>
                    <a:pt x="741" y="491"/>
                  </a:cubicBezTo>
                  <a:cubicBezTo>
                    <a:pt x="740" y="491"/>
                    <a:pt x="738" y="492"/>
                    <a:pt x="738" y="491"/>
                  </a:cubicBezTo>
                  <a:cubicBezTo>
                    <a:pt x="737" y="491"/>
                    <a:pt x="737" y="489"/>
                    <a:pt x="738" y="489"/>
                  </a:cubicBezTo>
                  <a:cubicBezTo>
                    <a:pt x="738" y="488"/>
                    <a:pt x="740" y="488"/>
                    <a:pt x="740" y="488"/>
                  </a:cubicBezTo>
                  <a:cubicBezTo>
                    <a:pt x="741" y="487"/>
                    <a:pt x="741" y="486"/>
                    <a:pt x="741" y="485"/>
                  </a:cubicBezTo>
                  <a:cubicBezTo>
                    <a:pt x="740" y="485"/>
                    <a:pt x="739" y="484"/>
                    <a:pt x="739" y="483"/>
                  </a:cubicBezTo>
                  <a:cubicBezTo>
                    <a:pt x="739" y="483"/>
                    <a:pt x="740" y="481"/>
                    <a:pt x="741" y="481"/>
                  </a:cubicBezTo>
                  <a:cubicBezTo>
                    <a:pt x="742" y="481"/>
                    <a:pt x="744" y="482"/>
                    <a:pt x="745" y="482"/>
                  </a:cubicBezTo>
                  <a:cubicBezTo>
                    <a:pt x="745" y="483"/>
                    <a:pt x="746" y="484"/>
                    <a:pt x="747" y="485"/>
                  </a:cubicBezTo>
                  <a:cubicBezTo>
                    <a:pt x="748" y="485"/>
                    <a:pt x="749" y="485"/>
                    <a:pt x="750" y="485"/>
                  </a:cubicBezTo>
                  <a:cubicBezTo>
                    <a:pt x="751" y="484"/>
                    <a:pt x="752" y="482"/>
                    <a:pt x="753" y="481"/>
                  </a:cubicBezTo>
                  <a:cubicBezTo>
                    <a:pt x="754" y="480"/>
                    <a:pt x="756" y="478"/>
                    <a:pt x="756" y="477"/>
                  </a:cubicBezTo>
                  <a:cubicBezTo>
                    <a:pt x="756" y="476"/>
                    <a:pt x="756" y="474"/>
                    <a:pt x="756" y="473"/>
                  </a:cubicBezTo>
                  <a:cubicBezTo>
                    <a:pt x="755" y="473"/>
                    <a:pt x="752" y="474"/>
                    <a:pt x="751" y="473"/>
                  </a:cubicBezTo>
                  <a:cubicBezTo>
                    <a:pt x="751" y="473"/>
                    <a:pt x="749" y="472"/>
                    <a:pt x="749" y="471"/>
                  </a:cubicBezTo>
                  <a:cubicBezTo>
                    <a:pt x="749" y="470"/>
                    <a:pt x="750" y="468"/>
                    <a:pt x="750" y="468"/>
                  </a:cubicBezTo>
                  <a:cubicBezTo>
                    <a:pt x="751" y="467"/>
                    <a:pt x="753" y="466"/>
                    <a:pt x="753" y="466"/>
                  </a:cubicBezTo>
                  <a:cubicBezTo>
                    <a:pt x="754" y="466"/>
                    <a:pt x="756" y="468"/>
                    <a:pt x="757" y="468"/>
                  </a:cubicBezTo>
                  <a:cubicBezTo>
                    <a:pt x="757" y="469"/>
                    <a:pt x="759" y="468"/>
                    <a:pt x="760" y="467"/>
                  </a:cubicBezTo>
                  <a:cubicBezTo>
                    <a:pt x="761" y="466"/>
                    <a:pt x="764" y="465"/>
                    <a:pt x="765" y="464"/>
                  </a:cubicBezTo>
                  <a:cubicBezTo>
                    <a:pt x="766" y="462"/>
                    <a:pt x="767" y="459"/>
                    <a:pt x="767" y="458"/>
                  </a:cubicBezTo>
                  <a:cubicBezTo>
                    <a:pt x="767" y="456"/>
                    <a:pt x="767" y="453"/>
                    <a:pt x="766" y="452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6" name="Freeform 65"/>
            <p:cNvSpPr>
              <a:spLocks/>
            </p:cNvSpPr>
            <p:nvPr/>
          </p:nvSpPr>
          <p:spPr bwMode="auto">
            <a:xfrm>
              <a:off x="4703763" y="4508500"/>
              <a:ext cx="1084262" cy="790575"/>
            </a:xfrm>
            <a:custGeom>
              <a:avLst/>
              <a:gdLst>
                <a:gd name="T0" fmla="*/ 1270 w 1285"/>
                <a:gd name="T1" fmla="*/ 665 h 937"/>
                <a:gd name="T2" fmla="*/ 1210 w 1285"/>
                <a:gd name="T3" fmla="*/ 532 h 937"/>
                <a:gd name="T4" fmla="*/ 1122 w 1285"/>
                <a:gd name="T5" fmla="*/ 385 h 937"/>
                <a:gd name="T6" fmla="*/ 1097 w 1285"/>
                <a:gd name="T7" fmla="*/ 316 h 937"/>
                <a:gd name="T8" fmla="*/ 975 w 1285"/>
                <a:gd name="T9" fmla="*/ 152 h 937"/>
                <a:gd name="T10" fmla="*/ 921 w 1285"/>
                <a:gd name="T11" fmla="*/ 25 h 937"/>
                <a:gd name="T12" fmla="*/ 894 w 1285"/>
                <a:gd name="T13" fmla="*/ 6 h 937"/>
                <a:gd name="T14" fmla="*/ 857 w 1285"/>
                <a:gd name="T15" fmla="*/ 1 h 937"/>
                <a:gd name="T16" fmla="*/ 830 w 1285"/>
                <a:gd name="T17" fmla="*/ 22 h 937"/>
                <a:gd name="T18" fmla="*/ 841 w 1285"/>
                <a:gd name="T19" fmla="*/ 50 h 937"/>
                <a:gd name="T20" fmla="*/ 826 w 1285"/>
                <a:gd name="T21" fmla="*/ 82 h 937"/>
                <a:gd name="T22" fmla="*/ 804 w 1285"/>
                <a:gd name="T23" fmla="*/ 60 h 937"/>
                <a:gd name="T24" fmla="*/ 396 w 1285"/>
                <a:gd name="T25" fmla="*/ 84 h 937"/>
                <a:gd name="T26" fmla="*/ 380 w 1285"/>
                <a:gd name="T27" fmla="*/ 54 h 937"/>
                <a:gd name="T28" fmla="*/ 2 w 1285"/>
                <a:gd name="T29" fmla="*/ 107 h 937"/>
                <a:gd name="T30" fmla="*/ 19 w 1285"/>
                <a:gd name="T31" fmla="*/ 141 h 937"/>
                <a:gd name="T32" fmla="*/ 36 w 1285"/>
                <a:gd name="T33" fmla="*/ 178 h 937"/>
                <a:gd name="T34" fmla="*/ 38 w 1285"/>
                <a:gd name="T35" fmla="*/ 209 h 937"/>
                <a:gd name="T36" fmla="*/ 195 w 1285"/>
                <a:gd name="T37" fmla="*/ 180 h 937"/>
                <a:gd name="T38" fmla="*/ 369 w 1285"/>
                <a:gd name="T39" fmla="*/ 253 h 937"/>
                <a:gd name="T40" fmla="*/ 350 w 1285"/>
                <a:gd name="T41" fmla="*/ 257 h 937"/>
                <a:gd name="T42" fmla="*/ 412 w 1285"/>
                <a:gd name="T43" fmla="*/ 265 h 937"/>
                <a:gd name="T44" fmla="*/ 452 w 1285"/>
                <a:gd name="T45" fmla="*/ 242 h 937"/>
                <a:gd name="T46" fmla="*/ 496 w 1285"/>
                <a:gd name="T47" fmla="*/ 218 h 937"/>
                <a:gd name="T48" fmla="*/ 512 w 1285"/>
                <a:gd name="T49" fmla="*/ 188 h 937"/>
                <a:gd name="T50" fmla="*/ 548 w 1285"/>
                <a:gd name="T51" fmla="*/ 174 h 937"/>
                <a:gd name="T52" fmla="*/ 621 w 1285"/>
                <a:gd name="T53" fmla="*/ 208 h 937"/>
                <a:gd name="T54" fmla="*/ 658 w 1285"/>
                <a:gd name="T55" fmla="*/ 241 h 937"/>
                <a:gd name="T56" fmla="*/ 696 w 1285"/>
                <a:gd name="T57" fmla="*/ 277 h 937"/>
                <a:gd name="T58" fmla="*/ 723 w 1285"/>
                <a:gd name="T59" fmla="*/ 308 h 937"/>
                <a:gd name="T60" fmla="*/ 761 w 1285"/>
                <a:gd name="T61" fmla="*/ 305 h 937"/>
                <a:gd name="T62" fmla="*/ 780 w 1285"/>
                <a:gd name="T63" fmla="*/ 335 h 937"/>
                <a:gd name="T64" fmla="*/ 797 w 1285"/>
                <a:gd name="T65" fmla="*/ 373 h 937"/>
                <a:gd name="T66" fmla="*/ 800 w 1285"/>
                <a:gd name="T67" fmla="*/ 448 h 937"/>
                <a:gd name="T68" fmla="*/ 798 w 1285"/>
                <a:gd name="T69" fmla="*/ 511 h 937"/>
                <a:gd name="T70" fmla="*/ 792 w 1285"/>
                <a:gd name="T71" fmla="*/ 517 h 937"/>
                <a:gd name="T72" fmla="*/ 824 w 1285"/>
                <a:gd name="T73" fmla="*/ 556 h 937"/>
                <a:gd name="T74" fmla="*/ 837 w 1285"/>
                <a:gd name="T75" fmla="*/ 514 h 937"/>
                <a:gd name="T76" fmla="*/ 833 w 1285"/>
                <a:gd name="T77" fmla="*/ 499 h 937"/>
                <a:gd name="T78" fmla="*/ 849 w 1285"/>
                <a:gd name="T79" fmla="*/ 510 h 937"/>
                <a:gd name="T80" fmla="*/ 861 w 1285"/>
                <a:gd name="T81" fmla="*/ 529 h 937"/>
                <a:gd name="T82" fmla="*/ 836 w 1285"/>
                <a:gd name="T83" fmla="*/ 574 h 937"/>
                <a:gd name="T84" fmla="*/ 855 w 1285"/>
                <a:gd name="T85" fmla="*/ 614 h 937"/>
                <a:gd name="T86" fmla="*/ 916 w 1285"/>
                <a:gd name="T87" fmla="*/ 689 h 937"/>
                <a:gd name="T88" fmla="*/ 934 w 1285"/>
                <a:gd name="T89" fmla="*/ 676 h 937"/>
                <a:gd name="T90" fmla="*/ 942 w 1285"/>
                <a:gd name="T91" fmla="*/ 668 h 937"/>
                <a:gd name="T92" fmla="*/ 941 w 1285"/>
                <a:gd name="T93" fmla="*/ 701 h 937"/>
                <a:gd name="T94" fmla="*/ 959 w 1285"/>
                <a:gd name="T95" fmla="*/ 732 h 937"/>
                <a:gd name="T96" fmla="*/ 1001 w 1285"/>
                <a:gd name="T97" fmla="*/ 759 h 937"/>
                <a:gd name="T98" fmla="*/ 1041 w 1285"/>
                <a:gd name="T99" fmla="*/ 834 h 937"/>
                <a:gd name="T100" fmla="*/ 1077 w 1285"/>
                <a:gd name="T101" fmla="*/ 823 h 937"/>
                <a:gd name="T102" fmla="*/ 1119 w 1285"/>
                <a:gd name="T103" fmla="*/ 866 h 937"/>
                <a:gd name="T104" fmla="*/ 1144 w 1285"/>
                <a:gd name="T105" fmla="*/ 901 h 937"/>
                <a:gd name="T106" fmla="*/ 1162 w 1285"/>
                <a:gd name="T107" fmla="*/ 936 h 937"/>
                <a:gd name="T108" fmla="*/ 1200 w 1285"/>
                <a:gd name="T109" fmla="*/ 920 h 937"/>
                <a:gd name="T110" fmla="*/ 1231 w 1285"/>
                <a:gd name="T111" fmla="*/ 904 h 937"/>
                <a:gd name="T112" fmla="*/ 1260 w 1285"/>
                <a:gd name="T113" fmla="*/ 887 h 937"/>
                <a:gd name="T114" fmla="*/ 1262 w 1285"/>
                <a:gd name="T115" fmla="*/ 844 h 937"/>
                <a:gd name="T116" fmla="*/ 1280 w 1285"/>
                <a:gd name="T117" fmla="*/ 807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85" h="937">
                  <a:moveTo>
                    <a:pt x="1285" y="809"/>
                  </a:moveTo>
                  <a:cubicBezTo>
                    <a:pt x="1285" y="808"/>
                    <a:pt x="1284" y="805"/>
                    <a:pt x="1284" y="804"/>
                  </a:cubicBezTo>
                  <a:cubicBezTo>
                    <a:pt x="1284" y="803"/>
                    <a:pt x="1284" y="801"/>
                    <a:pt x="1284" y="800"/>
                  </a:cubicBezTo>
                  <a:cubicBezTo>
                    <a:pt x="1284" y="797"/>
                    <a:pt x="1284" y="792"/>
                    <a:pt x="1284" y="789"/>
                  </a:cubicBezTo>
                  <a:cubicBezTo>
                    <a:pt x="1284" y="786"/>
                    <a:pt x="1283" y="781"/>
                    <a:pt x="1283" y="778"/>
                  </a:cubicBezTo>
                  <a:cubicBezTo>
                    <a:pt x="1282" y="774"/>
                    <a:pt x="1281" y="767"/>
                    <a:pt x="1280" y="764"/>
                  </a:cubicBezTo>
                  <a:cubicBezTo>
                    <a:pt x="1280" y="760"/>
                    <a:pt x="1278" y="754"/>
                    <a:pt x="1278" y="751"/>
                  </a:cubicBezTo>
                  <a:cubicBezTo>
                    <a:pt x="1277" y="746"/>
                    <a:pt x="1277" y="738"/>
                    <a:pt x="1276" y="733"/>
                  </a:cubicBezTo>
                  <a:cubicBezTo>
                    <a:pt x="1276" y="728"/>
                    <a:pt x="1275" y="717"/>
                    <a:pt x="1274" y="712"/>
                  </a:cubicBezTo>
                  <a:cubicBezTo>
                    <a:pt x="1274" y="709"/>
                    <a:pt x="1274" y="702"/>
                    <a:pt x="1274" y="699"/>
                  </a:cubicBezTo>
                  <a:cubicBezTo>
                    <a:pt x="1273" y="695"/>
                    <a:pt x="1272" y="686"/>
                    <a:pt x="1272" y="681"/>
                  </a:cubicBezTo>
                  <a:cubicBezTo>
                    <a:pt x="1271" y="677"/>
                    <a:pt x="1271" y="669"/>
                    <a:pt x="1270" y="665"/>
                  </a:cubicBezTo>
                  <a:cubicBezTo>
                    <a:pt x="1270" y="660"/>
                    <a:pt x="1269" y="650"/>
                    <a:pt x="1268" y="644"/>
                  </a:cubicBezTo>
                  <a:cubicBezTo>
                    <a:pt x="1268" y="642"/>
                    <a:pt x="1265" y="636"/>
                    <a:pt x="1265" y="633"/>
                  </a:cubicBezTo>
                  <a:cubicBezTo>
                    <a:pt x="1264" y="629"/>
                    <a:pt x="1264" y="622"/>
                    <a:pt x="1263" y="619"/>
                  </a:cubicBezTo>
                  <a:cubicBezTo>
                    <a:pt x="1261" y="615"/>
                    <a:pt x="1257" y="608"/>
                    <a:pt x="1255" y="605"/>
                  </a:cubicBezTo>
                  <a:cubicBezTo>
                    <a:pt x="1253" y="601"/>
                    <a:pt x="1250" y="593"/>
                    <a:pt x="1248" y="589"/>
                  </a:cubicBezTo>
                  <a:cubicBezTo>
                    <a:pt x="1246" y="586"/>
                    <a:pt x="1243" y="581"/>
                    <a:pt x="1241" y="578"/>
                  </a:cubicBezTo>
                  <a:cubicBezTo>
                    <a:pt x="1240" y="576"/>
                    <a:pt x="1235" y="572"/>
                    <a:pt x="1233" y="569"/>
                  </a:cubicBezTo>
                  <a:cubicBezTo>
                    <a:pt x="1233" y="568"/>
                    <a:pt x="1232" y="564"/>
                    <a:pt x="1231" y="563"/>
                  </a:cubicBezTo>
                  <a:cubicBezTo>
                    <a:pt x="1230" y="561"/>
                    <a:pt x="1229" y="558"/>
                    <a:pt x="1228" y="557"/>
                  </a:cubicBezTo>
                  <a:cubicBezTo>
                    <a:pt x="1227" y="555"/>
                    <a:pt x="1224" y="551"/>
                    <a:pt x="1223" y="549"/>
                  </a:cubicBezTo>
                  <a:cubicBezTo>
                    <a:pt x="1221" y="547"/>
                    <a:pt x="1218" y="543"/>
                    <a:pt x="1216" y="541"/>
                  </a:cubicBezTo>
                  <a:cubicBezTo>
                    <a:pt x="1214" y="539"/>
                    <a:pt x="1211" y="534"/>
                    <a:pt x="1210" y="532"/>
                  </a:cubicBezTo>
                  <a:cubicBezTo>
                    <a:pt x="1207" y="529"/>
                    <a:pt x="1203" y="522"/>
                    <a:pt x="1201" y="519"/>
                  </a:cubicBezTo>
                  <a:cubicBezTo>
                    <a:pt x="1200" y="517"/>
                    <a:pt x="1198" y="513"/>
                    <a:pt x="1197" y="511"/>
                  </a:cubicBezTo>
                  <a:cubicBezTo>
                    <a:pt x="1195" y="508"/>
                    <a:pt x="1193" y="502"/>
                    <a:pt x="1191" y="499"/>
                  </a:cubicBezTo>
                  <a:cubicBezTo>
                    <a:pt x="1189" y="496"/>
                    <a:pt x="1186" y="490"/>
                    <a:pt x="1184" y="487"/>
                  </a:cubicBezTo>
                  <a:cubicBezTo>
                    <a:pt x="1183" y="485"/>
                    <a:pt x="1180" y="480"/>
                    <a:pt x="1178" y="478"/>
                  </a:cubicBezTo>
                  <a:cubicBezTo>
                    <a:pt x="1175" y="473"/>
                    <a:pt x="1169" y="463"/>
                    <a:pt x="1166" y="458"/>
                  </a:cubicBezTo>
                  <a:cubicBezTo>
                    <a:pt x="1163" y="455"/>
                    <a:pt x="1158" y="450"/>
                    <a:pt x="1156" y="448"/>
                  </a:cubicBezTo>
                  <a:cubicBezTo>
                    <a:pt x="1154" y="445"/>
                    <a:pt x="1150" y="440"/>
                    <a:pt x="1148" y="437"/>
                  </a:cubicBezTo>
                  <a:cubicBezTo>
                    <a:pt x="1147" y="435"/>
                    <a:pt x="1143" y="430"/>
                    <a:pt x="1142" y="428"/>
                  </a:cubicBezTo>
                  <a:cubicBezTo>
                    <a:pt x="1139" y="423"/>
                    <a:pt x="1133" y="414"/>
                    <a:pt x="1131" y="409"/>
                  </a:cubicBezTo>
                  <a:cubicBezTo>
                    <a:pt x="1129" y="406"/>
                    <a:pt x="1127" y="400"/>
                    <a:pt x="1126" y="397"/>
                  </a:cubicBezTo>
                  <a:cubicBezTo>
                    <a:pt x="1125" y="394"/>
                    <a:pt x="1122" y="386"/>
                    <a:pt x="1122" y="385"/>
                  </a:cubicBezTo>
                  <a:cubicBezTo>
                    <a:pt x="1122" y="385"/>
                    <a:pt x="1120" y="380"/>
                    <a:pt x="1120" y="378"/>
                  </a:cubicBezTo>
                  <a:cubicBezTo>
                    <a:pt x="1120" y="375"/>
                    <a:pt x="1120" y="370"/>
                    <a:pt x="1120" y="367"/>
                  </a:cubicBezTo>
                  <a:cubicBezTo>
                    <a:pt x="1120" y="366"/>
                    <a:pt x="1121" y="363"/>
                    <a:pt x="1122" y="361"/>
                  </a:cubicBezTo>
                  <a:cubicBezTo>
                    <a:pt x="1122" y="360"/>
                    <a:pt x="1125" y="359"/>
                    <a:pt x="1125" y="359"/>
                  </a:cubicBezTo>
                  <a:cubicBezTo>
                    <a:pt x="1126" y="358"/>
                    <a:pt x="1128" y="357"/>
                    <a:pt x="1129" y="356"/>
                  </a:cubicBezTo>
                  <a:cubicBezTo>
                    <a:pt x="1129" y="354"/>
                    <a:pt x="1127" y="352"/>
                    <a:pt x="1127" y="351"/>
                  </a:cubicBezTo>
                  <a:cubicBezTo>
                    <a:pt x="1126" y="349"/>
                    <a:pt x="1123" y="346"/>
                    <a:pt x="1122" y="345"/>
                  </a:cubicBezTo>
                  <a:cubicBezTo>
                    <a:pt x="1121" y="344"/>
                    <a:pt x="1120" y="341"/>
                    <a:pt x="1119" y="340"/>
                  </a:cubicBezTo>
                  <a:cubicBezTo>
                    <a:pt x="1118" y="338"/>
                    <a:pt x="1117" y="335"/>
                    <a:pt x="1117" y="334"/>
                  </a:cubicBezTo>
                  <a:cubicBezTo>
                    <a:pt x="1115" y="332"/>
                    <a:pt x="1112" y="330"/>
                    <a:pt x="1111" y="329"/>
                  </a:cubicBezTo>
                  <a:cubicBezTo>
                    <a:pt x="1110" y="328"/>
                    <a:pt x="1107" y="326"/>
                    <a:pt x="1106" y="325"/>
                  </a:cubicBezTo>
                  <a:cubicBezTo>
                    <a:pt x="1104" y="323"/>
                    <a:pt x="1099" y="318"/>
                    <a:pt x="1097" y="316"/>
                  </a:cubicBezTo>
                  <a:cubicBezTo>
                    <a:pt x="1094" y="314"/>
                    <a:pt x="1090" y="308"/>
                    <a:pt x="1088" y="306"/>
                  </a:cubicBezTo>
                  <a:cubicBezTo>
                    <a:pt x="1086" y="304"/>
                    <a:pt x="1083" y="301"/>
                    <a:pt x="1081" y="300"/>
                  </a:cubicBezTo>
                  <a:cubicBezTo>
                    <a:pt x="1080" y="298"/>
                    <a:pt x="1076" y="293"/>
                    <a:pt x="1074" y="291"/>
                  </a:cubicBezTo>
                  <a:cubicBezTo>
                    <a:pt x="1072" y="289"/>
                    <a:pt x="1068" y="285"/>
                    <a:pt x="1066" y="283"/>
                  </a:cubicBezTo>
                  <a:cubicBezTo>
                    <a:pt x="1064" y="282"/>
                    <a:pt x="1062" y="278"/>
                    <a:pt x="1061" y="277"/>
                  </a:cubicBezTo>
                  <a:cubicBezTo>
                    <a:pt x="1059" y="274"/>
                    <a:pt x="1055" y="269"/>
                    <a:pt x="1052" y="266"/>
                  </a:cubicBezTo>
                  <a:cubicBezTo>
                    <a:pt x="1050" y="264"/>
                    <a:pt x="1045" y="259"/>
                    <a:pt x="1043" y="256"/>
                  </a:cubicBezTo>
                  <a:cubicBezTo>
                    <a:pt x="1039" y="252"/>
                    <a:pt x="1033" y="243"/>
                    <a:pt x="1029" y="238"/>
                  </a:cubicBezTo>
                  <a:cubicBezTo>
                    <a:pt x="1026" y="234"/>
                    <a:pt x="1020" y="227"/>
                    <a:pt x="1018" y="222"/>
                  </a:cubicBezTo>
                  <a:cubicBezTo>
                    <a:pt x="1014" y="217"/>
                    <a:pt x="1008" y="206"/>
                    <a:pt x="1005" y="201"/>
                  </a:cubicBezTo>
                  <a:cubicBezTo>
                    <a:pt x="1000" y="193"/>
                    <a:pt x="988" y="178"/>
                    <a:pt x="984" y="170"/>
                  </a:cubicBezTo>
                  <a:cubicBezTo>
                    <a:pt x="981" y="166"/>
                    <a:pt x="977" y="157"/>
                    <a:pt x="975" y="152"/>
                  </a:cubicBezTo>
                  <a:cubicBezTo>
                    <a:pt x="974" y="150"/>
                    <a:pt x="972" y="145"/>
                    <a:pt x="971" y="143"/>
                  </a:cubicBezTo>
                  <a:cubicBezTo>
                    <a:pt x="970" y="141"/>
                    <a:pt x="968" y="136"/>
                    <a:pt x="967" y="134"/>
                  </a:cubicBezTo>
                  <a:cubicBezTo>
                    <a:pt x="966" y="132"/>
                    <a:pt x="963" y="130"/>
                    <a:pt x="962" y="128"/>
                  </a:cubicBezTo>
                  <a:cubicBezTo>
                    <a:pt x="960" y="125"/>
                    <a:pt x="957" y="119"/>
                    <a:pt x="955" y="115"/>
                  </a:cubicBezTo>
                  <a:cubicBezTo>
                    <a:pt x="952" y="109"/>
                    <a:pt x="947" y="96"/>
                    <a:pt x="944" y="89"/>
                  </a:cubicBezTo>
                  <a:cubicBezTo>
                    <a:pt x="941" y="83"/>
                    <a:pt x="936" y="70"/>
                    <a:pt x="934" y="64"/>
                  </a:cubicBezTo>
                  <a:cubicBezTo>
                    <a:pt x="933" y="60"/>
                    <a:pt x="931" y="54"/>
                    <a:pt x="930" y="50"/>
                  </a:cubicBezTo>
                  <a:cubicBezTo>
                    <a:pt x="929" y="47"/>
                    <a:pt x="928" y="41"/>
                    <a:pt x="926" y="38"/>
                  </a:cubicBezTo>
                  <a:cubicBezTo>
                    <a:pt x="925" y="37"/>
                    <a:pt x="923" y="36"/>
                    <a:pt x="923" y="35"/>
                  </a:cubicBezTo>
                  <a:cubicBezTo>
                    <a:pt x="922" y="34"/>
                    <a:pt x="920" y="34"/>
                    <a:pt x="920" y="33"/>
                  </a:cubicBezTo>
                  <a:cubicBezTo>
                    <a:pt x="919" y="32"/>
                    <a:pt x="921" y="31"/>
                    <a:pt x="921" y="31"/>
                  </a:cubicBezTo>
                  <a:cubicBezTo>
                    <a:pt x="921" y="29"/>
                    <a:pt x="921" y="26"/>
                    <a:pt x="921" y="25"/>
                  </a:cubicBezTo>
                  <a:cubicBezTo>
                    <a:pt x="920" y="24"/>
                    <a:pt x="919" y="23"/>
                    <a:pt x="918" y="22"/>
                  </a:cubicBezTo>
                  <a:cubicBezTo>
                    <a:pt x="917" y="20"/>
                    <a:pt x="917" y="15"/>
                    <a:pt x="917" y="13"/>
                  </a:cubicBezTo>
                  <a:cubicBezTo>
                    <a:pt x="917" y="11"/>
                    <a:pt x="917" y="8"/>
                    <a:pt x="917" y="5"/>
                  </a:cubicBezTo>
                  <a:cubicBezTo>
                    <a:pt x="916" y="6"/>
                    <a:pt x="914" y="6"/>
                    <a:pt x="913" y="6"/>
                  </a:cubicBezTo>
                  <a:cubicBezTo>
                    <a:pt x="912" y="6"/>
                    <a:pt x="912" y="6"/>
                    <a:pt x="912" y="6"/>
                  </a:cubicBezTo>
                  <a:cubicBezTo>
                    <a:pt x="909" y="6"/>
                    <a:pt x="908" y="4"/>
                    <a:pt x="906" y="3"/>
                  </a:cubicBezTo>
                  <a:cubicBezTo>
                    <a:pt x="906" y="3"/>
                    <a:pt x="906" y="3"/>
                    <a:pt x="906" y="3"/>
                  </a:cubicBezTo>
                  <a:cubicBezTo>
                    <a:pt x="906" y="3"/>
                    <a:pt x="906" y="3"/>
                    <a:pt x="906" y="3"/>
                  </a:cubicBezTo>
                  <a:cubicBezTo>
                    <a:pt x="905" y="4"/>
                    <a:pt x="904" y="6"/>
                    <a:pt x="902" y="7"/>
                  </a:cubicBezTo>
                  <a:cubicBezTo>
                    <a:pt x="901" y="7"/>
                    <a:pt x="900" y="7"/>
                    <a:pt x="899" y="7"/>
                  </a:cubicBezTo>
                  <a:cubicBezTo>
                    <a:pt x="898" y="7"/>
                    <a:pt x="896" y="7"/>
                    <a:pt x="895" y="6"/>
                  </a:cubicBezTo>
                  <a:cubicBezTo>
                    <a:pt x="895" y="6"/>
                    <a:pt x="895" y="6"/>
                    <a:pt x="894" y="6"/>
                  </a:cubicBezTo>
                  <a:cubicBezTo>
                    <a:pt x="894" y="6"/>
                    <a:pt x="894" y="6"/>
                    <a:pt x="894" y="6"/>
                  </a:cubicBezTo>
                  <a:cubicBezTo>
                    <a:pt x="893" y="7"/>
                    <a:pt x="892" y="7"/>
                    <a:pt x="891" y="7"/>
                  </a:cubicBezTo>
                  <a:cubicBezTo>
                    <a:pt x="889" y="7"/>
                    <a:pt x="888" y="7"/>
                    <a:pt x="887" y="7"/>
                  </a:cubicBezTo>
                  <a:cubicBezTo>
                    <a:pt x="884" y="7"/>
                    <a:pt x="882" y="7"/>
                    <a:pt x="881" y="7"/>
                  </a:cubicBezTo>
                  <a:cubicBezTo>
                    <a:pt x="880" y="6"/>
                    <a:pt x="879" y="6"/>
                    <a:pt x="879" y="5"/>
                  </a:cubicBezTo>
                  <a:cubicBezTo>
                    <a:pt x="878" y="5"/>
                    <a:pt x="878" y="6"/>
                    <a:pt x="877" y="6"/>
                  </a:cubicBezTo>
                  <a:cubicBezTo>
                    <a:pt x="876" y="6"/>
                    <a:pt x="875" y="6"/>
                    <a:pt x="873" y="6"/>
                  </a:cubicBezTo>
                  <a:cubicBezTo>
                    <a:pt x="872" y="6"/>
                    <a:pt x="870" y="6"/>
                    <a:pt x="868" y="5"/>
                  </a:cubicBezTo>
                  <a:cubicBezTo>
                    <a:pt x="867" y="5"/>
                    <a:pt x="866" y="4"/>
                    <a:pt x="865" y="4"/>
                  </a:cubicBezTo>
                  <a:cubicBezTo>
                    <a:pt x="865" y="4"/>
                    <a:pt x="864" y="4"/>
                    <a:pt x="863" y="4"/>
                  </a:cubicBezTo>
                  <a:cubicBezTo>
                    <a:pt x="862" y="4"/>
                    <a:pt x="862" y="4"/>
                    <a:pt x="861" y="4"/>
                  </a:cubicBezTo>
                  <a:cubicBezTo>
                    <a:pt x="859" y="4"/>
                    <a:pt x="858" y="2"/>
                    <a:pt x="857" y="1"/>
                  </a:cubicBezTo>
                  <a:cubicBezTo>
                    <a:pt x="857" y="1"/>
                    <a:pt x="857" y="2"/>
                    <a:pt x="857" y="2"/>
                  </a:cubicBezTo>
                  <a:cubicBezTo>
                    <a:pt x="857" y="2"/>
                    <a:pt x="856" y="2"/>
                    <a:pt x="856" y="2"/>
                  </a:cubicBezTo>
                  <a:cubicBezTo>
                    <a:pt x="856" y="2"/>
                    <a:pt x="855" y="2"/>
                    <a:pt x="855" y="2"/>
                  </a:cubicBezTo>
                  <a:cubicBezTo>
                    <a:pt x="854" y="2"/>
                    <a:pt x="852" y="3"/>
                    <a:pt x="851" y="3"/>
                  </a:cubicBezTo>
                  <a:cubicBezTo>
                    <a:pt x="851" y="3"/>
                    <a:pt x="847" y="3"/>
                    <a:pt x="844" y="1"/>
                  </a:cubicBezTo>
                  <a:cubicBezTo>
                    <a:pt x="843" y="0"/>
                    <a:pt x="843" y="0"/>
                    <a:pt x="843" y="0"/>
                  </a:cubicBezTo>
                  <a:cubicBezTo>
                    <a:pt x="841" y="0"/>
                    <a:pt x="840" y="0"/>
                    <a:pt x="839" y="0"/>
                  </a:cubicBezTo>
                  <a:cubicBezTo>
                    <a:pt x="839" y="1"/>
                    <a:pt x="839" y="3"/>
                    <a:pt x="838" y="5"/>
                  </a:cubicBezTo>
                  <a:cubicBezTo>
                    <a:pt x="836" y="7"/>
                    <a:pt x="834" y="7"/>
                    <a:pt x="833" y="8"/>
                  </a:cubicBezTo>
                  <a:cubicBezTo>
                    <a:pt x="833" y="10"/>
                    <a:pt x="831" y="12"/>
                    <a:pt x="831" y="13"/>
                  </a:cubicBezTo>
                  <a:cubicBezTo>
                    <a:pt x="831" y="14"/>
                    <a:pt x="832" y="16"/>
                    <a:pt x="832" y="18"/>
                  </a:cubicBezTo>
                  <a:cubicBezTo>
                    <a:pt x="832" y="20"/>
                    <a:pt x="831" y="21"/>
                    <a:pt x="830" y="22"/>
                  </a:cubicBezTo>
                  <a:cubicBezTo>
                    <a:pt x="830" y="22"/>
                    <a:pt x="830" y="22"/>
                    <a:pt x="830" y="23"/>
                  </a:cubicBezTo>
                  <a:cubicBezTo>
                    <a:pt x="830" y="23"/>
                    <a:pt x="830" y="24"/>
                    <a:pt x="830" y="24"/>
                  </a:cubicBezTo>
                  <a:cubicBezTo>
                    <a:pt x="830" y="24"/>
                    <a:pt x="831" y="25"/>
                    <a:pt x="832" y="26"/>
                  </a:cubicBezTo>
                  <a:cubicBezTo>
                    <a:pt x="832" y="26"/>
                    <a:pt x="833" y="26"/>
                    <a:pt x="833" y="27"/>
                  </a:cubicBezTo>
                  <a:cubicBezTo>
                    <a:pt x="835" y="27"/>
                    <a:pt x="837" y="28"/>
                    <a:pt x="838" y="30"/>
                  </a:cubicBezTo>
                  <a:cubicBezTo>
                    <a:pt x="839" y="32"/>
                    <a:pt x="840" y="34"/>
                    <a:pt x="840" y="36"/>
                  </a:cubicBezTo>
                  <a:cubicBezTo>
                    <a:pt x="840" y="37"/>
                    <a:pt x="840" y="37"/>
                    <a:pt x="840" y="37"/>
                  </a:cubicBezTo>
                  <a:cubicBezTo>
                    <a:pt x="840" y="38"/>
                    <a:pt x="840" y="38"/>
                    <a:pt x="840" y="39"/>
                  </a:cubicBezTo>
                  <a:cubicBezTo>
                    <a:pt x="841" y="41"/>
                    <a:pt x="841" y="43"/>
                    <a:pt x="841" y="45"/>
                  </a:cubicBezTo>
                  <a:cubicBezTo>
                    <a:pt x="841" y="46"/>
                    <a:pt x="841" y="47"/>
                    <a:pt x="840" y="49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1" y="50"/>
                  </a:cubicBezTo>
                  <a:cubicBezTo>
                    <a:pt x="841" y="52"/>
                    <a:pt x="842" y="53"/>
                    <a:pt x="842" y="54"/>
                  </a:cubicBezTo>
                  <a:cubicBezTo>
                    <a:pt x="842" y="56"/>
                    <a:pt x="842" y="57"/>
                    <a:pt x="841" y="58"/>
                  </a:cubicBezTo>
                  <a:cubicBezTo>
                    <a:pt x="841" y="59"/>
                    <a:pt x="841" y="59"/>
                    <a:pt x="841" y="60"/>
                  </a:cubicBezTo>
                  <a:cubicBezTo>
                    <a:pt x="841" y="60"/>
                    <a:pt x="842" y="62"/>
                    <a:pt x="842" y="63"/>
                  </a:cubicBezTo>
                  <a:cubicBezTo>
                    <a:pt x="843" y="66"/>
                    <a:pt x="844" y="69"/>
                    <a:pt x="844" y="71"/>
                  </a:cubicBezTo>
                  <a:cubicBezTo>
                    <a:pt x="843" y="74"/>
                    <a:pt x="841" y="77"/>
                    <a:pt x="840" y="78"/>
                  </a:cubicBezTo>
                  <a:cubicBezTo>
                    <a:pt x="840" y="79"/>
                    <a:pt x="837" y="82"/>
                    <a:pt x="834" y="83"/>
                  </a:cubicBezTo>
                  <a:cubicBezTo>
                    <a:pt x="834" y="83"/>
                    <a:pt x="833" y="83"/>
                    <a:pt x="833" y="83"/>
                  </a:cubicBezTo>
                  <a:cubicBezTo>
                    <a:pt x="831" y="83"/>
                    <a:pt x="829" y="82"/>
                    <a:pt x="828" y="81"/>
                  </a:cubicBezTo>
                  <a:cubicBezTo>
                    <a:pt x="828" y="81"/>
                    <a:pt x="828" y="81"/>
                    <a:pt x="827" y="81"/>
                  </a:cubicBezTo>
                  <a:cubicBezTo>
                    <a:pt x="827" y="81"/>
                    <a:pt x="827" y="81"/>
                    <a:pt x="827" y="81"/>
                  </a:cubicBezTo>
                  <a:cubicBezTo>
                    <a:pt x="827" y="81"/>
                    <a:pt x="826" y="82"/>
                    <a:pt x="826" y="82"/>
                  </a:cubicBezTo>
                  <a:cubicBezTo>
                    <a:pt x="825" y="83"/>
                    <a:pt x="824" y="84"/>
                    <a:pt x="823" y="84"/>
                  </a:cubicBezTo>
                  <a:cubicBezTo>
                    <a:pt x="821" y="85"/>
                    <a:pt x="819" y="85"/>
                    <a:pt x="818" y="85"/>
                  </a:cubicBezTo>
                  <a:cubicBezTo>
                    <a:pt x="817" y="85"/>
                    <a:pt x="816" y="85"/>
                    <a:pt x="815" y="85"/>
                  </a:cubicBezTo>
                  <a:cubicBezTo>
                    <a:pt x="812" y="84"/>
                    <a:pt x="809" y="80"/>
                    <a:pt x="808" y="79"/>
                  </a:cubicBezTo>
                  <a:cubicBezTo>
                    <a:pt x="807" y="77"/>
                    <a:pt x="807" y="75"/>
                    <a:pt x="806" y="74"/>
                  </a:cubicBezTo>
                  <a:cubicBezTo>
                    <a:pt x="806" y="73"/>
                    <a:pt x="806" y="73"/>
                    <a:pt x="806" y="72"/>
                  </a:cubicBezTo>
                  <a:cubicBezTo>
                    <a:pt x="806" y="72"/>
                    <a:pt x="806" y="72"/>
                    <a:pt x="806" y="71"/>
                  </a:cubicBezTo>
                  <a:cubicBezTo>
                    <a:pt x="805" y="70"/>
                    <a:pt x="805" y="69"/>
                    <a:pt x="805" y="68"/>
                  </a:cubicBezTo>
                  <a:cubicBezTo>
                    <a:pt x="804" y="66"/>
                    <a:pt x="805" y="64"/>
                    <a:pt x="805" y="63"/>
                  </a:cubicBezTo>
                  <a:cubicBezTo>
                    <a:pt x="805" y="62"/>
                    <a:pt x="805" y="62"/>
                    <a:pt x="805" y="61"/>
                  </a:cubicBezTo>
                  <a:cubicBezTo>
                    <a:pt x="805" y="61"/>
                    <a:pt x="805" y="61"/>
                    <a:pt x="805" y="61"/>
                  </a:cubicBezTo>
                  <a:cubicBezTo>
                    <a:pt x="804" y="60"/>
                    <a:pt x="804" y="60"/>
                    <a:pt x="804" y="60"/>
                  </a:cubicBezTo>
                  <a:cubicBezTo>
                    <a:pt x="804" y="60"/>
                    <a:pt x="804" y="60"/>
                    <a:pt x="804" y="60"/>
                  </a:cubicBezTo>
                  <a:cubicBezTo>
                    <a:pt x="803" y="59"/>
                    <a:pt x="801" y="58"/>
                    <a:pt x="800" y="57"/>
                  </a:cubicBezTo>
                  <a:cubicBezTo>
                    <a:pt x="799" y="55"/>
                    <a:pt x="798" y="52"/>
                    <a:pt x="798" y="52"/>
                  </a:cubicBezTo>
                  <a:cubicBezTo>
                    <a:pt x="798" y="51"/>
                    <a:pt x="798" y="51"/>
                    <a:pt x="798" y="50"/>
                  </a:cubicBezTo>
                  <a:cubicBezTo>
                    <a:pt x="733" y="58"/>
                    <a:pt x="733" y="58"/>
                    <a:pt x="733" y="58"/>
                  </a:cubicBezTo>
                  <a:cubicBezTo>
                    <a:pt x="647" y="68"/>
                    <a:pt x="647" y="68"/>
                    <a:pt x="647" y="68"/>
                  </a:cubicBezTo>
                  <a:cubicBezTo>
                    <a:pt x="482" y="86"/>
                    <a:pt x="482" y="86"/>
                    <a:pt x="482" y="86"/>
                  </a:cubicBezTo>
                  <a:cubicBezTo>
                    <a:pt x="406" y="95"/>
                    <a:pt x="406" y="95"/>
                    <a:pt x="406" y="95"/>
                  </a:cubicBezTo>
                  <a:cubicBezTo>
                    <a:pt x="404" y="92"/>
                    <a:pt x="404" y="92"/>
                    <a:pt x="404" y="92"/>
                  </a:cubicBezTo>
                  <a:cubicBezTo>
                    <a:pt x="403" y="90"/>
                    <a:pt x="401" y="88"/>
                    <a:pt x="400" y="87"/>
                  </a:cubicBezTo>
                  <a:cubicBezTo>
                    <a:pt x="400" y="87"/>
                    <a:pt x="400" y="87"/>
                    <a:pt x="399" y="87"/>
                  </a:cubicBezTo>
                  <a:cubicBezTo>
                    <a:pt x="398" y="86"/>
                    <a:pt x="397" y="85"/>
                    <a:pt x="396" y="84"/>
                  </a:cubicBezTo>
                  <a:cubicBezTo>
                    <a:pt x="395" y="83"/>
                    <a:pt x="394" y="81"/>
                    <a:pt x="393" y="79"/>
                  </a:cubicBezTo>
                  <a:cubicBezTo>
                    <a:pt x="393" y="79"/>
                    <a:pt x="393" y="78"/>
                    <a:pt x="393" y="78"/>
                  </a:cubicBezTo>
                  <a:cubicBezTo>
                    <a:pt x="393" y="78"/>
                    <a:pt x="393" y="78"/>
                    <a:pt x="393" y="78"/>
                  </a:cubicBezTo>
                  <a:cubicBezTo>
                    <a:pt x="392" y="77"/>
                    <a:pt x="392" y="76"/>
                    <a:pt x="392" y="75"/>
                  </a:cubicBezTo>
                  <a:cubicBezTo>
                    <a:pt x="391" y="74"/>
                    <a:pt x="391" y="73"/>
                    <a:pt x="391" y="72"/>
                  </a:cubicBezTo>
                  <a:cubicBezTo>
                    <a:pt x="391" y="71"/>
                    <a:pt x="391" y="70"/>
                    <a:pt x="391" y="70"/>
                  </a:cubicBezTo>
                  <a:cubicBezTo>
                    <a:pt x="390" y="68"/>
                    <a:pt x="389" y="66"/>
                    <a:pt x="389" y="65"/>
                  </a:cubicBezTo>
                  <a:cubicBezTo>
                    <a:pt x="389" y="64"/>
                    <a:pt x="387" y="63"/>
                    <a:pt x="387" y="63"/>
                  </a:cubicBezTo>
                  <a:cubicBezTo>
                    <a:pt x="386" y="62"/>
                    <a:pt x="386" y="61"/>
                    <a:pt x="385" y="61"/>
                  </a:cubicBezTo>
                  <a:cubicBezTo>
                    <a:pt x="385" y="61"/>
                    <a:pt x="385" y="60"/>
                    <a:pt x="385" y="60"/>
                  </a:cubicBezTo>
                  <a:cubicBezTo>
                    <a:pt x="383" y="59"/>
                    <a:pt x="382" y="58"/>
                    <a:pt x="382" y="57"/>
                  </a:cubicBezTo>
                  <a:cubicBezTo>
                    <a:pt x="381" y="56"/>
                    <a:pt x="381" y="55"/>
                    <a:pt x="380" y="54"/>
                  </a:cubicBezTo>
                  <a:cubicBezTo>
                    <a:pt x="380" y="53"/>
                    <a:pt x="380" y="53"/>
                    <a:pt x="380" y="52"/>
                  </a:cubicBezTo>
                  <a:cubicBezTo>
                    <a:pt x="380" y="52"/>
                    <a:pt x="379" y="52"/>
                    <a:pt x="379" y="51"/>
                  </a:cubicBezTo>
                  <a:cubicBezTo>
                    <a:pt x="379" y="51"/>
                    <a:pt x="379" y="51"/>
                    <a:pt x="379" y="50"/>
                  </a:cubicBezTo>
                  <a:cubicBezTo>
                    <a:pt x="377" y="48"/>
                    <a:pt x="377" y="48"/>
                    <a:pt x="377" y="48"/>
                  </a:cubicBezTo>
                  <a:cubicBezTo>
                    <a:pt x="362" y="51"/>
                    <a:pt x="324" y="56"/>
                    <a:pt x="309" y="59"/>
                  </a:cubicBezTo>
                  <a:cubicBezTo>
                    <a:pt x="300" y="60"/>
                    <a:pt x="288" y="62"/>
                    <a:pt x="274" y="65"/>
                  </a:cubicBezTo>
                  <a:cubicBezTo>
                    <a:pt x="258" y="68"/>
                    <a:pt x="240" y="71"/>
                    <a:pt x="229" y="72"/>
                  </a:cubicBezTo>
                  <a:cubicBezTo>
                    <a:pt x="212" y="75"/>
                    <a:pt x="181" y="79"/>
                    <a:pt x="157" y="82"/>
                  </a:cubicBezTo>
                  <a:cubicBezTo>
                    <a:pt x="147" y="84"/>
                    <a:pt x="137" y="85"/>
                    <a:pt x="129" y="86"/>
                  </a:cubicBezTo>
                  <a:cubicBezTo>
                    <a:pt x="100" y="90"/>
                    <a:pt x="19" y="102"/>
                    <a:pt x="2" y="104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2" y="104"/>
                    <a:pt x="2" y="106"/>
                    <a:pt x="2" y="107"/>
                  </a:cubicBezTo>
                  <a:cubicBezTo>
                    <a:pt x="2" y="108"/>
                    <a:pt x="2" y="109"/>
                    <a:pt x="2" y="109"/>
                  </a:cubicBezTo>
                  <a:cubicBezTo>
                    <a:pt x="2" y="110"/>
                    <a:pt x="2" y="110"/>
                    <a:pt x="2" y="110"/>
                  </a:cubicBezTo>
                  <a:cubicBezTo>
                    <a:pt x="2" y="113"/>
                    <a:pt x="2" y="116"/>
                    <a:pt x="2" y="117"/>
                  </a:cubicBezTo>
                  <a:cubicBezTo>
                    <a:pt x="1" y="119"/>
                    <a:pt x="1" y="120"/>
                    <a:pt x="0" y="121"/>
                  </a:cubicBezTo>
                  <a:cubicBezTo>
                    <a:pt x="0" y="121"/>
                    <a:pt x="0" y="121"/>
                    <a:pt x="0" y="122"/>
                  </a:cubicBezTo>
                  <a:cubicBezTo>
                    <a:pt x="0" y="122"/>
                    <a:pt x="0" y="123"/>
                    <a:pt x="0" y="123"/>
                  </a:cubicBezTo>
                  <a:cubicBezTo>
                    <a:pt x="1" y="123"/>
                    <a:pt x="2" y="124"/>
                    <a:pt x="3" y="125"/>
                  </a:cubicBezTo>
                  <a:cubicBezTo>
                    <a:pt x="5" y="125"/>
                    <a:pt x="6" y="126"/>
                    <a:pt x="7" y="127"/>
                  </a:cubicBezTo>
                  <a:cubicBezTo>
                    <a:pt x="8" y="128"/>
                    <a:pt x="11" y="130"/>
                    <a:pt x="12" y="131"/>
                  </a:cubicBezTo>
                  <a:cubicBezTo>
                    <a:pt x="13" y="133"/>
                    <a:pt x="14" y="134"/>
                    <a:pt x="15" y="136"/>
                  </a:cubicBezTo>
                  <a:cubicBezTo>
                    <a:pt x="16" y="136"/>
                    <a:pt x="16" y="138"/>
                    <a:pt x="17" y="138"/>
                  </a:cubicBezTo>
                  <a:cubicBezTo>
                    <a:pt x="17" y="139"/>
                    <a:pt x="19" y="140"/>
                    <a:pt x="19" y="141"/>
                  </a:cubicBezTo>
                  <a:cubicBezTo>
                    <a:pt x="20" y="141"/>
                    <a:pt x="22" y="141"/>
                    <a:pt x="23" y="142"/>
                  </a:cubicBezTo>
                  <a:cubicBezTo>
                    <a:pt x="24" y="142"/>
                    <a:pt x="26" y="142"/>
                    <a:pt x="27" y="143"/>
                  </a:cubicBezTo>
                  <a:cubicBezTo>
                    <a:pt x="27" y="143"/>
                    <a:pt x="27" y="143"/>
                    <a:pt x="28" y="143"/>
                  </a:cubicBezTo>
                  <a:cubicBezTo>
                    <a:pt x="30" y="144"/>
                    <a:pt x="32" y="145"/>
                    <a:pt x="34" y="146"/>
                  </a:cubicBezTo>
                  <a:cubicBezTo>
                    <a:pt x="36" y="148"/>
                    <a:pt x="39" y="152"/>
                    <a:pt x="39" y="155"/>
                  </a:cubicBezTo>
                  <a:cubicBezTo>
                    <a:pt x="40" y="157"/>
                    <a:pt x="40" y="159"/>
                    <a:pt x="39" y="162"/>
                  </a:cubicBezTo>
                  <a:cubicBezTo>
                    <a:pt x="39" y="162"/>
                    <a:pt x="39" y="163"/>
                    <a:pt x="39" y="164"/>
                  </a:cubicBezTo>
                  <a:cubicBezTo>
                    <a:pt x="39" y="164"/>
                    <a:pt x="39" y="165"/>
                    <a:pt x="40" y="165"/>
                  </a:cubicBezTo>
                  <a:cubicBezTo>
                    <a:pt x="40" y="167"/>
                    <a:pt x="40" y="170"/>
                    <a:pt x="40" y="172"/>
                  </a:cubicBezTo>
                  <a:cubicBezTo>
                    <a:pt x="39" y="174"/>
                    <a:pt x="38" y="175"/>
                    <a:pt x="37" y="176"/>
                  </a:cubicBezTo>
                  <a:cubicBezTo>
                    <a:pt x="37" y="176"/>
                    <a:pt x="37" y="176"/>
                    <a:pt x="36" y="176"/>
                  </a:cubicBezTo>
                  <a:cubicBezTo>
                    <a:pt x="36" y="177"/>
                    <a:pt x="36" y="177"/>
                    <a:pt x="36" y="178"/>
                  </a:cubicBezTo>
                  <a:cubicBezTo>
                    <a:pt x="36" y="178"/>
                    <a:pt x="37" y="178"/>
                    <a:pt x="37" y="178"/>
                  </a:cubicBezTo>
                  <a:cubicBezTo>
                    <a:pt x="37" y="179"/>
                    <a:pt x="38" y="180"/>
                    <a:pt x="38" y="181"/>
                  </a:cubicBezTo>
                  <a:cubicBezTo>
                    <a:pt x="39" y="182"/>
                    <a:pt x="39" y="183"/>
                    <a:pt x="39" y="184"/>
                  </a:cubicBezTo>
                  <a:cubicBezTo>
                    <a:pt x="39" y="184"/>
                    <a:pt x="40" y="184"/>
                    <a:pt x="41" y="184"/>
                  </a:cubicBezTo>
                  <a:cubicBezTo>
                    <a:pt x="42" y="184"/>
                    <a:pt x="43" y="184"/>
                    <a:pt x="44" y="185"/>
                  </a:cubicBezTo>
                  <a:cubicBezTo>
                    <a:pt x="46" y="186"/>
                    <a:pt x="48" y="189"/>
                    <a:pt x="48" y="192"/>
                  </a:cubicBezTo>
                  <a:cubicBezTo>
                    <a:pt x="49" y="195"/>
                    <a:pt x="46" y="199"/>
                    <a:pt x="45" y="199"/>
                  </a:cubicBezTo>
                  <a:cubicBezTo>
                    <a:pt x="43" y="201"/>
                    <a:pt x="42" y="201"/>
                    <a:pt x="40" y="202"/>
                  </a:cubicBezTo>
                  <a:cubicBezTo>
                    <a:pt x="40" y="202"/>
                    <a:pt x="39" y="202"/>
                    <a:pt x="39" y="202"/>
                  </a:cubicBezTo>
                  <a:cubicBezTo>
                    <a:pt x="39" y="203"/>
                    <a:pt x="39" y="203"/>
                    <a:pt x="39" y="204"/>
                  </a:cubicBezTo>
                  <a:cubicBezTo>
                    <a:pt x="39" y="204"/>
                    <a:pt x="39" y="205"/>
                    <a:pt x="39" y="205"/>
                  </a:cubicBezTo>
                  <a:cubicBezTo>
                    <a:pt x="39" y="207"/>
                    <a:pt x="38" y="208"/>
                    <a:pt x="38" y="209"/>
                  </a:cubicBezTo>
                  <a:cubicBezTo>
                    <a:pt x="38" y="210"/>
                    <a:pt x="37" y="211"/>
                    <a:pt x="36" y="213"/>
                  </a:cubicBezTo>
                  <a:cubicBezTo>
                    <a:pt x="37" y="213"/>
                    <a:pt x="37" y="213"/>
                    <a:pt x="38" y="214"/>
                  </a:cubicBezTo>
                  <a:cubicBezTo>
                    <a:pt x="39" y="216"/>
                    <a:pt x="39" y="216"/>
                    <a:pt x="39" y="216"/>
                  </a:cubicBezTo>
                  <a:cubicBezTo>
                    <a:pt x="40" y="215"/>
                    <a:pt x="42" y="215"/>
                    <a:pt x="43" y="215"/>
                  </a:cubicBezTo>
                  <a:cubicBezTo>
                    <a:pt x="45" y="214"/>
                    <a:pt x="50" y="212"/>
                    <a:pt x="52" y="212"/>
                  </a:cubicBezTo>
                  <a:cubicBezTo>
                    <a:pt x="54" y="211"/>
                    <a:pt x="58" y="210"/>
                    <a:pt x="60" y="209"/>
                  </a:cubicBezTo>
                  <a:cubicBezTo>
                    <a:pt x="63" y="209"/>
                    <a:pt x="70" y="208"/>
                    <a:pt x="74" y="207"/>
                  </a:cubicBezTo>
                  <a:cubicBezTo>
                    <a:pt x="78" y="206"/>
                    <a:pt x="88" y="203"/>
                    <a:pt x="92" y="201"/>
                  </a:cubicBezTo>
                  <a:cubicBezTo>
                    <a:pt x="98" y="199"/>
                    <a:pt x="109" y="195"/>
                    <a:pt x="115" y="193"/>
                  </a:cubicBezTo>
                  <a:cubicBezTo>
                    <a:pt x="120" y="191"/>
                    <a:pt x="131" y="187"/>
                    <a:pt x="136" y="185"/>
                  </a:cubicBezTo>
                  <a:cubicBezTo>
                    <a:pt x="140" y="184"/>
                    <a:pt x="148" y="182"/>
                    <a:pt x="152" y="182"/>
                  </a:cubicBezTo>
                  <a:cubicBezTo>
                    <a:pt x="163" y="181"/>
                    <a:pt x="184" y="180"/>
                    <a:pt x="195" y="180"/>
                  </a:cubicBezTo>
                  <a:cubicBezTo>
                    <a:pt x="202" y="181"/>
                    <a:pt x="217" y="182"/>
                    <a:pt x="224" y="184"/>
                  </a:cubicBezTo>
                  <a:cubicBezTo>
                    <a:pt x="234" y="185"/>
                    <a:pt x="254" y="190"/>
                    <a:pt x="263" y="193"/>
                  </a:cubicBezTo>
                  <a:cubicBezTo>
                    <a:pt x="270" y="196"/>
                    <a:pt x="284" y="202"/>
                    <a:pt x="291" y="206"/>
                  </a:cubicBezTo>
                  <a:cubicBezTo>
                    <a:pt x="294" y="208"/>
                    <a:pt x="300" y="214"/>
                    <a:pt x="303" y="215"/>
                  </a:cubicBezTo>
                  <a:cubicBezTo>
                    <a:pt x="305" y="216"/>
                    <a:pt x="309" y="217"/>
                    <a:pt x="310" y="217"/>
                  </a:cubicBezTo>
                  <a:cubicBezTo>
                    <a:pt x="312" y="218"/>
                    <a:pt x="316" y="218"/>
                    <a:pt x="318" y="219"/>
                  </a:cubicBezTo>
                  <a:cubicBezTo>
                    <a:pt x="320" y="221"/>
                    <a:pt x="323" y="225"/>
                    <a:pt x="324" y="227"/>
                  </a:cubicBezTo>
                  <a:cubicBezTo>
                    <a:pt x="326" y="228"/>
                    <a:pt x="330" y="230"/>
                    <a:pt x="332" y="231"/>
                  </a:cubicBezTo>
                  <a:cubicBezTo>
                    <a:pt x="333" y="232"/>
                    <a:pt x="337" y="232"/>
                    <a:pt x="338" y="233"/>
                  </a:cubicBezTo>
                  <a:cubicBezTo>
                    <a:pt x="342" y="233"/>
                    <a:pt x="350" y="234"/>
                    <a:pt x="353" y="236"/>
                  </a:cubicBezTo>
                  <a:cubicBezTo>
                    <a:pt x="355" y="237"/>
                    <a:pt x="358" y="240"/>
                    <a:pt x="360" y="242"/>
                  </a:cubicBezTo>
                  <a:cubicBezTo>
                    <a:pt x="362" y="245"/>
                    <a:pt x="367" y="250"/>
                    <a:pt x="369" y="253"/>
                  </a:cubicBezTo>
                  <a:cubicBezTo>
                    <a:pt x="370" y="255"/>
                    <a:pt x="370" y="261"/>
                    <a:pt x="370" y="264"/>
                  </a:cubicBezTo>
                  <a:cubicBezTo>
                    <a:pt x="370" y="266"/>
                    <a:pt x="371" y="270"/>
                    <a:pt x="370" y="272"/>
                  </a:cubicBezTo>
                  <a:cubicBezTo>
                    <a:pt x="370" y="273"/>
                    <a:pt x="369" y="274"/>
                    <a:pt x="368" y="274"/>
                  </a:cubicBezTo>
                  <a:cubicBezTo>
                    <a:pt x="367" y="275"/>
                    <a:pt x="365" y="277"/>
                    <a:pt x="364" y="276"/>
                  </a:cubicBezTo>
                  <a:cubicBezTo>
                    <a:pt x="363" y="276"/>
                    <a:pt x="363" y="274"/>
                    <a:pt x="362" y="273"/>
                  </a:cubicBezTo>
                  <a:cubicBezTo>
                    <a:pt x="361" y="272"/>
                    <a:pt x="359" y="270"/>
                    <a:pt x="358" y="268"/>
                  </a:cubicBezTo>
                  <a:cubicBezTo>
                    <a:pt x="356" y="266"/>
                    <a:pt x="354" y="260"/>
                    <a:pt x="353" y="257"/>
                  </a:cubicBezTo>
                  <a:cubicBezTo>
                    <a:pt x="353" y="256"/>
                    <a:pt x="353" y="252"/>
                    <a:pt x="353" y="251"/>
                  </a:cubicBezTo>
                  <a:cubicBezTo>
                    <a:pt x="353" y="250"/>
                    <a:pt x="354" y="247"/>
                    <a:pt x="354" y="246"/>
                  </a:cubicBezTo>
                  <a:cubicBezTo>
                    <a:pt x="353" y="245"/>
                    <a:pt x="351" y="246"/>
                    <a:pt x="350" y="246"/>
                  </a:cubicBezTo>
                  <a:cubicBezTo>
                    <a:pt x="349" y="247"/>
                    <a:pt x="349" y="250"/>
                    <a:pt x="349" y="252"/>
                  </a:cubicBezTo>
                  <a:cubicBezTo>
                    <a:pt x="349" y="253"/>
                    <a:pt x="349" y="256"/>
                    <a:pt x="350" y="257"/>
                  </a:cubicBezTo>
                  <a:cubicBezTo>
                    <a:pt x="350" y="259"/>
                    <a:pt x="351" y="262"/>
                    <a:pt x="352" y="264"/>
                  </a:cubicBezTo>
                  <a:cubicBezTo>
                    <a:pt x="353" y="265"/>
                    <a:pt x="354" y="268"/>
                    <a:pt x="355" y="270"/>
                  </a:cubicBezTo>
                  <a:cubicBezTo>
                    <a:pt x="356" y="272"/>
                    <a:pt x="358" y="275"/>
                    <a:pt x="358" y="276"/>
                  </a:cubicBezTo>
                  <a:cubicBezTo>
                    <a:pt x="359" y="278"/>
                    <a:pt x="361" y="282"/>
                    <a:pt x="362" y="283"/>
                  </a:cubicBezTo>
                  <a:cubicBezTo>
                    <a:pt x="363" y="283"/>
                    <a:pt x="365" y="284"/>
                    <a:pt x="365" y="284"/>
                  </a:cubicBezTo>
                  <a:cubicBezTo>
                    <a:pt x="366" y="283"/>
                    <a:pt x="367" y="281"/>
                    <a:pt x="368" y="280"/>
                  </a:cubicBezTo>
                  <a:cubicBezTo>
                    <a:pt x="369" y="279"/>
                    <a:pt x="370" y="278"/>
                    <a:pt x="371" y="278"/>
                  </a:cubicBezTo>
                  <a:cubicBezTo>
                    <a:pt x="372" y="277"/>
                    <a:pt x="375" y="276"/>
                    <a:pt x="377" y="276"/>
                  </a:cubicBezTo>
                  <a:cubicBezTo>
                    <a:pt x="378" y="275"/>
                    <a:pt x="380" y="276"/>
                    <a:pt x="381" y="275"/>
                  </a:cubicBezTo>
                  <a:cubicBezTo>
                    <a:pt x="384" y="275"/>
                    <a:pt x="388" y="272"/>
                    <a:pt x="390" y="271"/>
                  </a:cubicBezTo>
                  <a:cubicBezTo>
                    <a:pt x="393" y="270"/>
                    <a:pt x="397" y="266"/>
                    <a:pt x="400" y="265"/>
                  </a:cubicBezTo>
                  <a:cubicBezTo>
                    <a:pt x="403" y="264"/>
                    <a:pt x="409" y="265"/>
                    <a:pt x="412" y="265"/>
                  </a:cubicBezTo>
                  <a:cubicBezTo>
                    <a:pt x="414" y="264"/>
                    <a:pt x="417" y="264"/>
                    <a:pt x="419" y="263"/>
                  </a:cubicBezTo>
                  <a:cubicBezTo>
                    <a:pt x="420" y="262"/>
                    <a:pt x="421" y="259"/>
                    <a:pt x="422" y="258"/>
                  </a:cubicBezTo>
                  <a:cubicBezTo>
                    <a:pt x="423" y="257"/>
                    <a:pt x="424" y="254"/>
                    <a:pt x="425" y="254"/>
                  </a:cubicBezTo>
                  <a:cubicBezTo>
                    <a:pt x="425" y="253"/>
                    <a:pt x="427" y="250"/>
                    <a:pt x="428" y="250"/>
                  </a:cubicBezTo>
                  <a:cubicBezTo>
                    <a:pt x="428" y="249"/>
                    <a:pt x="430" y="249"/>
                    <a:pt x="430" y="250"/>
                  </a:cubicBezTo>
                  <a:cubicBezTo>
                    <a:pt x="431" y="250"/>
                    <a:pt x="431" y="251"/>
                    <a:pt x="431" y="252"/>
                  </a:cubicBezTo>
                  <a:cubicBezTo>
                    <a:pt x="431" y="253"/>
                    <a:pt x="429" y="254"/>
                    <a:pt x="429" y="255"/>
                  </a:cubicBezTo>
                  <a:cubicBezTo>
                    <a:pt x="429" y="256"/>
                    <a:pt x="429" y="259"/>
                    <a:pt x="430" y="260"/>
                  </a:cubicBezTo>
                  <a:cubicBezTo>
                    <a:pt x="430" y="261"/>
                    <a:pt x="432" y="261"/>
                    <a:pt x="433" y="260"/>
                  </a:cubicBezTo>
                  <a:cubicBezTo>
                    <a:pt x="435" y="260"/>
                    <a:pt x="436" y="257"/>
                    <a:pt x="437" y="256"/>
                  </a:cubicBezTo>
                  <a:cubicBezTo>
                    <a:pt x="439" y="254"/>
                    <a:pt x="444" y="251"/>
                    <a:pt x="446" y="249"/>
                  </a:cubicBezTo>
                  <a:cubicBezTo>
                    <a:pt x="448" y="247"/>
                    <a:pt x="450" y="244"/>
                    <a:pt x="452" y="242"/>
                  </a:cubicBezTo>
                  <a:cubicBezTo>
                    <a:pt x="454" y="241"/>
                    <a:pt x="457" y="237"/>
                    <a:pt x="459" y="236"/>
                  </a:cubicBezTo>
                  <a:cubicBezTo>
                    <a:pt x="460" y="236"/>
                    <a:pt x="462" y="236"/>
                    <a:pt x="463" y="235"/>
                  </a:cubicBezTo>
                  <a:cubicBezTo>
                    <a:pt x="464" y="235"/>
                    <a:pt x="465" y="233"/>
                    <a:pt x="466" y="232"/>
                  </a:cubicBezTo>
                  <a:cubicBezTo>
                    <a:pt x="466" y="231"/>
                    <a:pt x="467" y="229"/>
                    <a:pt x="468" y="228"/>
                  </a:cubicBezTo>
                  <a:cubicBezTo>
                    <a:pt x="469" y="227"/>
                    <a:pt x="472" y="226"/>
                    <a:pt x="474" y="225"/>
                  </a:cubicBezTo>
                  <a:cubicBezTo>
                    <a:pt x="475" y="224"/>
                    <a:pt x="476" y="221"/>
                    <a:pt x="477" y="220"/>
                  </a:cubicBezTo>
                  <a:cubicBezTo>
                    <a:pt x="479" y="219"/>
                    <a:pt x="482" y="219"/>
                    <a:pt x="483" y="218"/>
                  </a:cubicBezTo>
                  <a:cubicBezTo>
                    <a:pt x="484" y="218"/>
                    <a:pt x="486" y="217"/>
                    <a:pt x="486" y="217"/>
                  </a:cubicBezTo>
                  <a:cubicBezTo>
                    <a:pt x="487" y="216"/>
                    <a:pt x="489" y="214"/>
                    <a:pt x="490" y="214"/>
                  </a:cubicBezTo>
                  <a:cubicBezTo>
                    <a:pt x="490" y="214"/>
                    <a:pt x="492" y="214"/>
                    <a:pt x="492" y="215"/>
                  </a:cubicBezTo>
                  <a:cubicBezTo>
                    <a:pt x="493" y="215"/>
                    <a:pt x="493" y="217"/>
                    <a:pt x="494" y="217"/>
                  </a:cubicBezTo>
                  <a:cubicBezTo>
                    <a:pt x="494" y="217"/>
                    <a:pt x="496" y="217"/>
                    <a:pt x="496" y="218"/>
                  </a:cubicBezTo>
                  <a:cubicBezTo>
                    <a:pt x="497" y="218"/>
                    <a:pt x="500" y="217"/>
                    <a:pt x="501" y="217"/>
                  </a:cubicBezTo>
                  <a:cubicBezTo>
                    <a:pt x="502" y="217"/>
                    <a:pt x="504" y="218"/>
                    <a:pt x="506" y="217"/>
                  </a:cubicBezTo>
                  <a:cubicBezTo>
                    <a:pt x="507" y="217"/>
                    <a:pt x="509" y="215"/>
                    <a:pt x="509" y="214"/>
                  </a:cubicBezTo>
                  <a:cubicBezTo>
                    <a:pt x="510" y="213"/>
                    <a:pt x="510" y="210"/>
                    <a:pt x="510" y="209"/>
                  </a:cubicBezTo>
                  <a:cubicBezTo>
                    <a:pt x="509" y="207"/>
                    <a:pt x="508" y="204"/>
                    <a:pt x="507" y="203"/>
                  </a:cubicBezTo>
                  <a:cubicBezTo>
                    <a:pt x="506" y="202"/>
                    <a:pt x="505" y="200"/>
                    <a:pt x="504" y="199"/>
                  </a:cubicBezTo>
                  <a:cubicBezTo>
                    <a:pt x="503" y="198"/>
                    <a:pt x="502" y="195"/>
                    <a:pt x="502" y="194"/>
                  </a:cubicBezTo>
                  <a:cubicBezTo>
                    <a:pt x="502" y="193"/>
                    <a:pt x="501" y="190"/>
                    <a:pt x="502" y="189"/>
                  </a:cubicBezTo>
                  <a:cubicBezTo>
                    <a:pt x="502" y="189"/>
                    <a:pt x="504" y="188"/>
                    <a:pt x="505" y="187"/>
                  </a:cubicBezTo>
                  <a:cubicBezTo>
                    <a:pt x="505" y="187"/>
                    <a:pt x="506" y="185"/>
                    <a:pt x="507" y="186"/>
                  </a:cubicBezTo>
                  <a:cubicBezTo>
                    <a:pt x="508" y="186"/>
                    <a:pt x="508" y="187"/>
                    <a:pt x="508" y="188"/>
                  </a:cubicBezTo>
                  <a:cubicBezTo>
                    <a:pt x="509" y="188"/>
                    <a:pt x="512" y="188"/>
                    <a:pt x="512" y="188"/>
                  </a:cubicBezTo>
                  <a:cubicBezTo>
                    <a:pt x="513" y="187"/>
                    <a:pt x="515" y="186"/>
                    <a:pt x="515" y="185"/>
                  </a:cubicBezTo>
                  <a:cubicBezTo>
                    <a:pt x="515" y="184"/>
                    <a:pt x="514" y="183"/>
                    <a:pt x="514" y="182"/>
                  </a:cubicBezTo>
                  <a:cubicBezTo>
                    <a:pt x="514" y="181"/>
                    <a:pt x="515" y="180"/>
                    <a:pt x="516" y="179"/>
                  </a:cubicBezTo>
                  <a:cubicBezTo>
                    <a:pt x="517" y="179"/>
                    <a:pt x="518" y="180"/>
                    <a:pt x="519" y="180"/>
                  </a:cubicBezTo>
                  <a:cubicBezTo>
                    <a:pt x="519" y="181"/>
                    <a:pt x="520" y="182"/>
                    <a:pt x="521" y="182"/>
                  </a:cubicBezTo>
                  <a:cubicBezTo>
                    <a:pt x="521" y="182"/>
                    <a:pt x="523" y="181"/>
                    <a:pt x="524" y="181"/>
                  </a:cubicBezTo>
                  <a:cubicBezTo>
                    <a:pt x="525" y="181"/>
                    <a:pt x="526" y="182"/>
                    <a:pt x="526" y="182"/>
                  </a:cubicBezTo>
                  <a:cubicBezTo>
                    <a:pt x="528" y="182"/>
                    <a:pt x="530" y="183"/>
                    <a:pt x="531" y="182"/>
                  </a:cubicBezTo>
                  <a:cubicBezTo>
                    <a:pt x="532" y="182"/>
                    <a:pt x="534" y="179"/>
                    <a:pt x="535" y="179"/>
                  </a:cubicBezTo>
                  <a:cubicBezTo>
                    <a:pt x="536" y="178"/>
                    <a:pt x="538" y="178"/>
                    <a:pt x="539" y="177"/>
                  </a:cubicBezTo>
                  <a:cubicBezTo>
                    <a:pt x="541" y="177"/>
                    <a:pt x="544" y="176"/>
                    <a:pt x="545" y="175"/>
                  </a:cubicBezTo>
                  <a:cubicBezTo>
                    <a:pt x="546" y="175"/>
                    <a:pt x="547" y="174"/>
                    <a:pt x="548" y="174"/>
                  </a:cubicBezTo>
                  <a:cubicBezTo>
                    <a:pt x="549" y="173"/>
                    <a:pt x="551" y="174"/>
                    <a:pt x="552" y="174"/>
                  </a:cubicBezTo>
                  <a:cubicBezTo>
                    <a:pt x="554" y="174"/>
                    <a:pt x="556" y="176"/>
                    <a:pt x="557" y="176"/>
                  </a:cubicBezTo>
                  <a:cubicBezTo>
                    <a:pt x="558" y="177"/>
                    <a:pt x="560" y="178"/>
                    <a:pt x="561" y="178"/>
                  </a:cubicBezTo>
                  <a:cubicBezTo>
                    <a:pt x="564" y="179"/>
                    <a:pt x="569" y="183"/>
                    <a:pt x="572" y="184"/>
                  </a:cubicBezTo>
                  <a:cubicBezTo>
                    <a:pt x="574" y="185"/>
                    <a:pt x="579" y="186"/>
                    <a:pt x="582" y="187"/>
                  </a:cubicBezTo>
                  <a:cubicBezTo>
                    <a:pt x="583" y="187"/>
                    <a:pt x="586" y="188"/>
                    <a:pt x="587" y="189"/>
                  </a:cubicBezTo>
                  <a:cubicBezTo>
                    <a:pt x="588" y="189"/>
                    <a:pt x="590" y="190"/>
                    <a:pt x="591" y="190"/>
                  </a:cubicBezTo>
                  <a:cubicBezTo>
                    <a:pt x="593" y="190"/>
                    <a:pt x="596" y="191"/>
                    <a:pt x="598" y="192"/>
                  </a:cubicBezTo>
                  <a:cubicBezTo>
                    <a:pt x="601" y="193"/>
                    <a:pt x="607" y="195"/>
                    <a:pt x="610" y="197"/>
                  </a:cubicBezTo>
                  <a:cubicBezTo>
                    <a:pt x="611" y="198"/>
                    <a:pt x="614" y="200"/>
                    <a:pt x="615" y="201"/>
                  </a:cubicBezTo>
                  <a:cubicBezTo>
                    <a:pt x="615" y="202"/>
                    <a:pt x="616" y="204"/>
                    <a:pt x="617" y="205"/>
                  </a:cubicBezTo>
                  <a:cubicBezTo>
                    <a:pt x="617" y="206"/>
                    <a:pt x="620" y="208"/>
                    <a:pt x="621" y="208"/>
                  </a:cubicBezTo>
                  <a:cubicBezTo>
                    <a:pt x="622" y="209"/>
                    <a:pt x="624" y="211"/>
                    <a:pt x="625" y="212"/>
                  </a:cubicBezTo>
                  <a:cubicBezTo>
                    <a:pt x="625" y="213"/>
                    <a:pt x="624" y="216"/>
                    <a:pt x="625" y="218"/>
                  </a:cubicBezTo>
                  <a:cubicBezTo>
                    <a:pt x="625" y="219"/>
                    <a:pt x="628" y="220"/>
                    <a:pt x="628" y="220"/>
                  </a:cubicBezTo>
                  <a:cubicBezTo>
                    <a:pt x="629" y="221"/>
                    <a:pt x="631" y="223"/>
                    <a:pt x="632" y="224"/>
                  </a:cubicBezTo>
                  <a:cubicBezTo>
                    <a:pt x="633" y="224"/>
                    <a:pt x="634" y="226"/>
                    <a:pt x="634" y="226"/>
                  </a:cubicBezTo>
                  <a:cubicBezTo>
                    <a:pt x="636" y="227"/>
                    <a:pt x="638" y="226"/>
                    <a:pt x="640" y="226"/>
                  </a:cubicBezTo>
                  <a:cubicBezTo>
                    <a:pt x="640" y="227"/>
                    <a:pt x="642" y="228"/>
                    <a:pt x="642" y="229"/>
                  </a:cubicBezTo>
                  <a:cubicBezTo>
                    <a:pt x="643" y="229"/>
                    <a:pt x="645" y="231"/>
                    <a:pt x="646" y="231"/>
                  </a:cubicBezTo>
                  <a:cubicBezTo>
                    <a:pt x="647" y="231"/>
                    <a:pt x="649" y="231"/>
                    <a:pt x="650" y="231"/>
                  </a:cubicBezTo>
                  <a:cubicBezTo>
                    <a:pt x="651" y="231"/>
                    <a:pt x="653" y="231"/>
                    <a:pt x="654" y="232"/>
                  </a:cubicBezTo>
                  <a:cubicBezTo>
                    <a:pt x="654" y="232"/>
                    <a:pt x="654" y="233"/>
                    <a:pt x="654" y="234"/>
                  </a:cubicBezTo>
                  <a:cubicBezTo>
                    <a:pt x="655" y="236"/>
                    <a:pt x="657" y="239"/>
                    <a:pt x="658" y="241"/>
                  </a:cubicBezTo>
                  <a:cubicBezTo>
                    <a:pt x="658" y="242"/>
                    <a:pt x="658" y="246"/>
                    <a:pt x="658" y="247"/>
                  </a:cubicBezTo>
                  <a:cubicBezTo>
                    <a:pt x="659" y="249"/>
                    <a:pt x="660" y="252"/>
                    <a:pt x="660" y="253"/>
                  </a:cubicBezTo>
                  <a:cubicBezTo>
                    <a:pt x="661" y="255"/>
                    <a:pt x="661" y="257"/>
                    <a:pt x="662" y="258"/>
                  </a:cubicBezTo>
                  <a:cubicBezTo>
                    <a:pt x="663" y="259"/>
                    <a:pt x="667" y="259"/>
                    <a:pt x="668" y="259"/>
                  </a:cubicBezTo>
                  <a:cubicBezTo>
                    <a:pt x="669" y="260"/>
                    <a:pt x="669" y="262"/>
                    <a:pt x="670" y="262"/>
                  </a:cubicBezTo>
                  <a:cubicBezTo>
                    <a:pt x="671" y="263"/>
                    <a:pt x="675" y="262"/>
                    <a:pt x="676" y="263"/>
                  </a:cubicBezTo>
                  <a:cubicBezTo>
                    <a:pt x="677" y="264"/>
                    <a:pt x="678" y="266"/>
                    <a:pt x="678" y="266"/>
                  </a:cubicBezTo>
                  <a:cubicBezTo>
                    <a:pt x="679" y="267"/>
                    <a:pt x="680" y="268"/>
                    <a:pt x="681" y="268"/>
                  </a:cubicBezTo>
                  <a:cubicBezTo>
                    <a:pt x="682" y="268"/>
                    <a:pt x="684" y="267"/>
                    <a:pt x="686" y="267"/>
                  </a:cubicBezTo>
                  <a:cubicBezTo>
                    <a:pt x="687" y="267"/>
                    <a:pt x="689" y="268"/>
                    <a:pt x="690" y="268"/>
                  </a:cubicBezTo>
                  <a:cubicBezTo>
                    <a:pt x="691" y="269"/>
                    <a:pt x="693" y="271"/>
                    <a:pt x="694" y="272"/>
                  </a:cubicBezTo>
                  <a:cubicBezTo>
                    <a:pt x="695" y="273"/>
                    <a:pt x="695" y="276"/>
                    <a:pt x="696" y="277"/>
                  </a:cubicBezTo>
                  <a:cubicBezTo>
                    <a:pt x="697" y="278"/>
                    <a:pt x="700" y="279"/>
                    <a:pt x="700" y="280"/>
                  </a:cubicBezTo>
                  <a:cubicBezTo>
                    <a:pt x="701" y="281"/>
                    <a:pt x="700" y="283"/>
                    <a:pt x="701" y="285"/>
                  </a:cubicBezTo>
                  <a:cubicBezTo>
                    <a:pt x="701" y="286"/>
                    <a:pt x="702" y="288"/>
                    <a:pt x="703" y="289"/>
                  </a:cubicBezTo>
                  <a:cubicBezTo>
                    <a:pt x="703" y="290"/>
                    <a:pt x="705" y="290"/>
                    <a:pt x="706" y="290"/>
                  </a:cubicBezTo>
                  <a:cubicBezTo>
                    <a:pt x="707" y="290"/>
                    <a:pt x="708" y="291"/>
                    <a:pt x="709" y="291"/>
                  </a:cubicBezTo>
                  <a:cubicBezTo>
                    <a:pt x="711" y="292"/>
                    <a:pt x="713" y="291"/>
                    <a:pt x="714" y="292"/>
                  </a:cubicBezTo>
                  <a:cubicBezTo>
                    <a:pt x="715" y="292"/>
                    <a:pt x="717" y="292"/>
                    <a:pt x="718" y="293"/>
                  </a:cubicBezTo>
                  <a:cubicBezTo>
                    <a:pt x="718" y="294"/>
                    <a:pt x="718" y="296"/>
                    <a:pt x="718" y="297"/>
                  </a:cubicBezTo>
                  <a:cubicBezTo>
                    <a:pt x="718" y="298"/>
                    <a:pt x="717" y="299"/>
                    <a:pt x="717" y="300"/>
                  </a:cubicBezTo>
                  <a:cubicBezTo>
                    <a:pt x="717" y="300"/>
                    <a:pt x="717" y="302"/>
                    <a:pt x="718" y="302"/>
                  </a:cubicBezTo>
                  <a:cubicBezTo>
                    <a:pt x="719" y="304"/>
                    <a:pt x="722" y="304"/>
                    <a:pt x="722" y="305"/>
                  </a:cubicBezTo>
                  <a:cubicBezTo>
                    <a:pt x="723" y="306"/>
                    <a:pt x="723" y="307"/>
                    <a:pt x="723" y="308"/>
                  </a:cubicBezTo>
                  <a:cubicBezTo>
                    <a:pt x="723" y="309"/>
                    <a:pt x="721" y="311"/>
                    <a:pt x="722" y="312"/>
                  </a:cubicBezTo>
                  <a:cubicBezTo>
                    <a:pt x="722" y="312"/>
                    <a:pt x="724" y="312"/>
                    <a:pt x="724" y="312"/>
                  </a:cubicBezTo>
                  <a:cubicBezTo>
                    <a:pt x="726" y="313"/>
                    <a:pt x="728" y="315"/>
                    <a:pt x="729" y="315"/>
                  </a:cubicBezTo>
                  <a:cubicBezTo>
                    <a:pt x="730" y="314"/>
                    <a:pt x="731" y="311"/>
                    <a:pt x="731" y="310"/>
                  </a:cubicBezTo>
                  <a:cubicBezTo>
                    <a:pt x="731" y="309"/>
                    <a:pt x="731" y="307"/>
                    <a:pt x="731" y="306"/>
                  </a:cubicBezTo>
                  <a:cubicBezTo>
                    <a:pt x="732" y="305"/>
                    <a:pt x="733" y="304"/>
                    <a:pt x="733" y="304"/>
                  </a:cubicBezTo>
                  <a:cubicBezTo>
                    <a:pt x="735" y="304"/>
                    <a:pt x="738" y="305"/>
                    <a:pt x="740" y="305"/>
                  </a:cubicBezTo>
                  <a:cubicBezTo>
                    <a:pt x="741" y="305"/>
                    <a:pt x="743" y="303"/>
                    <a:pt x="744" y="304"/>
                  </a:cubicBezTo>
                  <a:cubicBezTo>
                    <a:pt x="745" y="304"/>
                    <a:pt x="747" y="305"/>
                    <a:pt x="748" y="305"/>
                  </a:cubicBezTo>
                  <a:cubicBezTo>
                    <a:pt x="750" y="305"/>
                    <a:pt x="752" y="303"/>
                    <a:pt x="753" y="303"/>
                  </a:cubicBezTo>
                  <a:cubicBezTo>
                    <a:pt x="755" y="303"/>
                    <a:pt x="757" y="303"/>
                    <a:pt x="759" y="303"/>
                  </a:cubicBezTo>
                  <a:cubicBezTo>
                    <a:pt x="759" y="303"/>
                    <a:pt x="760" y="305"/>
                    <a:pt x="761" y="305"/>
                  </a:cubicBezTo>
                  <a:cubicBezTo>
                    <a:pt x="761" y="306"/>
                    <a:pt x="762" y="306"/>
                    <a:pt x="763" y="307"/>
                  </a:cubicBezTo>
                  <a:cubicBezTo>
                    <a:pt x="763" y="308"/>
                    <a:pt x="763" y="310"/>
                    <a:pt x="762" y="311"/>
                  </a:cubicBezTo>
                  <a:cubicBezTo>
                    <a:pt x="762" y="312"/>
                    <a:pt x="761" y="313"/>
                    <a:pt x="761" y="313"/>
                  </a:cubicBezTo>
                  <a:cubicBezTo>
                    <a:pt x="761" y="314"/>
                    <a:pt x="761" y="317"/>
                    <a:pt x="762" y="317"/>
                  </a:cubicBezTo>
                  <a:cubicBezTo>
                    <a:pt x="763" y="318"/>
                    <a:pt x="766" y="316"/>
                    <a:pt x="767" y="317"/>
                  </a:cubicBezTo>
                  <a:cubicBezTo>
                    <a:pt x="767" y="317"/>
                    <a:pt x="768" y="318"/>
                    <a:pt x="768" y="318"/>
                  </a:cubicBezTo>
                  <a:cubicBezTo>
                    <a:pt x="769" y="319"/>
                    <a:pt x="771" y="318"/>
                    <a:pt x="771" y="319"/>
                  </a:cubicBezTo>
                  <a:cubicBezTo>
                    <a:pt x="772" y="320"/>
                    <a:pt x="773" y="322"/>
                    <a:pt x="773" y="323"/>
                  </a:cubicBezTo>
                  <a:cubicBezTo>
                    <a:pt x="773" y="323"/>
                    <a:pt x="773" y="325"/>
                    <a:pt x="774" y="326"/>
                  </a:cubicBezTo>
                  <a:cubicBezTo>
                    <a:pt x="774" y="327"/>
                    <a:pt x="776" y="328"/>
                    <a:pt x="777" y="329"/>
                  </a:cubicBezTo>
                  <a:cubicBezTo>
                    <a:pt x="777" y="330"/>
                    <a:pt x="777" y="331"/>
                    <a:pt x="777" y="332"/>
                  </a:cubicBezTo>
                  <a:cubicBezTo>
                    <a:pt x="777" y="333"/>
                    <a:pt x="779" y="334"/>
                    <a:pt x="780" y="335"/>
                  </a:cubicBezTo>
                  <a:cubicBezTo>
                    <a:pt x="781" y="335"/>
                    <a:pt x="783" y="337"/>
                    <a:pt x="784" y="338"/>
                  </a:cubicBezTo>
                  <a:cubicBezTo>
                    <a:pt x="785" y="338"/>
                    <a:pt x="785" y="341"/>
                    <a:pt x="785" y="341"/>
                  </a:cubicBezTo>
                  <a:cubicBezTo>
                    <a:pt x="786" y="342"/>
                    <a:pt x="788" y="342"/>
                    <a:pt x="789" y="342"/>
                  </a:cubicBezTo>
                  <a:cubicBezTo>
                    <a:pt x="791" y="343"/>
                    <a:pt x="793" y="342"/>
                    <a:pt x="794" y="343"/>
                  </a:cubicBezTo>
                  <a:cubicBezTo>
                    <a:pt x="795" y="343"/>
                    <a:pt x="796" y="345"/>
                    <a:pt x="796" y="346"/>
                  </a:cubicBezTo>
                  <a:cubicBezTo>
                    <a:pt x="797" y="347"/>
                    <a:pt x="797" y="349"/>
                    <a:pt x="797" y="350"/>
                  </a:cubicBezTo>
                  <a:cubicBezTo>
                    <a:pt x="797" y="351"/>
                    <a:pt x="795" y="353"/>
                    <a:pt x="795" y="354"/>
                  </a:cubicBezTo>
                  <a:cubicBezTo>
                    <a:pt x="794" y="354"/>
                    <a:pt x="794" y="356"/>
                    <a:pt x="795" y="357"/>
                  </a:cubicBezTo>
                  <a:cubicBezTo>
                    <a:pt x="795" y="358"/>
                    <a:pt x="798" y="360"/>
                    <a:pt x="798" y="361"/>
                  </a:cubicBezTo>
                  <a:cubicBezTo>
                    <a:pt x="798" y="363"/>
                    <a:pt x="797" y="366"/>
                    <a:pt x="797" y="368"/>
                  </a:cubicBezTo>
                  <a:cubicBezTo>
                    <a:pt x="797" y="369"/>
                    <a:pt x="796" y="370"/>
                    <a:pt x="796" y="371"/>
                  </a:cubicBezTo>
                  <a:cubicBezTo>
                    <a:pt x="796" y="371"/>
                    <a:pt x="797" y="372"/>
                    <a:pt x="797" y="373"/>
                  </a:cubicBezTo>
                  <a:cubicBezTo>
                    <a:pt x="797" y="374"/>
                    <a:pt x="799" y="377"/>
                    <a:pt x="799" y="379"/>
                  </a:cubicBezTo>
                  <a:cubicBezTo>
                    <a:pt x="800" y="381"/>
                    <a:pt x="800" y="385"/>
                    <a:pt x="800" y="387"/>
                  </a:cubicBezTo>
                  <a:cubicBezTo>
                    <a:pt x="800" y="389"/>
                    <a:pt x="801" y="393"/>
                    <a:pt x="801" y="395"/>
                  </a:cubicBezTo>
                  <a:cubicBezTo>
                    <a:pt x="802" y="397"/>
                    <a:pt x="804" y="400"/>
                    <a:pt x="803" y="402"/>
                  </a:cubicBezTo>
                  <a:cubicBezTo>
                    <a:pt x="803" y="403"/>
                    <a:pt x="802" y="405"/>
                    <a:pt x="802" y="406"/>
                  </a:cubicBezTo>
                  <a:cubicBezTo>
                    <a:pt x="802" y="407"/>
                    <a:pt x="803" y="409"/>
                    <a:pt x="803" y="410"/>
                  </a:cubicBezTo>
                  <a:cubicBezTo>
                    <a:pt x="803" y="413"/>
                    <a:pt x="803" y="418"/>
                    <a:pt x="803" y="420"/>
                  </a:cubicBezTo>
                  <a:cubicBezTo>
                    <a:pt x="803" y="421"/>
                    <a:pt x="801" y="424"/>
                    <a:pt x="801" y="425"/>
                  </a:cubicBezTo>
                  <a:cubicBezTo>
                    <a:pt x="801" y="426"/>
                    <a:pt x="800" y="429"/>
                    <a:pt x="800" y="430"/>
                  </a:cubicBezTo>
                  <a:cubicBezTo>
                    <a:pt x="800" y="431"/>
                    <a:pt x="801" y="435"/>
                    <a:pt x="801" y="436"/>
                  </a:cubicBezTo>
                  <a:cubicBezTo>
                    <a:pt x="801" y="438"/>
                    <a:pt x="798" y="440"/>
                    <a:pt x="798" y="441"/>
                  </a:cubicBezTo>
                  <a:cubicBezTo>
                    <a:pt x="798" y="443"/>
                    <a:pt x="800" y="447"/>
                    <a:pt x="800" y="448"/>
                  </a:cubicBezTo>
                  <a:cubicBezTo>
                    <a:pt x="800" y="450"/>
                    <a:pt x="798" y="452"/>
                    <a:pt x="797" y="453"/>
                  </a:cubicBezTo>
                  <a:cubicBezTo>
                    <a:pt x="797" y="454"/>
                    <a:pt x="796" y="457"/>
                    <a:pt x="796" y="458"/>
                  </a:cubicBezTo>
                  <a:cubicBezTo>
                    <a:pt x="797" y="459"/>
                    <a:pt x="798" y="460"/>
                    <a:pt x="798" y="461"/>
                  </a:cubicBezTo>
                  <a:cubicBezTo>
                    <a:pt x="798" y="462"/>
                    <a:pt x="796" y="464"/>
                    <a:pt x="795" y="465"/>
                  </a:cubicBezTo>
                  <a:cubicBezTo>
                    <a:pt x="794" y="466"/>
                    <a:pt x="793" y="467"/>
                    <a:pt x="792" y="468"/>
                  </a:cubicBezTo>
                  <a:cubicBezTo>
                    <a:pt x="792" y="469"/>
                    <a:pt x="792" y="471"/>
                    <a:pt x="792" y="472"/>
                  </a:cubicBezTo>
                  <a:cubicBezTo>
                    <a:pt x="793" y="473"/>
                    <a:pt x="796" y="474"/>
                    <a:pt x="796" y="475"/>
                  </a:cubicBezTo>
                  <a:cubicBezTo>
                    <a:pt x="797" y="477"/>
                    <a:pt x="798" y="481"/>
                    <a:pt x="798" y="483"/>
                  </a:cubicBezTo>
                  <a:cubicBezTo>
                    <a:pt x="799" y="484"/>
                    <a:pt x="799" y="487"/>
                    <a:pt x="799" y="489"/>
                  </a:cubicBezTo>
                  <a:cubicBezTo>
                    <a:pt x="800" y="491"/>
                    <a:pt x="800" y="496"/>
                    <a:pt x="800" y="498"/>
                  </a:cubicBezTo>
                  <a:cubicBezTo>
                    <a:pt x="800" y="500"/>
                    <a:pt x="800" y="504"/>
                    <a:pt x="799" y="506"/>
                  </a:cubicBezTo>
                  <a:cubicBezTo>
                    <a:pt x="799" y="507"/>
                    <a:pt x="799" y="510"/>
                    <a:pt x="798" y="511"/>
                  </a:cubicBezTo>
                  <a:cubicBezTo>
                    <a:pt x="798" y="513"/>
                    <a:pt x="797" y="517"/>
                    <a:pt x="796" y="516"/>
                  </a:cubicBezTo>
                  <a:cubicBezTo>
                    <a:pt x="795" y="516"/>
                    <a:pt x="796" y="513"/>
                    <a:pt x="796" y="512"/>
                  </a:cubicBezTo>
                  <a:cubicBezTo>
                    <a:pt x="796" y="511"/>
                    <a:pt x="796" y="508"/>
                    <a:pt x="796" y="507"/>
                  </a:cubicBezTo>
                  <a:cubicBezTo>
                    <a:pt x="796" y="505"/>
                    <a:pt x="797" y="501"/>
                    <a:pt x="797" y="498"/>
                  </a:cubicBezTo>
                  <a:cubicBezTo>
                    <a:pt x="796" y="497"/>
                    <a:pt x="795" y="493"/>
                    <a:pt x="795" y="492"/>
                  </a:cubicBezTo>
                  <a:cubicBezTo>
                    <a:pt x="794" y="490"/>
                    <a:pt x="793" y="487"/>
                    <a:pt x="792" y="487"/>
                  </a:cubicBezTo>
                  <a:cubicBezTo>
                    <a:pt x="791" y="487"/>
                    <a:pt x="790" y="487"/>
                    <a:pt x="790" y="488"/>
                  </a:cubicBezTo>
                  <a:cubicBezTo>
                    <a:pt x="789" y="489"/>
                    <a:pt x="791" y="491"/>
                    <a:pt x="791" y="492"/>
                  </a:cubicBezTo>
                  <a:cubicBezTo>
                    <a:pt x="792" y="494"/>
                    <a:pt x="793" y="496"/>
                    <a:pt x="793" y="497"/>
                  </a:cubicBezTo>
                  <a:cubicBezTo>
                    <a:pt x="793" y="499"/>
                    <a:pt x="793" y="502"/>
                    <a:pt x="792" y="504"/>
                  </a:cubicBezTo>
                  <a:cubicBezTo>
                    <a:pt x="792" y="506"/>
                    <a:pt x="792" y="509"/>
                    <a:pt x="792" y="511"/>
                  </a:cubicBezTo>
                  <a:cubicBezTo>
                    <a:pt x="792" y="512"/>
                    <a:pt x="792" y="515"/>
                    <a:pt x="792" y="517"/>
                  </a:cubicBezTo>
                  <a:cubicBezTo>
                    <a:pt x="793" y="518"/>
                    <a:pt x="794" y="522"/>
                    <a:pt x="795" y="523"/>
                  </a:cubicBezTo>
                  <a:cubicBezTo>
                    <a:pt x="795" y="525"/>
                    <a:pt x="797" y="528"/>
                    <a:pt x="798" y="530"/>
                  </a:cubicBezTo>
                  <a:cubicBezTo>
                    <a:pt x="799" y="530"/>
                    <a:pt x="801" y="531"/>
                    <a:pt x="801" y="532"/>
                  </a:cubicBezTo>
                  <a:cubicBezTo>
                    <a:pt x="803" y="533"/>
                    <a:pt x="808" y="536"/>
                    <a:pt x="810" y="538"/>
                  </a:cubicBezTo>
                  <a:cubicBezTo>
                    <a:pt x="811" y="539"/>
                    <a:pt x="813" y="543"/>
                    <a:pt x="814" y="544"/>
                  </a:cubicBezTo>
                  <a:cubicBezTo>
                    <a:pt x="815" y="545"/>
                    <a:pt x="816" y="547"/>
                    <a:pt x="816" y="548"/>
                  </a:cubicBezTo>
                  <a:cubicBezTo>
                    <a:pt x="817" y="549"/>
                    <a:pt x="817" y="553"/>
                    <a:pt x="817" y="555"/>
                  </a:cubicBezTo>
                  <a:cubicBezTo>
                    <a:pt x="817" y="556"/>
                    <a:pt x="817" y="560"/>
                    <a:pt x="818" y="561"/>
                  </a:cubicBezTo>
                  <a:cubicBezTo>
                    <a:pt x="818" y="562"/>
                    <a:pt x="819" y="565"/>
                    <a:pt x="820" y="565"/>
                  </a:cubicBezTo>
                  <a:cubicBezTo>
                    <a:pt x="821" y="565"/>
                    <a:pt x="823" y="564"/>
                    <a:pt x="824" y="564"/>
                  </a:cubicBezTo>
                  <a:cubicBezTo>
                    <a:pt x="824" y="563"/>
                    <a:pt x="825" y="560"/>
                    <a:pt x="825" y="559"/>
                  </a:cubicBezTo>
                  <a:cubicBezTo>
                    <a:pt x="825" y="558"/>
                    <a:pt x="824" y="557"/>
                    <a:pt x="824" y="556"/>
                  </a:cubicBezTo>
                  <a:cubicBezTo>
                    <a:pt x="823" y="555"/>
                    <a:pt x="821" y="553"/>
                    <a:pt x="821" y="551"/>
                  </a:cubicBezTo>
                  <a:cubicBezTo>
                    <a:pt x="821" y="551"/>
                    <a:pt x="822" y="550"/>
                    <a:pt x="822" y="549"/>
                  </a:cubicBezTo>
                  <a:cubicBezTo>
                    <a:pt x="823" y="548"/>
                    <a:pt x="826" y="548"/>
                    <a:pt x="828" y="548"/>
                  </a:cubicBezTo>
                  <a:cubicBezTo>
                    <a:pt x="829" y="547"/>
                    <a:pt x="832" y="547"/>
                    <a:pt x="833" y="546"/>
                  </a:cubicBezTo>
                  <a:cubicBezTo>
                    <a:pt x="834" y="545"/>
                    <a:pt x="834" y="542"/>
                    <a:pt x="834" y="541"/>
                  </a:cubicBezTo>
                  <a:cubicBezTo>
                    <a:pt x="834" y="540"/>
                    <a:pt x="832" y="538"/>
                    <a:pt x="832" y="537"/>
                  </a:cubicBezTo>
                  <a:cubicBezTo>
                    <a:pt x="832" y="536"/>
                    <a:pt x="832" y="533"/>
                    <a:pt x="832" y="532"/>
                  </a:cubicBezTo>
                  <a:cubicBezTo>
                    <a:pt x="833" y="530"/>
                    <a:pt x="836" y="529"/>
                    <a:pt x="836" y="528"/>
                  </a:cubicBezTo>
                  <a:cubicBezTo>
                    <a:pt x="837" y="526"/>
                    <a:pt x="836" y="523"/>
                    <a:pt x="836" y="522"/>
                  </a:cubicBezTo>
                  <a:cubicBezTo>
                    <a:pt x="836" y="521"/>
                    <a:pt x="834" y="520"/>
                    <a:pt x="835" y="519"/>
                  </a:cubicBezTo>
                  <a:cubicBezTo>
                    <a:pt x="835" y="518"/>
                    <a:pt x="838" y="518"/>
                    <a:pt x="839" y="517"/>
                  </a:cubicBezTo>
                  <a:cubicBezTo>
                    <a:pt x="839" y="516"/>
                    <a:pt x="838" y="515"/>
                    <a:pt x="837" y="514"/>
                  </a:cubicBezTo>
                  <a:cubicBezTo>
                    <a:pt x="837" y="514"/>
                    <a:pt x="836" y="513"/>
                    <a:pt x="835" y="513"/>
                  </a:cubicBezTo>
                  <a:cubicBezTo>
                    <a:pt x="834" y="514"/>
                    <a:pt x="833" y="515"/>
                    <a:pt x="832" y="515"/>
                  </a:cubicBezTo>
                  <a:cubicBezTo>
                    <a:pt x="831" y="516"/>
                    <a:pt x="829" y="515"/>
                    <a:pt x="829" y="514"/>
                  </a:cubicBezTo>
                  <a:cubicBezTo>
                    <a:pt x="828" y="513"/>
                    <a:pt x="828" y="511"/>
                    <a:pt x="827" y="511"/>
                  </a:cubicBezTo>
                  <a:cubicBezTo>
                    <a:pt x="826" y="510"/>
                    <a:pt x="823" y="510"/>
                    <a:pt x="822" y="511"/>
                  </a:cubicBezTo>
                  <a:cubicBezTo>
                    <a:pt x="821" y="511"/>
                    <a:pt x="819" y="512"/>
                    <a:pt x="818" y="512"/>
                  </a:cubicBezTo>
                  <a:cubicBezTo>
                    <a:pt x="817" y="512"/>
                    <a:pt x="815" y="511"/>
                    <a:pt x="814" y="511"/>
                  </a:cubicBezTo>
                  <a:cubicBezTo>
                    <a:pt x="813" y="509"/>
                    <a:pt x="811" y="506"/>
                    <a:pt x="812" y="505"/>
                  </a:cubicBezTo>
                  <a:cubicBezTo>
                    <a:pt x="812" y="504"/>
                    <a:pt x="815" y="504"/>
                    <a:pt x="816" y="503"/>
                  </a:cubicBezTo>
                  <a:cubicBezTo>
                    <a:pt x="818" y="503"/>
                    <a:pt x="820" y="504"/>
                    <a:pt x="822" y="504"/>
                  </a:cubicBezTo>
                  <a:cubicBezTo>
                    <a:pt x="823" y="503"/>
                    <a:pt x="825" y="502"/>
                    <a:pt x="826" y="501"/>
                  </a:cubicBezTo>
                  <a:cubicBezTo>
                    <a:pt x="828" y="501"/>
                    <a:pt x="832" y="500"/>
                    <a:pt x="833" y="499"/>
                  </a:cubicBezTo>
                  <a:cubicBezTo>
                    <a:pt x="835" y="499"/>
                    <a:pt x="837" y="499"/>
                    <a:pt x="838" y="500"/>
                  </a:cubicBezTo>
                  <a:cubicBezTo>
                    <a:pt x="839" y="500"/>
                    <a:pt x="841" y="502"/>
                    <a:pt x="842" y="503"/>
                  </a:cubicBezTo>
                  <a:cubicBezTo>
                    <a:pt x="842" y="504"/>
                    <a:pt x="843" y="505"/>
                    <a:pt x="843" y="506"/>
                  </a:cubicBezTo>
                  <a:cubicBezTo>
                    <a:pt x="843" y="507"/>
                    <a:pt x="842" y="508"/>
                    <a:pt x="842" y="509"/>
                  </a:cubicBezTo>
                  <a:cubicBezTo>
                    <a:pt x="842" y="510"/>
                    <a:pt x="844" y="512"/>
                    <a:pt x="844" y="513"/>
                  </a:cubicBezTo>
                  <a:cubicBezTo>
                    <a:pt x="844" y="514"/>
                    <a:pt x="843" y="515"/>
                    <a:pt x="843" y="516"/>
                  </a:cubicBezTo>
                  <a:cubicBezTo>
                    <a:pt x="843" y="517"/>
                    <a:pt x="844" y="519"/>
                    <a:pt x="845" y="520"/>
                  </a:cubicBezTo>
                  <a:cubicBezTo>
                    <a:pt x="845" y="520"/>
                    <a:pt x="847" y="522"/>
                    <a:pt x="848" y="522"/>
                  </a:cubicBezTo>
                  <a:cubicBezTo>
                    <a:pt x="849" y="522"/>
                    <a:pt x="851" y="522"/>
                    <a:pt x="852" y="521"/>
                  </a:cubicBezTo>
                  <a:cubicBezTo>
                    <a:pt x="853" y="521"/>
                    <a:pt x="855" y="518"/>
                    <a:pt x="855" y="517"/>
                  </a:cubicBezTo>
                  <a:cubicBezTo>
                    <a:pt x="855" y="516"/>
                    <a:pt x="853" y="514"/>
                    <a:pt x="852" y="513"/>
                  </a:cubicBezTo>
                  <a:cubicBezTo>
                    <a:pt x="851" y="512"/>
                    <a:pt x="849" y="511"/>
                    <a:pt x="849" y="510"/>
                  </a:cubicBezTo>
                  <a:cubicBezTo>
                    <a:pt x="848" y="509"/>
                    <a:pt x="848" y="507"/>
                    <a:pt x="848" y="506"/>
                  </a:cubicBezTo>
                  <a:cubicBezTo>
                    <a:pt x="849" y="506"/>
                    <a:pt x="850" y="504"/>
                    <a:pt x="851" y="504"/>
                  </a:cubicBezTo>
                  <a:cubicBezTo>
                    <a:pt x="852" y="504"/>
                    <a:pt x="852" y="505"/>
                    <a:pt x="853" y="505"/>
                  </a:cubicBezTo>
                  <a:cubicBezTo>
                    <a:pt x="854" y="506"/>
                    <a:pt x="856" y="507"/>
                    <a:pt x="857" y="507"/>
                  </a:cubicBezTo>
                  <a:cubicBezTo>
                    <a:pt x="858" y="507"/>
                    <a:pt x="860" y="507"/>
                    <a:pt x="861" y="507"/>
                  </a:cubicBezTo>
                  <a:cubicBezTo>
                    <a:pt x="862" y="507"/>
                    <a:pt x="863" y="508"/>
                    <a:pt x="864" y="509"/>
                  </a:cubicBezTo>
                  <a:cubicBezTo>
                    <a:pt x="864" y="510"/>
                    <a:pt x="863" y="513"/>
                    <a:pt x="863" y="514"/>
                  </a:cubicBezTo>
                  <a:cubicBezTo>
                    <a:pt x="863" y="514"/>
                    <a:pt x="864" y="516"/>
                    <a:pt x="865" y="516"/>
                  </a:cubicBezTo>
                  <a:cubicBezTo>
                    <a:pt x="865" y="517"/>
                    <a:pt x="865" y="519"/>
                    <a:pt x="865" y="520"/>
                  </a:cubicBezTo>
                  <a:cubicBezTo>
                    <a:pt x="864" y="521"/>
                    <a:pt x="864" y="522"/>
                    <a:pt x="864" y="522"/>
                  </a:cubicBezTo>
                  <a:cubicBezTo>
                    <a:pt x="863" y="523"/>
                    <a:pt x="863" y="525"/>
                    <a:pt x="862" y="526"/>
                  </a:cubicBezTo>
                  <a:cubicBezTo>
                    <a:pt x="862" y="527"/>
                    <a:pt x="861" y="528"/>
                    <a:pt x="861" y="529"/>
                  </a:cubicBezTo>
                  <a:cubicBezTo>
                    <a:pt x="861" y="530"/>
                    <a:pt x="860" y="531"/>
                    <a:pt x="860" y="532"/>
                  </a:cubicBezTo>
                  <a:cubicBezTo>
                    <a:pt x="859" y="532"/>
                    <a:pt x="857" y="533"/>
                    <a:pt x="857" y="534"/>
                  </a:cubicBezTo>
                  <a:cubicBezTo>
                    <a:pt x="856" y="535"/>
                    <a:pt x="857" y="537"/>
                    <a:pt x="856" y="539"/>
                  </a:cubicBezTo>
                  <a:cubicBezTo>
                    <a:pt x="856" y="539"/>
                    <a:pt x="854" y="540"/>
                    <a:pt x="853" y="540"/>
                  </a:cubicBezTo>
                  <a:cubicBezTo>
                    <a:pt x="852" y="541"/>
                    <a:pt x="850" y="544"/>
                    <a:pt x="850" y="545"/>
                  </a:cubicBezTo>
                  <a:cubicBezTo>
                    <a:pt x="849" y="546"/>
                    <a:pt x="849" y="549"/>
                    <a:pt x="849" y="550"/>
                  </a:cubicBezTo>
                  <a:cubicBezTo>
                    <a:pt x="849" y="551"/>
                    <a:pt x="848" y="553"/>
                    <a:pt x="848" y="554"/>
                  </a:cubicBezTo>
                  <a:cubicBezTo>
                    <a:pt x="847" y="556"/>
                    <a:pt x="846" y="558"/>
                    <a:pt x="846" y="560"/>
                  </a:cubicBezTo>
                  <a:cubicBezTo>
                    <a:pt x="845" y="561"/>
                    <a:pt x="844" y="562"/>
                    <a:pt x="843" y="563"/>
                  </a:cubicBezTo>
                  <a:cubicBezTo>
                    <a:pt x="842" y="564"/>
                    <a:pt x="840" y="565"/>
                    <a:pt x="840" y="565"/>
                  </a:cubicBezTo>
                  <a:cubicBezTo>
                    <a:pt x="839" y="566"/>
                    <a:pt x="839" y="568"/>
                    <a:pt x="838" y="569"/>
                  </a:cubicBezTo>
                  <a:cubicBezTo>
                    <a:pt x="838" y="571"/>
                    <a:pt x="837" y="573"/>
                    <a:pt x="836" y="574"/>
                  </a:cubicBezTo>
                  <a:cubicBezTo>
                    <a:pt x="836" y="575"/>
                    <a:pt x="835" y="577"/>
                    <a:pt x="834" y="578"/>
                  </a:cubicBezTo>
                  <a:cubicBezTo>
                    <a:pt x="833" y="579"/>
                    <a:pt x="832" y="580"/>
                    <a:pt x="832" y="581"/>
                  </a:cubicBezTo>
                  <a:cubicBezTo>
                    <a:pt x="831" y="581"/>
                    <a:pt x="830" y="582"/>
                    <a:pt x="829" y="582"/>
                  </a:cubicBezTo>
                  <a:cubicBezTo>
                    <a:pt x="829" y="583"/>
                    <a:pt x="828" y="582"/>
                    <a:pt x="828" y="582"/>
                  </a:cubicBezTo>
                  <a:cubicBezTo>
                    <a:pt x="827" y="583"/>
                    <a:pt x="828" y="586"/>
                    <a:pt x="829" y="587"/>
                  </a:cubicBezTo>
                  <a:cubicBezTo>
                    <a:pt x="829" y="588"/>
                    <a:pt x="831" y="592"/>
                    <a:pt x="832" y="593"/>
                  </a:cubicBezTo>
                  <a:cubicBezTo>
                    <a:pt x="833" y="594"/>
                    <a:pt x="835" y="596"/>
                    <a:pt x="836" y="596"/>
                  </a:cubicBezTo>
                  <a:cubicBezTo>
                    <a:pt x="838" y="597"/>
                    <a:pt x="842" y="598"/>
                    <a:pt x="843" y="600"/>
                  </a:cubicBezTo>
                  <a:cubicBezTo>
                    <a:pt x="844" y="600"/>
                    <a:pt x="845" y="603"/>
                    <a:pt x="846" y="604"/>
                  </a:cubicBezTo>
                  <a:cubicBezTo>
                    <a:pt x="847" y="605"/>
                    <a:pt x="849" y="606"/>
                    <a:pt x="850" y="607"/>
                  </a:cubicBezTo>
                  <a:cubicBezTo>
                    <a:pt x="851" y="608"/>
                    <a:pt x="854" y="609"/>
                    <a:pt x="855" y="611"/>
                  </a:cubicBezTo>
                  <a:cubicBezTo>
                    <a:pt x="855" y="611"/>
                    <a:pt x="854" y="614"/>
                    <a:pt x="855" y="614"/>
                  </a:cubicBezTo>
                  <a:cubicBezTo>
                    <a:pt x="855" y="615"/>
                    <a:pt x="858" y="616"/>
                    <a:pt x="858" y="617"/>
                  </a:cubicBezTo>
                  <a:cubicBezTo>
                    <a:pt x="860" y="618"/>
                    <a:pt x="863" y="621"/>
                    <a:pt x="864" y="622"/>
                  </a:cubicBezTo>
                  <a:cubicBezTo>
                    <a:pt x="866" y="624"/>
                    <a:pt x="869" y="628"/>
                    <a:pt x="871" y="630"/>
                  </a:cubicBezTo>
                  <a:cubicBezTo>
                    <a:pt x="873" y="633"/>
                    <a:pt x="876" y="639"/>
                    <a:pt x="877" y="641"/>
                  </a:cubicBezTo>
                  <a:cubicBezTo>
                    <a:pt x="879" y="644"/>
                    <a:pt x="881" y="649"/>
                    <a:pt x="883" y="652"/>
                  </a:cubicBezTo>
                  <a:cubicBezTo>
                    <a:pt x="885" y="653"/>
                    <a:pt x="888" y="656"/>
                    <a:pt x="889" y="658"/>
                  </a:cubicBezTo>
                  <a:cubicBezTo>
                    <a:pt x="891" y="659"/>
                    <a:pt x="892" y="663"/>
                    <a:pt x="894" y="665"/>
                  </a:cubicBezTo>
                  <a:cubicBezTo>
                    <a:pt x="895" y="667"/>
                    <a:pt x="899" y="670"/>
                    <a:pt x="901" y="672"/>
                  </a:cubicBezTo>
                  <a:cubicBezTo>
                    <a:pt x="902" y="673"/>
                    <a:pt x="906" y="677"/>
                    <a:pt x="908" y="679"/>
                  </a:cubicBezTo>
                  <a:cubicBezTo>
                    <a:pt x="909" y="681"/>
                    <a:pt x="912" y="683"/>
                    <a:pt x="913" y="684"/>
                  </a:cubicBezTo>
                  <a:cubicBezTo>
                    <a:pt x="914" y="685"/>
                    <a:pt x="915" y="686"/>
                    <a:pt x="916" y="687"/>
                  </a:cubicBezTo>
                  <a:cubicBezTo>
                    <a:pt x="916" y="687"/>
                    <a:pt x="916" y="689"/>
                    <a:pt x="916" y="689"/>
                  </a:cubicBezTo>
                  <a:cubicBezTo>
                    <a:pt x="917" y="690"/>
                    <a:pt x="918" y="692"/>
                    <a:pt x="918" y="693"/>
                  </a:cubicBezTo>
                  <a:cubicBezTo>
                    <a:pt x="918" y="694"/>
                    <a:pt x="919" y="697"/>
                    <a:pt x="920" y="699"/>
                  </a:cubicBezTo>
                  <a:cubicBezTo>
                    <a:pt x="920" y="699"/>
                    <a:pt x="920" y="701"/>
                    <a:pt x="921" y="701"/>
                  </a:cubicBezTo>
                  <a:cubicBezTo>
                    <a:pt x="922" y="701"/>
                    <a:pt x="922" y="700"/>
                    <a:pt x="922" y="699"/>
                  </a:cubicBezTo>
                  <a:cubicBezTo>
                    <a:pt x="923" y="698"/>
                    <a:pt x="923" y="697"/>
                    <a:pt x="923" y="696"/>
                  </a:cubicBezTo>
                  <a:cubicBezTo>
                    <a:pt x="923" y="695"/>
                    <a:pt x="923" y="693"/>
                    <a:pt x="924" y="693"/>
                  </a:cubicBezTo>
                  <a:cubicBezTo>
                    <a:pt x="924" y="693"/>
                    <a:pt x="925" y="693"/>
                    <a:pt x="926" y="693"/>
                  </a:cubicBezTo>
                  <a:cubicBezTo>
                    <a:pt x="927" y="693"/>
                    <a:pt x="928" y="693"/>
                    <a:pt x="929" y="693"/>
                  </a:cubicBezTo>
                  <a:cubicBezTo>
                    <a:pt x="930" y="693"/>
                    <a:pt x="931" y="692"/>
                    <a:pt x="932" y="691"/>
                  </a:cubicBezTo>
                  <a:cubicBezTo>
                    <a:pt x="933" y="691"/>
                    <a:pt x="935" y="690"/>
                    <a:pt x="935" y="689"/>
                  </a:cubicBezTo>
                  <a:cubicBezTo>
                    <a:pt x="936" y="688"/>
                    <a:pt x="937" y="685"/>
                    <a:pt x="937" y="683"/>
                  </a:cubicBezTo>
                  <a:cubicBezTo>
                    <a:pt x="937" y="681"/>
                    <a:pt x="935" y="677"/>
                    <a:pt x="934" y="676"/>
                  </a:cubicBezTo>
                  <a:cubicBezTo>
                    <a:pt x="933" y="675"/>
                    <a:pt x="931" y="673"/>
                    <a:pt x="930" y="672"/>
                  </a:cubicBezTo>
                  <a:cubicBezTo>
                    <a:pt x="929" y="672"/>
                    <a:pt x="928" y="670"/>
                    <a:pt x="928" y="669"/>
                  </a:cubicBezTo>
                  <a:cubicBezTo>
                    <a:pt x="928" y="668"/>
                    <a:pt x="929" y="666"/>
                    <a:pt x="930" y="665"/>
                  </a:cubicBezTo>
                  <a:cubicBezTo>
                    <a:pt x="931" y="664"/>
                    <a:pt x="933" y="665"/>
                    <a:pt x="933" y="664"/>
                  </a:cubicBezTo>
                  <a:cubicBezTo>
                    <a:pt x="934" y="663"/>
                    <a:pt x="934" y="661"/>
                    <a:pt x="935" y="660"/>
                  </a:cubicBezTo>
                  <a:cubicBezTo>
                    <a:pt x="935" y="659"/>
                    <a:pt x="937" y="658"/>
                    <a:pt x="938" y="657"/>
                  </a:cubicBezTo>
                  <a:cubicBezTo>
                    <a:pt x="939" y="657"/>
                    <a:pt x="940" y="658"/>
                    <a:pt x="941" y="658"/>
                  </a:cubicBezTo>
                  <a:cubicBezTo>
                    <a:pt x="942" y="658"/>
                    <a:pt x="945" y="658"/>
                    <a:pt x="945" y="658"/>
                  </a:cubicBezTo>
                  <a:cubicBezTo>
                    <a:pt x="946" y="659"/>
                    <a:pt x="946" y="660"/>
                    <a:pt x="945" y="661"/>
                  </a:cubicBezTo>
                  <a:cubicBezTo>
                    <a:pt x="945" y="661"/>
                    <a:pt x="943" y="661"/>
                    <a:pt x="943" y="661"/>
                  </a:cubicBezTo>
                  <a:cubicBezTo>
                    <a:pt x="942" y="662"/>
                    <a:pt x="942" y="663"/>
                    <a:pt x="941" y="664"/>
                  </a:cubicBezTo>
                  <a:cubicBezTo>
                    <a:pt x="941" y="665"/>
                    <a:pt x="941" y="667"/>
                    <a:pt x="942" y="668"/>
                  </a:cubicBezTo>
                  <a:cubicBezTo>
                    <a:pt x="942" y="668"/>
                    <a:pt x="943" y="669"/>
                    <a:pt x="944" y="669"/>
                  </a:cubicBezTo>
                  <a:cubicBezTo>
                    <a:pt x="944" y="670"/>
                    <a:pt x="946" y="670"/>
                    <a:pt x="947" y="671"/>
                  </a:cubicBezTo>
                  <a:cubicBezTo>
                    <a:pt x="948" y="671"/>
                    <a:pt x="949" y="673"/>
                    <a:pt x="949" y="674"/>
                  </a:cubicBezTo>
                  <a:cubicBezTo>
                    <a:pt x="949" y="675"/>
                    <a:pt x="950" y="678"/>
                    <a:pt x="950" y="679"/>
                  </a:cubicBezTo>
                  <a:cubicBezTo>
                    <a:pt x="950" y="680"/>
                    <a:pt x="950" y="682"/>
                    <a:pt x="950" y="683"/>
                  </a:cubicBezTo>
                  <a:cubicBezTo>
                    <a:pt x="950" y="685"/>
                    <a:pt x="950" y="688"/>
                    <a:pt x="950" y="690"/>
                  </a:cubicBezTo>
                  <a:cubicBezTo>
                    <a:pt x="950" y="692"/>
                    <a:pt x="951" y="695"/>
                    <a:pt x="951" y="697"/>
                  </a:cubicBezTo>
                  <a:cubicBezTo>
                    <a:pt x="951" y="698"/>
                    <a:pt x="950" y="700"/>
                    <a:pt x="950" y="702"/>
                  </a:cubicBezTo>
                  <a:cubicBezTo>
                    <a:pt x="950" y="703"/>
                    <a:pt x="951" y="706"/>
                    <a:pt x="950" y="707"/>
                  </a:cubicBezTo>
                  <a:cubicBezTo>
                    <a:pt x="950" y="708"/>
                    <a:pt x="947" y="708"/>
                    <a:pt x="947" y="707"/>
                  </a:cubicBezTo>
                  <a:cubicBezTo>
                    <a:pt x="946" y="707"/>
                    <a:pt x="946" y="704"/>
                    <a:pt x="945" y="703"/>
                  </a:cubicBezTo>
                  <a:cubicBezTo>
                    <a:pt x="945" y="702"/>
                    <a:pt x="942" y="701"/>
                    <a:pt x="941" y="701"/>
                  </a:cubicBezTo>
                  <a:cubicBezTo>
                    <a:pt x="940" y="701"/>
                    <a:pt x="938" y="701"/>
                    <a:pt x="937" y="701"/>
                  </a:cubicBezTo>
                  <a:cubicBezTo>
                    <a:pt x="936" y="702"/>
                    <a:pt x="935" y="703"/>
                    <a:pt x="935" y="704"/>
                  </a:cubicBezTo>
                  <a:cubicBezTo>
                    <a:pt x="935" y="705"/>
                    <a:pt x="936" y="707"/>
                    <a:pt x="936" y="708"/>
                  </a:cubicBezTo>
                  <a:cubicBezTo>
                    <a:pt x="937" y="708"/>
                    <a:pt x="939" y="710"/>
                    <a:pt x="939" y="710"/>
                  </a:cubicBezTo>
                  <a:cubicBezTo>
                    <a:pt x="940" y="711"/>
                    <a:pt x="942" y="712"/>
                    <a:pt x="943" y="713"/>
                  </a:cubicBezTo>
                  <a:cubicBezTo>
                    <a:pt x="944" y="714"/>
                    <a:pt x="945" y="716"/>
                    <a:pt x="946" y="717"/>
                  </a:cubicBezTo>
                  <a:cubicBezTo>
                    <a:pt x="947" y="719"/>
                    <a:pt x="948" y="722"/>
                    <a:pt x="949" y="724"/>
                  </a:cubicBezTo>
                  <a:cubicBezTo>
                    <a:pt x="949" y="726"/>
                    <a:pt x="950" y="729"/>
                    <a:pt x="951" y="730"/>
                  </a:cubicBezTo>
                  <a:cubicBezTo>
                    <a:pt x="951" y="732"/>
                    <a:pt x="951" y="734"/>
                    <a:pt x="951" y="735"/>
                  </a:cubicBezTo>
                  <a:cubicBezTo>
                    <a:pt x="952" y="736"/>
                    <a:pt x="953" y="737"/>
                    <a:pt x="954" y="737"/>
                  </a:cubicBezTo>
                  <a:cubicBezTo>
                    <a:pt x="955" y="737"/>
                    <a:pt x="957" y="737"/>
                    <a:pt x="957" y="736"/>
                  </a:cubicBezTo>
                  <a:cubicBezTo>
                    <a:pt x="958" y="735"/>
                    <a:pt x="958" y="733"/>
                    <a:pt x="959" y="732"/>
                  </a:cubicBezTo>
                  <a:cubicBezTo>
                    <a:pt x="960" y="731"/>
                    <a:pt x="962" y="731"/>
                    <a:pt x="963" y="730"/>
                  </a:cubicBezTo>
                  <a:cubicBezTo>
                    <a:pt x="964" y="730"/>
                    <a:pt x="965" y="730"/>
                    <a:pt x="966" y="731"/>
                  </a:cubicBezTo>
                  <a:cubicBezTo>
                    <a:pt x="966" y="731"/>
                    <a:pt x="966" y="733"/>
                    <a:pt x="967" y="734"/>
                  </a:cubicBezTo>
                  <a:cubicBezTo>
                    <a:pt x="968" y="734"/>
                    <a:pt x="970" y="735"/>
                    <a:pt x="971" y="735"/>
                  </a:cubicBezTo>
                  <a:cubicBezTo>
                    <a:pt x="972" y="735"/>
                    <a:pt x="974" y="735"/>
                    <a:pt x="975" y="735"/>
                  </a:cubicBezTo>
                  <a:cubicBezTo>
                    <a:pt x="975" y="736"/>
                    <a:pt x="976" y="738"/>
                    <a:pt x="977" y="739"/>
                  </a:cubicBezTo>
                  <a:cubicBezTo>
                    <a:pt x="978" y="740"/>
                    <a:pt x="980" y="740"/>
                    <a:pt x="981" y="740"/>
                  </a:cubicBezTo>
                  <a:cubicBezTo>
                    <a:pt x="982" y="741"/>
                    <a:pt x="984" y="742"/>
                    <a:pt x="984" y="742"/>
                  </a:cubicBezTo>
                  <a:cubicBezTo>
                    <a:pt x="985" y="743"/>
                    <a:pt x="986" y="745"/>
                    <a:pt x="987" y="746"/>
                  </a:cubicBezTo>
                  <a:cubicBezTo>
                    <a:pt x="988" y="746"/>
                    <a:pt x="989" y="747"/>
                    <a:pt x="990" y="747"/>
                  </a:cubicBezTo>
                  <a:cubicBezTo>
                    <a:pt x="991" y="748"/>
                    <a:pt x="993" y="749"/>
                    <a:pt x="994" y="750"/>
                  </a:cubicBezTo>
                  <a:cubicBezTo>
                    <a:pt x="996" y="752"/>
                    <a:pt x="1000" y="757"/>
                    <a:pt x="1001" y="759"/>
                  </a:cubicBezTo>
                  <a:cubicBezTo>
                    <a:pt x="1003" y="762"/>
                    <a:pt x="1005" y="769"/>
                    <a:pt x="1006" y="772"/>
                  </a:cubicBezTo>
                  <a:cubicBezTo>
                    <a:pt x="1007" y="776"/>
                    <a:pt x="1010" y="784"/>
                    <a:pt x="1011" y="788"/>
                  </a:cubicBezTo>
                  <a:cubicBezTo>
                    <a:pt x="1011" y="790"/>
                    <a:pt x="1012" y="795"/>
                    <a:pt x="1013" y="797"/>
                  </a:cubicBezTo>
                  <a:cubicBezTo>
                    <a:pt x="1014" y="799"/>
                    <a:pt x="1015" y="802"/>
                    <a:pt x="1017" y="803"/>
                  </a:cubicBezTo>
                  <a:cubicBezTo>
                    <a:pt x="1018" y="805"/>
                    <a:pt x="1020" y="808"/>
                    <a:pt x="1022" y="809"/>
                  </a:cubicBezTo>
                  <a:cubicBezTo>
                    <a:pt x="1022" y="809"/>
                    <a:pt x="1024" y="810"/>
                    <a:pt x="1024" y="810"/>
                  </a:cubicBezTo>
                  <a:cubicBezTo>
                    <a:pt x="1025" y="811"/>
                    <a:pt x="1024" y="814"/>
                    <a:pt x="1025" y="815"/>
                  </a:cubicBezTo>
                  <a:cubicBezTo>
                    <a:pt x="1025" y="816"/>
                    <a:pt x="1027" y="817"/>
                    <a:pt x="1028" y="818"/>
                  </a:cubicBezTo>
                  <a:cubicBezTo>
                    <a:pt x="1029" y="819"/>
                    <a:pt x="1030" y="822"/>
                    <a:pt x="1031" y="823"/>
                  </a:cubicBezTo>
                  <a:cubicBezTo>
                    <a:pt x="1032" y="824"/>
                    <a:pt x="1034" y="825"/>
                    <a:pt x="1035" y="826"/>
                  </a:cubicBezTo>
                  <a:cubicBezTo>
                    <a:pt x="1035" y="828"/>
                    <a:pt x="1036" y="831"/>
                    <a:pt x="1037" y="832"/>
                  </a:cubicBezTo>
                  <a:cubicBezTo>
                    <a:pt x="1038" y="833"/>
                    <a:pt x="1040" y="834"/>
                    <a:pt x="1041" y="834"/>
                  </a:cubicBezTo>
                  <a:cubicBezTo>
                    <a:pt x="1042" y="834"/>
                    <a:pt x="1042" y="831"/>
                    <a:pt x="1043" y="830"/>
                  </a:cubicBezTo>
                  <a:cubicBezTo>
                    <a:pt x="1043" y="829"/>
                    <a:pt x="1042" y="826"/>
                    <a:pt x="1043" y="825"/>
                  </a:cubicBezTo>
                  <a:cubicBezTo>
                    <a:pt x="1044" y="824"/>
                    <a:pt x="1047" y="823"/>
                    <a:pt x="1049" y="823"/>
                  </a:cubicBezTo>
                  <a:cubicBezTo>
                    <a:pt x="1050" y="822"/>
                    <a:pt x="1053" y="823"/>
                    <a:pt x="1055" y="823"/>
                  </a:cubicBezTo>
                  <a:cubicBezTo>
                    <a:pt x="1055" y="822"/>
                    <a:pt x="1057" y="822"/>
                    <a:pt x="1057" y="821"/>
                  </a:cubicBezTo>
                  <a:cubicBezTo>
                    <a:pt x="1058" y="821"/>
                    <a:pt x="1060" y="819"/>
                    <a:pt x="1061" y="819"/>
                  </a:cubicBezTo>
                  <a:cubicBezTo>
                    <a:pt x="1062" y="819"/>
                    <a:pt x="1064" y="819"/>
                    <a:pt x="1064" y="820"/>
                  </a:cubicBezTo>
                  <a:cubicBezTo>
                    <a:pt x="1065" y="820"/>
                    <a:pt x="1066" y="822"/>
                    <a:pt x="1066" y="822"/>
                  </a:cubicBezTo>
                  <a:cubicBezTo>
                    <a:pt x="1067" y="822"/>
                    <a:pt x="1068" y="821"/>
                    <a:pt x="1069" y="820"/>
                  </a:cubicBezTo>
                  <a:cubicBezTo>
                    <a:pt x="1070" y="820"/>
                    <a:pt x="1071" y="820"/>
                    <a:pt x="1072" y="821"/>
                  </a:cubicBezTo>
                  <a:cubicBezTo>
                    <a:pt x="1072" y="821"/>
                    <a:pt x="1073" y="823"/>
                    <a:pt x="1074" y="823"/>
                  </a:cubicBezTo>
                  <a:cubicBezTo>
                    <a:pt x="1074" y="823"/>
                    <a:pt x="1076" y="823"/>
                    <a:pt x="1077" y="823"/>
                  </a:cubicBezTo>
                  <a:cubicBezTo>
                    <a:pt x="1078" y="823"/>
                    <a:pt x="1081" y="823"/>
                    <a:pt x="1082" y="823"/>
                  </a:cubicBezTo>
                  <a:cubicBezTo>
                    <a:pt x="1083" y="824"/>
                    <a:pt x="1085" y="825"/>
                    <a:pt x="1085" y="825"/>
                  </a:cubicBezTo>
                  <a:cubicBezTo>
                    <a:pt x="1087" y="826"/>
                    <a:pt x="1092" y="827"/>
                    <a:pt x="1093" y="828"/>
                  </a:cubicBezTo>
                  <a:cubicBezTo>
                    <a:pt x="1094" y="829"/>
                    <a:pt x="1094" y="831"/>
                    <a:pt x="1094" y="832"/>
                  </a:cubicBezTo>
                  <a:cubicBezTo>
                    <a:pt x="1094" y="833"/>
                    <a:pt x="1093" y="834"/>
                    <a:pt x="1093" y="835"/>
                  </a:cubicBezTo>
                  <a:cubicBezTo>
                    <a:pt x="1093" y="836"/>
                    <a:pt x="1096" y="837"/>
                    <a:pt x="1096" y="838"/>
                  </a:cubicBezTo>
                  <a:cubicBezTo>
                    <a:pt x="1096" y="839"/>
                    <a:pt x="1095" y="842"/>
                    <a:pt x="1096" y="843"/>
                  </a:cubicBezTo>
                  <a:cubicBezTo>
                    <a:pt x="1096" y="844"/>
                    <a:pt x="1099" y="845"/>
                    <a:pt x="1100" y="845"/>
                  </a:cubicBezTo>
                  <a:cubicBezTo>
                    <a:pt x="1102" y="846"/>
                    <a:pt x="1104" y="848"/>
                    <a:pt x="1106" y="849"/>
                  </a:cubicBezTo>
                  <a:cubicBezTo>
                    <a:pt x="1108" y="850"/>
                    <a:pt x="1112" y="854"/>
                    <a:pt x="1114" y="856"/>
                  </a:cubicBezTo>
                  <a:cubicBezTo>
                    <a:pt x="1115" y="857"/>
                    <a:pt x="1117" y="859"/>
                    <a:pt x="1118" y="861"/>
                  </a:cubicBezTo>
                  <a:cubicBezTo>
                    <a:pt x="1118" y="862"/>
                    <a:pt x="1118" y="865"/>
                    <a:pt x="1119" y="866"/>
                  </a:cubicBezTo>
                  <a:cubicBezTo>
                    <a:pt x="1119" y="866"/>
                    <a:pt x="1121" y="867"/>
                    <a:pt x="1122" y="867"/>
                  </a:cubicBezTo>
                  <a:cubicBezTo>
                    <a:pt x="1122" y="868"/>
                    <a:pt x="1123" y="869"/>
                    <a:pt x="1124" y="870"/>
                  </a:cubicBezTo>
                  <a:cubicBezTo>
                    <a:pt x="1124" y="871"/>
                    <a:pt x="1124" y="875"/>
                    <a:pt x="1125" y="876"/>
                  </a:cubicBezTo>
                  <a:cubicBezTo>
                    <a:pt x="1126" y="877"/>
                    <a:pt x="1128" y="878"/>
                    <a:pt x="1129" y="879"/>
                  </a:cubicBezTo>
                  <a:cubicBezTo>
                    <a:pt x="1129" y="880"/>
                    <a:pt x="1131" y="881"/>
                    <a:pt x="1132" y="882"/>
                  </a:cubicBezTo>
                  <a:cubicBezTo>
                    <a:pt x="1133" y="883"/>
                    <a:pt x="1134" y="884"/>
                    <a:pt x="1135" y="886"/>
                  </a:cubicBezTo>
                  <a:cubicBezTo>
                    <a:pt x="1135" y="886"/>
                    <a:pt x="1135" y="888"/>
                    <a:pt x="1135" y="889"/>
                  </a:cubicBezTo>
                  <a:cubicBezTo>
                    <a:pt x="1136" y="890"/>
                    <a:pt x="1138" y="891"/>
                    <a:pt x="1138" y="892"/>
                  </a:cubicBezTo>
                  <a:cubicBezTo>
                    <a:pt x="1139" y="892"/>
                    <a:pt x="1138" y="894"/>
                    <a:pt x="1139" y="894"/>
                  </a:cubicBezTo>
                  <a:cubicBezTo>
                    <a:pt x="1139" y="895"/>
                    <a:pt x="1141" y="895"/>
                    <a:pt x="1142" y="895"/>
                  </a:cubicBezTo>
                  <a:cubicBezTo>
                    <a:pt x="1143" y="896"/>
                    <a:pt x="1144" y="897"/>
                    <a:pt x="1144" y="898"/>
                  </a:cubicBezTo>
                  <a:cubicBezTo>
                    <a:pt x="1144" y="899"/>
                    <a:pt x="1144" y="900"/>
                    <a:pt x="1144" y="901"/>
                  </a:cubicBezTo>
                  <a:cubicBezTo>
                    <a:pt x="1143" y="902"/>
                    <a:pt x="1141" y="902"/>
                    <a:pt x="1141" y="903"/>
                  </a:cubicBezTo>
                  <a:cubicBezTo>
                    <a:pt x="1140" y="904"/>
                    <a:pt x="1139" y="906"/>
                    <a:pt x="1139" y="907"/>
                  </a:cubicBezTo>
                  <a:cubicBezTo>
                    <a:pt x="1139" y="908"/>
                    <a:pt x="1138" y="910"/>
                    <a:pt x="1138" y="911"/>
                  </a:cubicBezTo>
                  <a:cubicBezTo>
                    <a:pt x="1138" y="914"/>
                    <a:pt x="1138" y="918"/>
                    <a:pt x="1139" y="920"/>
                  </a:cubicBezTo>
                  <a:cubicBezTo>
                    <a:pt x="1139" y="921"/>
                    <a:pt x="1141" y="922"/>
                    <a:pt x="1141" y="922"/>
                  </a:cubicBezTo>
                  <a:cubicBezTo>
                    <a:pt x="1142" y="923"/>
                    <a:pt x="1144" y="925"/>
                    <a:pt x="1145" y="926"/>
                  </a:cubicBezTo>
                  <a:cubicBezTo>
                    <a:pt x="1145" y="927"/>
                    <a:pt x="1146" y="930"/>
                    <a:pt x="1147" y="931"/>
                  </a:cubicBezTo>
                  <a:cubicBezTo>
                    <a:pt x="1147" y="931"/>
                    <a:pt x="1149" y="932"/>
                    <a:pt x="1150" y="933"/>
                  </a:cubicBezTo>
                  <a:cubicBezTo>
                    <a:pt x="1150" y="933"/>
                    <a:pt x="1152" y="933"/>
                    <a:pt x="1152" y="933"/>
                  </a:cubicBezTo>
                  <a:cubicBezTo>
                    <a:pt x="1153" y="934"/>
                    <a:pt x="1153" y="935"/>
                    <a:pt x="1153" y="935"/>
                  </a:cubicBezTo>
                  <a:cubicBezTo>
                    <a:pt x="1154" y="936"/>
                    <a:pt x="1156" y="937"/>
                    <a:pt x="1157" y="937"/>
                  </a:cubicBezTo>
                  <a:cubicBezTo>
                    <a:pt x="1158" y="937"/>
                    <a:pt x="1161" y="936"/>
                    <a:pt x="1162" y="936"/>
                  </a:cubicBezTo>
                  <a:cubicBezTo>
                    <a:pt x="1162" y="936"/>
                    <a:pt x="1164" y="935"/>
                    <a:pt x="1164" y="935"/>
                  </a:cubicBezTo>
                  <a:cubicBezTo>
                    <a:pt x="1165" y="934"/>
                    <a:pt x="1168" y="934"/>
                    <a:pt x="1169" y="934"/>
                  </a:cubicBezTo>
                  <a:cubicBezTo>
                    <a:pt x="1170" y="934"/>
                    <a:pt x="1172" y="934"/>
                    <a:pt x="1173" y="934"/>
                  </a:cubicBezTo>
                  <a:cubicBezTo>
                    <a:pt x="1174" y="933"/>
                    <a:pt x="1176" y="931"/>
                    <a:pt x="1178" y="930"/>
                  </a:cubicBezTo>
                  <a:cubicBezTo>
                    <a:pt x="1178" y="930"/>
                    <a:pt x="1180" y="930"/>
                    <a:pt x="1181" y="930"/>
                  </a:cubicBezTo>
                  <a:cubicBezTo>
                    <a:pt x="1182" y="929"/>
                    <a:pt x="1184" y="928"/>
                    <a:pt x="1185" y="927"/>
                  </a:cubicBezTo>
                  <a:cubicBezTo>
                    <a:pt x="1186" y="927"/>
                    <a:pt x="1186" y="924"/>
                    <a:pt x="1186" y="923"/>
                  </a:cubicBezTo>
                  <a:cubicBezTo>
                    <a:pt x="1187" y="922"/>
                    <a:pt x="1188" y="921"/>
                    <a:pt x="1189" y="921"/>
                  </a:cubicBezTo>
                  <a:cubicBezTo>
                    <a:pt x="1189" y="921"/>
                    <a:pt x="1190" y="920"/>
                    <a:pt x="1191" y="920"/>
                  </a:cubicBezTo>
                  <a:cubicBezTo>
                    <a:pt x="1192" y="920"/>
                    <a:pt x="1194" y="920"/>
                    <a:pt x="1195" y="920"/>
                  </a:cubicBezTo>
                  <a:cubicBezTo>
                    <a:pt x="1196" y="921"/>
                    <a:pt x="1197" y="922"/>
                    <a:pt x="1197" y="922"/>
                  </a:cubicBezTo>
                  <a:cubicBezTo>
                    <a:pt x="1198" y="922"/>
                    <a:pt x="1199" y="920"/>
                    <a:pt x="1200" y="920"/>
                  </a:cubicBezTo>
                  <a:cubicBezTo>
                    <a:pt x="1202" y="919"/>
                    <a:pt x="1204" y="919"/>
                    <a:pt x="1205" y="920"/>
                  </a:cubicBezTo>
                  <a:cubicBezTo>
                    <a:pt x="1206" y="920"/>
                    <a:pt x="1208" y="921"/>
                    <a:pt x="1209" y="922"/>
                  </a:cubicBezTo>
                  <a:cubicBezTo>
                    <a:pt x="1210" y="922"/>
                    <a:pt x="1212" y="923"/>
                    <a:pt x="1213" y="922"/>
                  </a:cubicBezTo>
                  <a:cubicBezTo>
                    <a:pt x="1214" y="922"/>
                    <a:pt x="1216" y="922"/>
                    <a:pt x="1217" y="921"/>
                  </a:cubicBezTo>
                  <a:cubicBezTo>
                    <a:pt x="1218" y="920"/>
                    <a:pt x="1218" y="918"/>
                    <a:pt x="1219" y="917"/>
                  </a:cubicBezTo>
                  <a:cubicBezTo>
                    <a:pt x="1220" y="917"/>
                    <a:pt x="1221" y="916"/>
                    <a:pt x="1222" y="916"/>
                  </a:cubicBezTo>
                  <a:cubicBezTo>
                    <a:pt x="1223" y="915"/>
                    <a:pt x="1226" y="914"/>
                    <a:pt x="1227" y="913"/>
                  </a:cubicBezTo>
                  <a:cubicBezTo>
                    <a:pt x="1228" y="913"/>
                    <a:pt x="1230" y="913"/>
                    <a:pt x="1231" y="912"/>
                  </a:cubicBezTo>
                  <a:cubicBezTo>
                    <a:pt x="1231" y="912"/>
                    <a:pt x="1232" y="911"/>
                    <a:pt x="1232" y="910"/>
                  </a:cubicBezTo>
                  <a:cubicBezTo>
                    <a:pt x="1233" y="910"/>
                    <a:pt x="1233" y="909"/>
                    <a:pt x="1233" y="908"/>
                  </a:cubicBezTo>
                  <a:cubicBezTo>
                    <a:pt x="1233" y="907"/>
                    <a:pt x="1233" y="906"/>
                    <a:pt x="1232" y="905"/>
                  </a:cubicBezTo>
                  <a:cubicBezTo>
                    <a:pt x="1232" y="905"/>
                    <a:pt x="1231" y="904"/>
                    <a:pt x="1231" y="904"/>
                  </a:cubicBezTo>
                  <a:cubicBezTo>
                    <a:pt x="1231" y="903"/>
                    <a:pt x="1232" y="901"/>
                    <a:pt x="1233" y="901"/>
                  </a:cubicBezTo>
                  <a:cubicBezTo>
                    <a:pt x="1234" y="900"/>
                    <a:pt x="1235" y="900"/>
                    <a:pt x="1236" y="900"/>
                  </a:cubicBezTo>
                  <a:cubicBezTo>
                    <a:pt x="1237" y="900"/>
                    <a:pt x="1238" y="900"/>
                    <a:pt x="1238" y="901"/>
                  </a:cubicBezTo>
                  <a:cubicBezTo>
                    <a:pt x="1239" y="901"/>
                    <a:pt x="1239" y="903"/>
                    <a:pt x="1240" y="903"/>
                  </a:cubicBezTo>
                  <a:cubicBezTo>
                    <a:pt x="1240" y="904"/>
                    <a:pt x="1242" y="903"/>
                    <a:pt x="1243" y="904"/>
                  </a:cubicBezTo>
                  <a:cubicBezTo>
                    <a:pt x="1243" y="904"/>
                    <a:pt x="1244" y="905"/>
                    <a:pt x="1245" y="905"/>
                  </a:cubicBezTo>
                  <a:cubicBezTo>
                    <a:pt x="1246" y="905"/>
                    <a:pt x="1248" y="904"/>
                    <a:pt x="1248" y="903"/>
                  </a:cubicBezTo>
                  <a:cubicBezTo>
                    <a:pt x="1249" y="902"/>
                    <a:pt x="1250" y="901"/>
                    <a:pt x="1251" y="900"/>
                  </a:cubicBezTo>
                  <a:cubicBezTo>
                    <a:pt x="1251" y="899"/>
                    <a:pt x="1252" y="897"/>
                    <a:pt x="1253" y="896"/>
                  </a:cubicBezTo>
                  <a:cubicBezTo>
                    <a:pt x="1253" y="895"/>
                    <a:pt x="1255" y="894"/>
                    <a:pt x="1256" y="893"/>
                  </a:cubicBezTo>
                  <a:cubicBezTo>
                    <a:pt x="1257" y="892"/>
                    <a:pt x="1259" y="891"/>
                    <a:pt x="1259" y="890"/>
                  </a:cubicBezTo>
                  <a:cubicBezTo>
                    <a:pt x="1260" y="889"/>
                    <a:pt x="1260" y="888"/>
                    <a:pt x="1260" y="887"/>
                  </a:cubicBezTo>
                  <a:cubicBezTo>
                    <a:pt x="1261" y="886"/>
                    <a:pt x="1261" y="884"/>
                    <a:pt x="1262" y="883"/>
                  </a:cubicBezTo>
                  <a:cubicBezTo>
                    <a:pt x="1262" y="882"/>
                    <a:pt x="1263" y="880"/>
                    <a:pt x="1264" y="879"/>
                  </a:cubicBezTo>
                  <a:cubicBezTo>
                    <a:pt x="1265" y="878"/>
                    <a:pt x="1267" y="877"/>
                    <a:pt x="1268" y="877"/>
                  </a:cubicBezTo>
                  <a:cubicBezTo>
                    <a:pt x="1268" y="876"/>
                    <a:pt x="1269" y="875"/>
                    <a:pt x="1269" y="874"/>
                  </a:cubicBezTo>
                  <a:cubicBezTo>
                    <a:pt x="1270" y="873"/>
                    <a:pt x="1270" y="872"/>
                    <a:pt x="1270" y="871"/>
                  </a:cubicBezTo>
                  <a:cubicBezTo>
                    <a:pt x="1270" y="870"/>
                    <a:pt x="1270" y="868"/>
                    <a:pt x="1269" y="867"/>
                  </a:cubicBezTo>
                  <a:cubicBezTo>
                    <a:pt x="1269" y="866"/>
                    <a:pt x="1267" y="867"/>
                    <a:pt x="1267" y="866"/>
                  </a:cubicBezTo>
                  <a:cubicBezTo>
                    <a:pt x="1266" y="866"/>
                    <a:pt x="1266" y="864"/>
                    <a:pt x="1266" y="863"/>
                  </a:cubicBezTo>
                  <a:cubicBezTo>
                    <a:pt x="1265" y="862"/>
                    <a:pt x="1265" y="860"/>
                    <a:pt x="1265" y="859"/>
                  </a:cubicBezTo>
                  <a:cubicBezTo>
                    <a:pt x="1265" y="858"/>
                    <a:pt x="1264" y="855"/>
                    <a:pt x="1263" y="854"/>
                  </a:cubicBezTo>
                  <a:cubicBezTo>
                    <a:pt x="1263" y="854"/>
                    <a:pt x="1261" y="852"/>
                    <a:pt x="1261" y="851"/>
                  </a:cubicBezTo>
                  <a:cubicBezTo>
                    <a:pt x="1261" y="849"/>
                    <a:pt x="1262" y="846"/>
                    <a:pt x="1262" y="844"/>
                  </a:cubicBezTo>
                  <a:cubicBezTo>
                    <a:pt x="1263" y="843"/>
                    <a:pt x="1264" y="842"/>
                    <a:pt x="1265" y="841"/>
                  </a:cubicBezTo>
                  <a:cubicBezTo>
                    <a:pt x="1265" y="840"/>
                    <a:pt x="1265" y="838"/>
                    <a:pt x="1265" y="837"/>
                  </a:cubicBezTo>
                  <a:cubicBezTo>
                    <a:pt x="1265" y="836"/>
                    <a:pt x="1263" y="834"/>
                    <a:pt x="1263" y="832"/>
                  </a:cubicBezTo>
                  <a:cubicBezTo>
                    <a:pt x="1262" y="832"/>
                    <a:pt x="1263" y="830"/>
                    <a:pt x="1263" y="829"/>
                  </a:cubicBezTo>
                  <a:cubicBezTo>
                    <a:pt x="1264" y="828"/>
                    <a:pt x="1266" y="825"/>
                    <a:pt x="1267" y="824"/>
                  </a:cubicBezTo>
                  <a:cubicBezTo>
                    <a:pt x="1268" y="823"/>
                    <a:pt x="1269" y="820"/>
                    <a:pt x="1269" y="819"/>
                  </a:cubicBezTo>
                  <a:cubicBezTo>
                    <a:pt x="1269" y="817"/>
                    <a:pt x="1268" y="814"/>
                    <a:pt x="1268" y="813"/>
                  </a:cubicBezTo>
                  <a:cubicBezTo>
                    <a:pt x="1268" y="812"/>
                    <a:pt x="1269" y="810"/>
                    <a:pt x="1269" y="809"/>
                  </a:cubicBezTo>
                  <a:cubicBezTo>
                    <a:pt x="1270" y="808"/>
                    <a:pt x="1271" y="806"/>
                    <a:pt x="1272" y="805"/>
                  </a:cubicBezTo>
                  <a:cubicBezTo>
                    <a:pt x="1272" y="805"/>
                    <a:pt x="1275" y="804"/>
                    <a:pt x="1276" y="803"/>
                  </a:cubicBezTo>
                  <a:cubicBezTo>
                    <a:pt x="1277" y="803"/>
                    <a:pt x="1278" y="804"/>
                    <a:pt x="1279" y="804"/>
                  </a:cubicBezTo>
                  <a:cubicBezTo>
                    <a:pt x="1280" y="805"/>
                    <a:pt x="1280" y="806"/>
                    <a:pt x="1280" y="807"/>
                  </a:cubicBezTo>
                  <a:cubicBezTo>
                    <a:pt x="1280" y="808"/>
                    <a:pt x="1280" y="810"/>
                    <a:pt x="1280" y="812"/>
                  </a:cubicBezTo>
                  <a:cubicBezTo>
                    <a:pt x="1280" y="813"/>
                    <a:pt x="1280" y="814"/>
                    <a:pt x="1280" y="815"/>
                  </a:cubicBezTo>
                  <a:cubicBezTo>
                    <a:pt x="1280" y="816"/>
                    <a:pt x="1281" y="818"/>
                    <a:pt x="1282" y="818"/>
                  </a:cubicBezTo>
                  <a:cubicBezTo>
                    <a:pt x="1283" y="818"/>
                    <a:pt x="1284" y="816"/>
                    <a:pt x="1285" y="815"/>
                  </a:cubicBezTo>
                  <a:cubicBezTo>
                    <a:pt x="1285" y="814"/>
                    <a:pt x="1285" y="811"/>
                    <a:pt x="1285" y="809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7" name="Freeform 66"/>
            <p:cNvSpPr>
              <a:spLocks/>
            </p:cNvSpPr>
            <p:nvPr/>
          </p:nvSpPr>
          <p:spPr bwMode="auto">
            <a:xfrm>
              <a:off x="5138738" y="3854450"/>
              <a:ext cx="590550" cy="444500"/>
            </a:xfrm>
            <a:custGeom>
              <a:avLst/>
              <a:gdLst>
                <a:gd name="T0" fmla="*/ 302 w 699"/>
                <a:gd name="T1" fmla="*/ 16 h 526"/>
                <a:gd name="T2" fmla="*/ 133 w 699"/>
                <a:gd name="T3" fmla="*/ 24 h 526"/>
                <a:gd name="T4" fmla="*/ 112 w 699"/>
                <a:gd name="T5" fmla="*/ 26 h 526"/>
                <a:gd name="T6" fmla="*/ 92 w 699"/>
                <a:gd name="T7" fmla="*/ 39 h 526"/>
                <a:gd name="T8" fmla="*/ 65 w 699"/>
                <a:gd name="T9" fmla="*/ 61 h 526"/>
                <a:gd name="T10" fmla="*/ 25 w 699"/>
                <a:gd name="T11" fmla="*/ 79 h 526"/>
                <a:gd name="T12" fmla="*/ 18 w 699"/>
                <a:gd name="T13" fmla="*/ 100 h 526"/>
                <a:gd name="T14" fmla="*/ 8 w 699"/>
                <a:gd name="T15" fmla="*/ 109 h 526"/>
                <a:gd name="T16" fmla="*/ 2 w 699"/>
                <a:gd name="T17" fmla="*/ 122 h 526"/>
                <a:gd name="T18" fmla="*/ 2 w 699"/>
                <a:gd name="T19" fmla="*/ 137 h 526"/>
                <a:gd name="T20" fmla="*/ 22 w 699"/>
                <a:gd name="T21" fmla="*/ 146 h 526"/>
                <a:gd name="T22" fmla="*/ 42 w 699"/>
                <a:gd name="T23" fmla="*/ 159 h 526"/>
                <a:gd name="T24" fmla="*/ 55 w 699"/>
                <a:gd name="T25" fmla="*/ 163 h 526"/>
                <a:gd name="T26" fmla="*/ 82 w 699"/>
                <a:gd name="T27" fmla="*/ 178 h 526"/>
                <a:gd name="T28" fmla="*/ 94 w 699"/>
                <a:gd name="T29" fmla="*/ 191 h 526"/>
                <a:gd name="T30" fmla="*/ 105 w 699"/>
                <a:gd name="T31" fmla="*/ 215 h 526"/>
                <a:gd name="T32" fmla="*/ 121 w 699"/>
                <a:gd name="T33" fmla="*/ 228 h 526"/>
                <a:gd name="T34" fmla="*/ 134 w 699"/>
                <a:gd name="T35" fmla="*/ 243 h 526"/>
                <a:gd name="T36" fmla="*/ 153 w 699"/>
                <a:gd name="T37" fmla="*/ 254 h 526"/>
                <a:gd name="T38" fmla="*/ 179 w 699"/>
                <a:gd name="T39" fmla="*/ 268 h 526"/>
                <a:gd name="T40" fmla="*/ 197 w 699"/>
                <a:gd name="T41" fmla="*/ 289 h 526"/>
                <a:gd name="T42" fmla="*/ 207 w 699"/>
                <a:gd name="T43" fmla="*/ 292 h 526"/>
                <a:gd name="T44" fmla="*/ 223 w 699"/>
                <a:gd name="T45" fmla="*/ 300 h 526"/>
                <a:gd name="T46" fmla="*/ 233 w 699"/>
                <a:gd name="T47" fmla="*/ 309 h 526"/>
                <a:gd name="T48" fmla="*/ 244 w 699"/>
                <a:gd name="T49" fmla="*/ 329 h 526"/>
                <a:gd name="T50" fmla="*/ 260 w 699"/>
                <a:gd name="T51" fmla="*/ 344 h 526"/>
                <a:gd name="T52" fmla="*/ 273 w 699"/>
                <a:gd name="T53" fmla="*/ 355 h 526"/>
                <a:gd name="T54" fmla="*/ 288 w 699"/>
                <a:gd name="T55" fmla="*/ 365 h 526"/>
                <a:gd name="T56" fmla="*/ 308 w 699"/>
                <a:gd name="T57" fmla="*/ 373 h 526"/>
                <a:gd name="T58" fmla="*/ 319 w 699"/>
                <a:gd name="T59" fmla="*/ 390 h 526"/>
                <a:gd name="T60" fmla="*/ 331 w 699"/>
                <a:gd name="T61" fmla="*/ 404 h 526"/>
                <a:gd name="T62" fmla="*/ 337 w 699"/>
                <a:gd name="T63" fmla="*/ 428 h 526"/>
                <a:gd name="T64" fmla="*/ 349 w 699"/>
                <a:gd name="T65" fmla="*/ 448 h 526"/>
                <a:gd name="T66" fmla="*/ 366 w 699"/>
                <a:gd name="T67" fmla="*/ 454 h 526"/>
                <a:gd name="T68" fmla="*/ 379 w 699"/>
                <a:gd name="T69" fmla="*/ 467 h 526"/>
                <a:gd name="T70" fmla="*/ 385 w 699"/>
                <a:gd name="T71" fmla="*/ 480 h 526"/>
                <a:gd name="T72" fmla="*/ 395 w 699"/>
                <a:gd name="T73" fmla="*/ 498 h 526"/>
                <a:gd name="T74" fmla="*/ 396 w 699"/>
                <a:gd name="T75" fmla="*/ 505 h 526"/>
                <a:gd name="T76" fmla="*/ 404 w 699"/>
                <a:gd name="T77" fmla="*/ 519 h 526"/>
                <a:gd name="T78" fmla="*/ 423 w 699"/>
                <a:gd name="T79" fmla="*/ 521 h 526"/>
                <a:gd name="T80" fmla="*/ 437 w 699"/>
                <a:gd name="T81" fmla="*/ 516 h 526"/>
                <a:gd name="T82" fmla="*/ 458 w 699"/>
                <a:gd name="T83" fmla="*/ 489 h 526"/>
                <a:gd name="T84" fmla="*/ 484 w 699"/>
                <a:gd name="T85" fmla="*/ 469 h 526"/>
                <a:gd name="T86" fmla="*/ 479 w 699"/>
                <a:gd name="T87" fmla="*/ 450 h 526"/>
                <a:gd name="T88" fmla="*/ 486 w 699"/>
                <a:gd name="T89" fmla="*/ 443 h 526"/>
                <a:gd name="T90" fmla="*/ 502 w 699"/>
                <a:gd name="T91" fmla="*/ 433 h 526"/>
                <a:gd name="T92" fmla="*/ 527 w 699"/>
                <a:gd name="T93" fmla="*/ 410 h 526"/>
                <a:gd name="T94" fmla="*/ 549 w 699"/>
                <a:gd name="T95" fmla="*/ 394 h 526"/>
                <a:gd name="T96" fmla="*/ 559 w 699"/>
                <a:gd name="T97" fmla="*/ 376 h 526"/>
                <a:gd name="T98" fmla="*/ 578 w 699"/>
                <a:gd name="T99" fmla="*/ 353 h 526"/>
                <a:gd name="T100" fmla="*/ 586 w 699"/>
                <a:gd name="T101" fmla="*/ 340 h 526"/>
                <a:gd name="T102" fmla="*/ 590 w 699"/>
                <a:gd name="T103" fmla="*/ 322 h 526"/>
                <a:gd name="T104" fmla="*/ 605 w 699"/>
                <a:gd name="T105" fmla="*/ 320 h 526"/>
                <a:gd name="T106" fmla="*/ 621 w 699"/>
                <a:gd name="T107" fmla="*/ 301 h 526"/>
                <a:gd name="T108" fmla="*/ 632 w 699"/>
                <a:gd name="T109" fmla="*/ 265 h 526"/>
                <a:gd name="T110" fmla="*/ 654 w 699"/>
                <a:gd name="T111" fmla="*/ 196 h 526"/>
                <a:gd name="T112" fmla="*/ 504 w 699"/>
                <a:gd name="T113" fmla="*/ 20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99" h="526">
                  <a:moveTo>
                    <a:pt x="504" y="20"/>
                  </a:moveTo>
                  <a:cubicBezTo>
                    <a:pt x="347" y="50"/>
                    <a:pt x="347" y="50"/>
                    <a:pt x="347" y="50"/>
                  </a:cubicBezTo>
                  <a:cubicBezTo>
                    <a:pt x="347" y="30"/>
                    <a:pt x="347" y="30"/>
                    <a:pt x="347" y="30"/>
                  </a:cubicBezTo>
                  <a:cubicBezTo>
                    <a:pt x="319" y="5"/>
                    <a:pt x="319" y="5"/>
                    <a:pt x="319" y="5"/>
                  </a:cubicBezTo>
                  <a:cubicBezTo>
                    <a:pt x="307" y="18"/>
                    <a:pt x="307" y="18"/>
                    <a:pt x="307" y="18"/>
                  </a:cubicBezTo>
                  <a:cubicBezTo>
                    <a:pt x="307" y="18"/>
                    <a:pt x="303" y="17"/>
                    <a:pt x="302" y="16"/>
                  </a:cubicBezTo>
                  <a:cubicBezTo>
                    <a:pt x="302" y="14"/>
                    <a:pt x="302" y="11"/>
                    <a:pt x="302" y="10"/>
                  </a:cubicBezTo>
                  <a:cubicBezTo>
                    <a:pt x="302" y="9"/>
                    <a:pt x="304" y="8"/>
                    <a:pt x="305" y="7"/>
                  </a:cubicBezTo>
                  <a:cubicBezTo>
                    <a:pt x="305" y="5"/>
                    <a:pt x="304" y="3"/>
                    <a:pt x="303" y="2"/>
                  </a:cubicBezTo>
                  <a:cubicBezTo>
                    <a:pt x="302" y="1"/>
                    <a:pt x="299" y="0"/>
                    <a:pt x="299" y="0"/>
                  </a:cubicBezTo>
                  <a:cubicBezTo>
                    <a:pt x="211" y="13"/>
                    <a:pt x="211" y="13"/>
                    <a:pt x="211" y="13"/>
                  </a:cubicBezTo>
                  <a:cubicBezTo>
                    <a:pt x="133" y="24"/>
                    <a:pt x="133" y="24"/>
                    <a:pt x="133" y="24"/>
                  </a:cubicBezTo>
                  <a:cubicBezTo>
                    <a:pt x="133" y="24"/>
                    <a:pt x="128" y="25"/>
                    <a:pt x="126" y="26"/>
                  </a:cubicBezTo>
                  <a:cubicBezTo>
                    <a:pt x="125" y="26"/>
                    <a:pt x="124" y="29"/>
                    <a:pt x="123" y="29"/>
                  </a:cubicBezTo>
                  <a:cubicBezTo>
                    <a:pt x="122" y="29"/>
                    <a:pt x="120" y="28"/>
                    <a:pt x="120" y="28"/>
                  </a:cubicBezTo>
                  <a:cubicBezTo>
                    <a:pt x="118" y="29"/>
                    <a:pt x="117" y="32"/>
                    <a:pt x="116" y="32"/>
                  </a:cubicBezTo>
                  <a:cubicBezTo>
                    <a:pt x="115" y="31"/>
                    <a:pt x="116" y="28"/>
                    <a:pt x="115" y="28"/>
                  </a:cubicBezTo>
                  <a:cubicBezTo>
                    <a:pt x="114" y="27"/>
                    <a:pt x="113" y="26"/>
                    <a:pt x="112" y="26"/>
                  </a:cubicBezTo>
                  <a:cubicBezTo>
                    <a:pt x="111" y="26"/>
                    <a:pt x="109" y="28"/>
                    <a:pt x="108" y="29"/>
                  </a:cubicBezTo>
                  <a:cubicBezTo>
                    <a:pt x="107" y="31"/>
                    <a:pt x="109" y="34"/>
                    <a:pt x="108" y="35"/>
                  </a:cubicBezTo>
                  <a:cubicBezTo>
                    <a:pt x="107" y="36"/>
                    <a:pt x="105" y="35"/>
                    <a:pt x="104" y="35"/>
                  </a:cubicBezTo>
                  <a:cubicBezTo>
                    <a:pt x="103" y="35"/>
                    <a:pt x="101" y="35"/>
                    <a:pt x="100" y="36"/>
                  </a:cubicBezTo>
                  <a:cubicBezTo>
                    <a:pt x="99" y="36"/>
                    <a:pt x="98" y="38"/>
                    <a:pt x="97" y="38"/>
                  </a:cubicBezTo>
                  <a:cubicBezTo>
                    <a:pt x="96" y="39"/>
                    <a:pt x="93" y="39"/>
                    <a:pt x="92" y="39"/>
                  </a:cubicBezTo>
                  <a:cubicBezTo>
                    <a:pt x="90" y="40"/>
                    <a:pt x="88" y="43"/>
                    <a:pt x="86" y="44"/>
                  </a:cubicBezTo>
                  <a:cubicBezTo>
                    <a:pt x="85" y="45"/>
                    <a:pt x="82" y="46"/>
                    <a:pt x="80" y="47"/>
                  </a:cubicBezTo>
                  <a:cubicBezTo>
                    <a:pt x="79" y="48"/>
                    <a:pt x="77" y="50"/>
                    <a:pt x="76" y="51"/>
                  </a:cubicBezTo>
                  <a:cubicBezTo>
                    <a:pt x="75" y="52"/>
                    <a:pt x="74" y="54"/>
                    <a:pt x="73" y="55"/>
                  </a:cubicBezTo>
                  <a:cubicBezTo>
                    <a:pt x="72" y="56"/>
                    <a:pt x="69" y="57"/>
                    <a:pt x="68" y="58"/>
                  </a:cubicBezTo>
                  <a:cubicBezTo>
                    <a:pt x="67" y="59"/>
                    <a:pt x="66" y="61"/>
                    <a:pt x="65" y="61"/>
                  </a:cubicBezTo>
                  <a:cubicBezTo>
                    <a:pt x="65" y="61"/>
                    <a:pt x="63" y="61"/>
                    <a:pt x="62" y="60"/>
                  </a:cubicBezTo>
                  <a:cubicBezTo>
                    <a:pt x="62" y="60"/>
                    <a:pt x="61" y="58"/>
                    <a:pt x="60" y="58"/>
                  </a:cubicBezTo>
                  <a:cubicBezTo>
                    <a:pt x="58" y="58"/>
                    <a:pt x="56" y="60"/>
                    <a:pt x="55" y="61"/>
                  </a:cubicBezTo>
                  <a:cubicBezTo>
                    <a:pt x="53" y="62"/>
                    <a:pt x="49" y="64"/>
                    <a:pt x="47" y="66"/>
                  </a:cubicBezTo>
                  <a:cubicBezTo>
                    <a:pt x="44" y="67"/>
                    <a:pt x="40" y="69"/>
                    <a:pt x="38" y="71"/>
                  </a:cubicBezTo>
                  <a:cubicBezTo>
                    <a:pt x="35" y="73"/>
                    <a:pt x="29" y="77"/>
                    <a:pt x="25" y="79"/>
                  </a:cubicBezTo>
                  <a:cubicBezTo>
                    <a:pt x="25" y="79"/>
                    <a:pt x="24" y="79"/>
                    <a:pt x="24" y="79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4" y="83"/>
                    <a:pt x="24" y="86"/>
                    <a:pt x="24" y="87"/>
                  </a:cubicBezTo>
                  <a:cubicBezTo>
                    <a:pt x="24" y="87"/>
                    <a:pt x="24" y="88"/>
                    <a:pt x="24" y="88"/>
                  </a:cubicBezTo>
                  <a:cubicBezTo>
                    <a:pt x="24" y="91"/>
                    <a:pt x="25" y="94"/>
                    <a:pt x="23" y="96"/>
                  </a:cubicBezTo>
                  <a:cubicBezTo>
                    <a:pt x="22" y="98"/>
                    <a:pt x="20" y="99"/>
                    <a:pt x="18" y="100"/>
                  </a:cubicBezTo>
                  <a:cubicBezTo>
                    <a:pt x="18" y="100"/>
                    <a:pt x="18" y="100"/>
                    <a:pt x="18" y="100"/>
                  </a:cubicBezTo>
                  <a:cubicBezTo>
                    <a:pt x="17" y="100"/>
                    <a:pt x="17" y="101"/>
                    <a:pt x="16" y="102"/>
                  </a:cubicBezTo>
                  <a:cubicBezTo>
                    <a:pt x="16" y="102"/>
                    <a:pt x="16" y="102"/>
                    <a:pt x="16" y="103"/>
                  </a:cubicBezTo>
                  <a:cubicBezTo>
                    <a:pt x="15" y="104"/>
                    <a:pt x="14" y="106"/>
                    <a:pt x="13" y="107"/>
                  </a:cubicBezTo>
                  <a:cubicBezTo>
                    <a:pt x="12" y="108"/>
                    <a:pt x="10" y="109"/>
                    <a:pt x="9" y="109"/>
                  </a:cubicBezTo>
                  <a:cubicBezTo>
                    <a:pt x="9" y="109"/>
                    <a:pt x="9" y="109"/>
                    <a:pt x="8" y="109"/>
                  </a:cubicBezTo>
                  <a:cubicBezTo>
                    <a:pt x="8" y="110"/>
                    <a:pt x="8" y="110"/>
                    <a:pt x="8" y="111"/>
                  </a:cubicBezTo>
                  <a:cubicBezTo>
                    <a:pt x="8" y="112"/>
                    <a:pt x="7" y="114"/>
                    <a:pt x="6" y="116"/>
                  </a:cubicBezTo>
                  <a:cubicBezTo>
                    <a:pt x="6" y="117"/>
                    <a:pt x="5" y="118"/>
                    <a:pt x="4" y="119"/>
                  </a:cubicBezTo>
                  <a:cubicBezTo>
                    <a:pt x="4" y="119"/>
                    <a:pt x="3" y="119"/>
                    <a:pt x="3" y="120"/>
                  </a:cubicBezTo>
                  <a:cubicBezTo>
                    <a:pt x="2" y="121"/>
                    <a:pt x="2" y="121"/>
                    <a:pt x="2" y="122"/>
                  </a:cubicBezTo>
                  <a:cubicBezTo>
                    <a:pt x="2" y="122"/>
                    <a:pt x="2" y="122"/>
                    <a:pt x="2" y="122"/>
                  </a:cubicBezTo>
                  <a:cubicBezTo>
                    <a:pt x="2" y="123"/>
                    <a:pt x="2" y="124"/>
                    <a:pt x="2" y="125"/>
                  </a:cubicBezTo>
                  <a:cubicBezTo>
                    <a:pt x="2" y="125"/>
                    <a:pt x="2" y="125"/>
                    <a:pt x="2" y="125"/>
                  </a:cubicBezTo>
                  <a:cubicBezTo>
                    <a:pt x="3" y="128"/>
                    <a:pt x="3" y="130"/>
                    <a:pt x="2" y="132"/>
                  </a:cubicBezTo>
                  <a:cubicBezTo>
                    <a:pt x="2" y="134"/>
                    <a:pt x="1" y="135"/>
                    <a:pt x="0" y="136"/>
                  </a:cubicBezTo>
                  <a:cubicBezTo>
                    <a:pt x="0" y="136"/>
                    <a:pt x="1" y="136"/>
                    <a:pt x="1" y="136"/>
                  </a:cubicBezTo>
                  <a:cubicBezTo>
                    <a:pt x="1" y="136"/>
                    <a:pt x="2" y="137"/>
                    <a:pt x="2" y="137"/>
                  </a:cubicBezTo>
                  <a:cubicBezTo>
                    <a:pt x="3" y="137"/>
                    <a:pt x="4" y="138"/>
                    <a:pt x="5" y="138"/>
                  </a:cubicBezTo>
                  <a:cubicBezTo>
                    <a:pt x="6" y="139"/>
                    <a:pt x="8" y="140"/>
                    <a:pt x="10" y="142"/>
                  </a:cubicBezTo>
                  <a:cubicBezTo>
                    <a:pt x="11" y="143"/>
                    <a:pt x="13" y="145"/>
                    <a:pt x="14" y="145"/>
                  </a:cubicBezTo>
                  <a:cubicBezTo>
                    <a:pt x="15" y="146"/>
                    <a:pt x="17" y="147"/>
                    <a:pt x="18" y="147"/>
                  </a:cubicBezTo>
                  <a:cubicBezTo>
                    <a:pt x="18" y="147"/>
                    <a:pt x="18" y="147"/>
                    <a:pt x="19" y="147"/>
                  </a:cubicBezTo>
                  <a:cubicBezTo>
                    <a:pt x="20" y="146"/>
                    <a:pt x="21" y="146"/>
                    <a:pt x="22" y="146"/>
                  </a:cubicBezTo>
                  <a:cubicBezTo>
                    <a:pt x="23" y="146"/>
                    <a:pt x="23" y="146"/>
                    <a:pt x="24" y="146"/>
                  </a:cubicBezTo>
                  <a:cubicBezTo>
                    <a:pt x="27" y="147"/>
                    <a:pt x="30" y="149"/>
                    <a:pt x="31" y="150"/>
                  </a:cubicBezTo>
                  <a:cubicBezTo>
                    <a:pt x="32" y="150"/>
                    <a:pt x="33" y="152"/>
                    <a:pt x="34" y="153"/>
                  </a:cubicBezTo>
                  <a:cubicBezTo>
                    <a:pt x="35" y="154"/>
                    <a:pt x="36" y="155"/>
                    <a:pt x="36" y="155"/>
                  </a:cubicBezTo>
                  <a:cubicBezTo>
                    <a:pt x="37" y="155"/>
                    <a:pt x="38" y="156"/>
                    <a:pt x="38" y="156"/>
                  </a:cubicBezTo>
                  <a:cubicBezTo>
                    <a:pt x="40" y="157"/>
                    <a:pt x="41" y="158"/>
                    <a:pt x="42" y="159"/>
                  </a:cubicBezTo>
                  <a:cubicBezTo>
                    <a:pt x="43" y="160"/>
                    <a:pt x="44" y="161"/>
                    <a:pt x="45" y="162"/>
                  </a:cubicBezTo>
                  <a:cubicBezTo>
                    <a:pt x="45" y="162"/>
                    <a:pt x="46" y="163"/>
                    <a:pt x="46" y="164"/>
                  </a:cubicBezTo>
                  <a:cubicBezTo>
                    <a:pt x="47" y="164"/>
                    <a:pt x="50" y="165"/>
                    <a:pt x="52" y="165"/>
                  </a:cubicBezTo>
                  <a:cubicBezTo>
                    <a:pt x="52" y="165"/>
                    <a:pt x="52" y="165"/>
                    <a:pt x="52" y="165"/>
                  </a:cubicBezTo>
                  <a:cubicBezTo>
                    <a:pt x="52" y="165"/>
                    <a:pt x="54" y="164"/>
                    <a:pt x="55" y="164"/>
                  </a:cubicBezTo>
                  <a:cubicBezTo>
                    <a:pt x="55" y="164"/>
                    <a:pt x="55" y="164"/>
                    <a:pt x="55" y="163"/>
                  </a:cubicBezTo>
                  <a:cubicBezTo>
                    <a:pt x="56" y="162"/>
                    <a:pt x="58" y="161"/>
                    <a:pt x="59" y="161"/>
                  </a:cubicBezTo>
                  <a:cubicBezTo>
                    <a:pt x="61" y="160"/>
                    <a:pt x="63" y="160"/>
                    <a:pt x="64" y="160"/>
                  </a:cubicBezTo>
                  <a:cubicBezTo>
                    <a:pt x="65" y="160"/>
                    <a:pt x="67" y="160"/>
                    <a:pt x="68" y="161"/>
                  </a:cubicBezTo>
                  <a:cubicBezTo>
                    <a:pt x="71" y="161"/>
                    <a:pt x="74" y="164"/>
                    <a:pt x="75" y="165"/>
                  </a:cubicBezTo>
                  <a:cubicBezTo>
                    <a:pt x="77" y="167"/>
                    <a:pt x="79" y="170"/>
                    <a:pt x="80" y="172"/>
                  </a:cubicBezTo>
                  <a:cubicBezTo>
                    <a:pt x="81" y="174"/>
                    <a:pt x="81" y="176"/>
                    <a:pt x="82" y="178"/>
                  </a:cubicBezTo>
                  <a:cubicBezTo>
                    <a:pt x="82" y="179"/>
                    <a:pt x="82" y="180"/>
                    <a:pt x="83" y="181"/>
                  </a:cubicBezTo>
                  <a:cubicBezTo>
                    <a:pt x="83" y="181"/>
                    <a:pt x="84" y="182"/>
                    <a:pt x="84" y="182"/>
                  </a:cubicBezTo>
                  <a:cubicBezTo>
                    <a:pt x="85" y="182"/>
                    <a:pt x="87" y="183"/>
                    <a:pt x="88" y="184"/>
                  </a:cubicBezTo>
                  <a:cubicBezTo>
                    <a:pt x="89" y="185"/>
                    <a:pt x="90" y="187"/>
                    <a:pt x="91" y="188"/>
                  </a:cubicBezTo>
                  <a:cubicBezTo>
                    <a:pt x="92" y="189"/>
                    <a:pt x="92" y="190"/>
                    <a:pt x="93" y="190"/>
                  </a:cubicBezTo>
                  <a:cubicBezTo>
                    <a:pt x="93" y="190"/>
                    <a:pt x="93" y="191"/>
                    <a:pt x="94" y="191"/>
                  </a:cubicBezTo>
                  <a:cubicBezTo>
                    <a:pt x="95" y="192"/>
                    <a:pt x="96" y="193"/>
                    <a:pt x="97" y="194"/>
                  </a:cubicBezTo>
                  <a:cubicBezTo>
                    <a:pt x="98" y="196"/>
                    <a:pt x="99" y="198"/>
                    <a:pt x="99" y="200"/>
                  </a:cubicBezTo>
                  <a:cubicBezTo>
                    <a:pt x="99" y="201"/>
                    <a:pt x="100" y="202"/>
                    <a:pt x="100" y="202"/>
                  </a:cubicBezTo>
                  <a:cubicBezTo>
                    <a:pt x="100" y="203"/>
                    <a:pt x="100" y="203"/>
                    <a:pt x="100" y="203"/>
                  </a:cubicBezTo>
                  <a:cubicBezTo>
                    <a:pt x="101" y="205"/>
                    <a:pt x="102" y="209"/>
                    <a:pt x="102" y="210"/>
                  </a:cubicBezTo>
                  <a:cubicBezTo>
                    <a:pt x="104" y="213"/>
                    <a:pt x="105" y="215"/>
                    <a:pt x="105" y="215"/>
                  </a:cubicBezTo>
                  <a:cubicBezTo>
                    <a:pt x="106" y="215"/>
                    <a:pt x="106" y="215"/>
                    <a:pt x="107" y="215"/>
                  </a:cubicBezTo>
                  <a:cubicBezTo>
                    <a:pt x="108" y="216"/>
                    <a:pt x="110" y="216"/>
                    <a:pt x="111" y="217"/>
                  </a:cubicBezTo>
                  <a:cubicBezTo>
                    <a:pt x="113" y="218"/>
                    <a:pt x="116" y="221"/>
                    <a:pt x="117" y="222"/>
                  </a:cubicBezTo>
                  <a:cubicBezTo>
                    <a:pt x="118" y="224"/>
                    <a:pt x="119" y="225"/>
                    <a:pt x="119" y="226"/>
                  </a:cubicBezTo>
                  <a:cubicBezTo>
                    <a:pt x="119" y="226"/>
                    <a:pt x="119" y="226"/>
                    <a:pt x="119" y="227"/>
                  </a:cubicBezTo>
                  <a:cubicBezTo>
                    <a:pt x="120" y="227"/>
                    <a:pt x="121" y="228"/>
                    <a:pt x="121" y="228"/>
                  </a:cubicBezTo>
                  <a:cubicBezTo>
                    <a:pt x="122" y="229"/>
                    <a:pt x="124" y="230"/>
                    <a:pt x="125" y="231"/>
                  </a:cubicBezTo>
                  <a:cubicBezTo>
                    <a:pt x="126" y="233"/>
                    <a:pt x="128" y="236"/>
                    <a:pt x="130" y="239"/>
                  </a:cubicBezTo>
                  <a:cubicBezTo>
                    <a:pt x="130" y="239"/>
                    <a:pt x="130" y="239"/>
                    <a:pt x="130" y="239"/>
                  </a:cubicBezTo>
                  <a:cubicBezTo>
                    <a:pt x="131" y="240"/>
                    <a:pt x="131" y="241"/>
                    <a:pt x="131" y="242"/>
                  </a:cubicBezTo>
                  <a:cubicBezTo>
                    <a:pt x="132" y="242"/>
                    <a:pt x="132" y="243"/>
                    <a:pt x="132" y="243"/>
                  </a:cubicBezTo>
                  <a:cubicBezTo>
                    <a:pt x="132" y="243"/>
                    <a:pt x="134" y="243"/>
                    <a:pt x="134" y="243"/>
                  </a:cubicBezTo>
                  <a:cubicBezTo>
                    <a:pt x="136" y="243"/>
                    <a:pt x="138" y="243"/>
                    <a:pt x="140" y="244"/>
                  </a:cubicBezTo>
                  <a:cubicBezTo>
                    <a:pt x="141" y="245"/>
                    <a:pt x="142" y="247"/>
                    <a:pt x="143" y="249"/>
                  </a:cubicBezTo>
                  <a:cubicBezTo>
                    <a:pt x="144" y="249"/>
                    <a:pt x="144" y="249"/>
                    <a:pt x="144" y="250"/>
                  </a:cubicBezTo>
                  <a:cubicBezTo>
                    <a:pt x="145" y="250"/>
                    <a:pt x="147" y="252"/>
                    <a:pt x="148" y="253"/>
                  </a:cubicBezTo>
                  <a:cubicBezTo>
                    <a:pt x="149" y="253"/>
                    <a:pt x="150" y="253"/>
                    <a:pt x="153" y="254"/>
                  </a:cubicBezTo>
                  <a:cubicBezTo>
                    <a:pt x="153" y="254"/>
                    <a:pt x="153" y="254"/>
                    <a:pt x="153" y="254"/>
                  </a:cubicBezTo>
                  <a:cubicBezTo>
                    <a:pt x="154" y="254"/>
                    <a:pt x="154" y="254"/>
                    <a:pt x="155" y="254"/>
                  </a:cubicBezTo>
                  <a:cubicBezTo>
                    <a:pt x="157" y="254"/>
                    <a:pt x="159" y="255"/>
                    <a:pt x="160" y="255"/>
                  </a:cubicBezTo>
                  <a:cubicBezTo>
                    <a:pt x="163" y="256"/>
                    <a:pt x="169" y="260"/>
                    <a:pt x="171" y="261"/>
                  </a:cubicBezTo>
                  <a:cubicBezTo>
                    <a:pt x="173" y="262"/>
                    <a:pt x="174" y="263"/>
                    <a:pt x="175" y="265"/>
                  </a:cubicBezTo>
                  <a:cubicBezTo>
                    <a:pt x="176" y="266"/>
                    <a:pt x="177" y="267"/>
                    <a:pt x="178" y="267"/>
                  </a:cubicBezTo>
                  <a:cubicBezTo>
                    <a:pt x="178" y="267"/>
                    <a:pt x="179" y="268"/>
                    <a:pt x="179" y="268"/>
                  </a:cubicBezTo>
                  <a:cubicBezTo>
                    <a:pt x="181" y="269"/>
                    <a:pt x="183" y="270"/>
                    <a:pt x="184" y="271"/>
                  </a:cubicBezTo>
                  <a:cubicBezTo>
                    <a:pt x="186" y="273"/>
                    <a:pt x="186" y="275"/>
                    <a:pt x="187" y="278"/>
                  </a:cubicBezTo>
                  <a:cubicBezTo>
                    <a:pt x="187" y="279"/>
                    <a:pt x="188" y="280"/>
                    <a:pt x="188" y="280"/>
                  </a:cubicBezTo>
                  <a:cubicBezTo>
                    <a:pt x="189" y="281"/>
                    <a:pt x="189" y="281"/>
                    <a:pt x="190" y="282"/>
                  </a:cubicBezTo>
                  <a:cubicBezTo>
                    <a:pt x="191" y="282"/>
                    <a:pt x="193" y="283"/>
                    <a:pt x="194" y="284"/>
                  </a:cubicBezTo>
                  <a:cubicBezTo>
                    <a:pt x="195" y="286"/>
                    <a:pt x="196" y="287"/>
                    <a:pt x="197" y="289"/>
                  </a:cubicBezTo>
                  <a:cubicBezTo>
                    <a:pt x="197" y="290"/>
                    <a:pt x="198" y="291"/>
                    <a:pt x="198" y="292"/>
                  </a:cubicBezTo>
                  <a:cubicBezTo>
                    <a:pt x="199" y="292"/>
                    <a:pt x="200" y="292"/>
                    <a:pt x="201" y="293"/>
                  </a:cubicBezTo>
                  <a:cubicBezTo>
                    <a:pt x="202" y="293"/>
                    <a:pt x="202" y="293"/>
                    <a:pt x="202" y="293"/>
                  </a:cubicBezTo>
                  <a:cubicBezTo>
                    <a:pt x="203" y="293"/>
                    <a:pt x="205" y="292"/>
                    <a:pt x="207" y="292"/>
                  </a:cubicBezTo>
                  <a:cubicBezTo>
                    <a:pt x="207" y="292"/>
                    <a:pt x="207" y="292"/>
                    <a:pt x="207" y="292"/>
                  </a:cubicBezTo>
                  <a:cubicBezTo>
                    <a:pt x="207" y="292"/>
                    <a:pt x="207" y="292"/>
                    <a:pt x="207" y="292"/>
                  </a:cubicBezTo>
                  <a:cubicBezTo>
                    <a:pt x="209" y="292"/>
                    <a:pt x="210" y="293"/>
                    <a:pt x="211" y="294"/>
                  </a:cubicBezTo>
                  <a:cubicBezTo>
                    <a:pt x="212" y="294"/>
                    <a:pt x="213" y="294"/>
                    <a:pt x="213" y="294"/>
                  </a:cubicBezTo>
                  <a:cubicBezTo>
                    <a:pt x="215" y="295"/>
                    <a:pt x="217" y="295"/>
                    <a:pt x="218" y="296"/>
                  </a:cubicBezTo>
                  <a:cubicBezTo>
                    <a:pt x="219" y="297"/>
                    <a:pt x="220" y="298"/>
                    <a:pt x="221" y="298"/>
                  </a:cubicBezTo>
                  <a:cubicBezTo>
                    <a:pt x="221" y="299"/>
                    <a:pt x="222" y="299"/>
                    <a:pt x="222" y="299"/>
                  </a:cubicBezTo>
                  <a:cubicBezTo>
                    <a:pt x="222" y="299"/>
                    <a:pt x="222" y="299"/>
                    <a:pt x="223" y="300"/>
                  </a:cubicBezTo>
                  <a:cubicBezTo>
                    <a:pt x="224" y="300"/>
                    <a:pt x="225" y="301"/>
                    <a:pt x="225" y="302"/>
                  </a:cubicBezTo>
                  <a:cubicBezTo>
                    <a:pt x="226" y="303"/>
                    <a:pt x="227" y="304"/>
                    <a:pt x="228" y="305"/>
                  </a:cubicBezTo>
                  <a:cubicBezTo>
                    <a:pt x="229" y="306"/>
                    <a:pt x="229" y="306"/>
                    <a:pt x="230" y="307"/>
                  </a:cubicBezTo>
                  <a:cubicBezTo>
                    <a:pt x="230" y="307"/>
                    <a:pt x="230" y="307"/>
                    <a:pt x="231" y="308"/>
                  </a:cubicBezTo>
                  <a:cubicBezTo>
                    <a:pt x="231" y="308"/>
                    <a:pt x="232" y="309"/>
                    <a:pt x="232" y="309"/>
                  </a:cubicBezTo>
                  <a:cubicBezTo>
                    <a:pt x="232" y="309"/>
                    <a:pt x="233" y="309"/>
                    <a:pt x="233" y="309"/>
                  </a:cubicBezTo>
                  <a:cubicBezTo>
                    <a:pt x="235" y="309"/>
                    <a:pt x="236" y="309"/>
                    <a:pt x="238" y="310"/>
                  </a:cubicBezTo>
                  <a:cubicBezTo>
                    <a:pt x="239" y="311"/>
                    <a:pt x="243" y="313"/>
                    <a:pt x="244" y="317"/>
                  </a:cubicBezTo>
                  <a:cubicBezTo>
                    <a:pt x="245" y="319"/>
                    <a:pt x="244" y="322"/>
                    <a:pt x="243" y="324"/>
                  </a:cubicBezTo>
                  <a:cubicBezTo>
                    <a:pt x="243" y="324"/>
                    <a:pt x="243" y="325"/>
                    <a:pt x="243" y="325"/>
                  </a:cubicBezTo>
                  <a:cubicBezTo>
                    <a:pt x="243" y="325"/>
                    <a:pt x="243" y="325"/>
                    <a:pt x="243" y="325"/>
                  </a:cubicBezTo>
                  <a:cubicBezTo>
                    <a:pt x="243" y="326"/>
                    <a:pt x="244" y="328"/>
                    <a:pt x="244" y="329"/>
                  </a:cubicBezTo>
                  <a:cubicBezTo>
                    <a:pt x="244" y="330"/>
                    <a:pt x="244" y="331"/>
                    <a:pt x="244" y="332"/>
                  </a:cubicBezTo>
                  <a:cubicBezTo>
                    <a:pt x="244" y="333"/>
                    <a:pt x="244" y="333"/>
                    <a:pt x="244" y="333"/>
                  </a:cubicBezTo>
                  <a:cubicBezTo>
                    <a:pt x="245" y="333"/>
                    <a:pt x="245" y="333"/>
                    <a:pt x="246" y="333"/>
                  </a:cubicBezTo>
                  <a:cubicBezTo>
                    <a:pt x="247" y="333"/>
                    <a:pt x="248" y="333"/>
                    <a:pt x="249" y="333"/>
                  </a:cubicBezTo>
                  <a:cubicBezTo>
                    <a:pt x="250" y="333"/>
                    <a:pt x="253" y="334"/>
                    <a:pt x="255" y="336"/>
                  </a:cubicBezTo>
                  <a:cubicBezTo>
                    <a:pt x="255" y="336"/>
                    <a:pt x="259" y="340"/>
                    <a:pt x="260" y="344"/>
                  </a:cubicBezTo>
                  <a:cubicBezTo>
                    <a:pt x="260" y="345"/>
                    <a:pt x="260" y="346"/>
                    <a:pt x="259" y="347"/>
                  </a:cubicBezTo>
                  <a:cubicBezTo>
                    <a:pt x="260" y="347"/>
                    <a:pt x="261" y="348"/>
                    <a:pt x="261" y="348"/>
                  </a:cubicBezTo>
                  <a:cubicBezTo>
                    <a:pt x="262" y="348"/>
                    <a:pt x="264" y="347"/>
                    <a:pt x="265" y="347"/>
                  </a:cubicBezTo>
                  <a:cubicBezTo>
                    <a:pt x="266" y="347"/>
                    <a:pt x="266" y="347"/>
                    <a:pt x="266" y="347"/>
                  </a:cubicBezTo>
                  <a:cubicBezTo>
                    <a:pt x="266" y="347"/>
                    <a:pt x="266" y="347"/>
                    <a:pt x="266" y="347"/>
                  </a:cubicBezTo>
                  <a:cubicBezTo>
                    <a:pt x="270" y="347"/>
                    <a:pt x="272" y="351"/>
                    <a:pt x="273" y="355"/>
                  </a:cubicBezTo>
                  <a:cubicBezTo>
                    <a:pt x="273" y="356"/>
                    <a:pt x="273" y="357"/>
                    <a:pt x="273" y="359"/>
                  </a:cubicBezTo>
                  <a:cubicBezTo>
                    <a:pt x="273" y="359"/>
                    <a:pt x="273" y="359"/>
                    <a:pt x="273" y="359"/>
                  </a:cubicBezTo>
                  <a:cubicBezTo>
                    <a:pt x="273" y="360"/>
                    <a:pt x="274" y="361"/>
                    <a:pt x="274" y="361"/>
                  </a:cubicBezTo>
                  <a:cubicBezTo>
                    <a:pt x="276" y="362"/>
                    <a:pt x="280" y="364"/>
                    <a:pt x="281" y="364"/>
                  </a:cubicBezTo>
                  <a:cubicBezTo>
                    <a:pt x="283" y="365"/>
                    <a:pt x="286" y="366"/>
                    <a:pt x="287" y="366"/>
                  </a:cubicBezTo>
                  <a:cubicBezTo>
                    <a:pt x="287" y="366"/>
                    <a:pt x="288" y="365"/>
                    <a:pt x="288" y="365"/>
                  </a:cubicBezTo>
                  <a:cubicBezTo>
                    <a:pt x="289" y="365"/>
                    <a:pt x="291" y="364"/>
                    <a:pt x="292" y="364"/>
                  </a:cubicBezTo>
                  <a:cubicBezTo>
                    <a:pt x="293" y="364"/>
                    <a:pt x="293" y="364"/>
                    <a:pt x="294" y="365"/>
                  </a:cubicBezTo>
                  <a:cubicBezTo>
                    <a:pt x="297" y="365"/>
                    <a:pt x="299" y="367"/>
                    <a:pt x="301" y="369"/>
                  </a:cubicBezTo>
                  <a:cubicBezTo>
                    <a:pt x="301" y="369"/>
                    <a:pt x="302" y="370"/>
                    <a:pt x="302" y="370"/>
                  </a:cubicBezTo>
                  <a:cubicBezTo>
                    <a:pt x="303" y="371"/>
                    <a:pt x="306" y="372"/>
                    <a:pt x="307" y="373"/>
                  </a:cubicBezTo>
                  <a:cubicBezTo>
                    <a:pt x="307" y="373"/>
                    <a:pt x="308" y="373"/>
                    <a:pt x="308" y="373"/>
                  </a:cubicBezTo>
                  <a:cubicBezTo>
                    <a:pt x="310" y="373"/>
                    <a:pt x="312" y="374"/>
                    <a:pt x="313" y="375"/>
                  </a:cubicBezTo>
                  <a:cubicBezTo>
                    <a:pt x="316" y="376"/>
                    <a:pt x="318" y="381"/>
                    <a:pt x="318" y="383"/>
                  </a:cubicBezTo>
                  <a:cubicBezTo>
                    <a:pt x="318" y="384"/>
                    <a:pt x="318" y="384"/>
                    <a:pt x="318" y="384"/>
                  </a:cubicBezTo>
                  <a:cubicBezTo>
                    <a:pt x="318" y="388"/>
                    <a:pt x="318" y="388"/>
                    <a:pt x="318" y="389"/>
                  </a:cubicBezTo>
                  <a:cubicBezTo>
                    <a:pt x="318" y="389"/>
                    <a:pt x="318" y="390"/>
                    <a:pt x="318" y="390"/>
                  </a:cubicBezTo>
                  <a:cubicBezTo>
                    <a:pt x="318" y="390"/>
                    <a:pt x="319" y="390"/>
                    <a:pt x="319" y="390"/>
                  </a:cubicBezTo>
                  <a:cubicBezTo>
                    <a:pt x="320" y="391"/>
                    <a:pt x="322" y="392"/>
                    <a:pt x="323" y="394"/>
                  </a:cubicBezTo>
                  <a:cubicBezTo>
                    <a:pt x="325" y="395"/>
                    <a:pt x="325" y="397"/>
                    <a:pt x="325" y="399"/>
                  </a:cubicBezTo>
                  <a:cubicBezTo>
                    <a:pt x="325" y="399"/>
                    <a:pt x="325" y="400"/>
                    <a:pt x="325" y="400"/>
                  </a:cubicBezTo>
                  <a:cubicBezTo>
                    <a:pt x="325" y="400"/>
                    <a:pt x="326" y="401"/>
                    <a:pt x="326" y="401"/>
                  </a:cubicBezTo>
                  <a:cubicBezTo>
                    <a:pt x="326" y="401"/>
                    <a:pt x="326" y="401"/>
                    <a:pt x="327" y="401"/>
                  </a:cubicBezTo>
                  <a:cubicBezTo>
                    <a:pt x="328" y="402"/>
                    <a:pt x="330" y="403"/>
                    <a:pt x="331" y="404"/>
                  </a:cubicBezTo>
                  <a:cubicBezTo>
                    <a:pt x="332" y="406"/>
                    <a:pt x="333" y="409"/>
                    <a:pt x="334" y="411"/>
                  </a:cubicBezTo>
                  <a:cubicBezTo>
                    <a:pt x="334" y="412"/>
                    <a:pt x="334" y="413"/>
                    <a:pt x="334" y="414"/>
                  </a:cubicBezTo>
                  <a:cubicBezTo>
                    <a:pt x="334" y="415"/>
                    <a:pt x="334" y="415"/>
                    <a:pt x="334" y="415"/>
                  </a:cubicBezTo>
                  <a:cubicBezTo>
                    <a:pt x="334" y="416"/>
                    <a:pt x="335" y="416"/>
                    <a:pt x="335" y="416"/>
                  </a:cubicBezTo>
                  <a:cubicBezTo>
                    <a:pt x="336" y="418"/>
                    <a:pt x="338" y="420"/>
                    <a:pt x="338" y="422"/>
                  </a:cubicBezTo>
                  <a:cubicBezTo>
                    <a:pt x="339" y="424"/>
                    <a:pt x="338" y="426"/>
                    <a:pt x="337" y="428"/>
                  </a:cubicBezTo>
                  <a:cubicBezTo>
                    <a:pt x="337" y="428"/>
                    <a:pt x="338" y="428"/>
                    <a:pt x="338" y="429"/>
                  </a:cubicBezTo>
                  <a:cubicBezTo>
                    <a:pt x="339" y="429"/>
                    <a:pt x="339" y="429"/>
                    <a:pt x="339" y="430"/>
                  </a:cubicBezTo>
                  <a:cubicBezTo>
                    <a:pt x="340" y="432"/>
                    <a:pt x="343" y="436"/>
                    <a:pt x="343" y="439"/>
                  </a:cubicBezTo>
                  <a:cubicBezTo>
                    <a:pt x="343" y="441"/>
                    <a:pt x="343" y="442"/>
                    <a:pt x="342" y="443"/>
                  </a:cubicBezTo>
                  <a:cubicBezTo>
                    <a:pt x="343" y="443"/>
                    <a:pt x="345" y="443"/>
                    <a:pt x="346" y="444"/>
                  </a:cubicBezTo>
                  <a:cubicBezTo>
                    <a:pt x="348" y="445"/>
                    <a:pt x="349" y="446"/>
                    <a:pt x="349" y="448"/>
                  </a:cubicBezTo>
                  <a:cubicBezTo>
                    <a:pt x="350" y="448"/>
                    <a:pt x="350" y="448"/>
                    <a:pt x="350" y="448"/>
                  </a:cubicBezTo>
                  <a:cubicBezTo>
                    <a:pt x="350" y="448"/>
                    <a:pt x="351" y="448"/>
                    <a:pt x="352" y="449"/>
                  </a:cubicBezTo>
                  <a:cubicBezTo>
                    <a:pt x="353" y="448"/>
                    <a:pt x="354" y="447"/>
                    <a:pt x="356" y="447"/>
                  </a:cubicBezTo>
                  <a:cubicBezTo>
                    <a:pt x="359" y="447"/>
                    <a:pt x="362" y="449"/>
                    <a:pt x="364" y="451"/>
                  </a:cubicBezTo>
                  <a:cubicBezTo>
                    <a:pt x="364" y="451"/>
                    <a:pt x="364" y="451"/>
                    <a:pt x="364" y="451"/>
                  </a:cubicBezTo>
                  <a:cubicBezTo>
                    <a:pt x="365" y="452"/>
                    <a:pt x="365" y="453"/>
                    <a:pt x="366" y="454"/>
                  </a:cubicBezTo>
                  <a:cubicBezTo>
                    <a:pt x="366" y="454"/>
                    <a:pt x="366" y="454"/>
                    <a:pt x="366" y="454"/>
                  </a:cubicBezTo>
                  <a:cubicBezTo>
                    <a:pt x="367" y="454"/>
                    <a:pt x="369" y="454"/>
                    <a:pt x="370" y="454"/>
                  </a:cubicBezTo>
                  <a:cubicBezTo>
                    <a:pt x="372" y="456"/>
                    <a:pt x="374" y="458"/>
                    <a:pt x="375" y="459"/>
                  </a:cubicBezTo>
                  <a:cubicBezTo>
                    <a:pt x="375" y="460"/>
                    <a:pt x="375" y="460"/>
                    <a:pt x="375" y="460"/>
                  </a:cubicBezTo>
                  <a:cubicBezTo>
                    <a:pt x="378" y="464"/>
                    <a:pt x="378" y="464"/>
                    <a:pt x="378" y="465"/>
                  </a:cubicBezTo>
                  <a:cubicBezTo>
                    <a:pt x="378" y="466"/>
                    <a:pt x="378" y="466"/>
                    <a:pt x="379" y="467"/>
                  </a:cubicBezTo>
                  <a:cubicBezTo>
                    <a:pt x="379" y="468"/>
                    <a:pt x="379" y="470"/>
                    <a:pt x="379" y="470"/>
                  </a:cubicBezTo>
                  <a:cubicBezTo>
                    <a:pt x="379" y="471"/>
                    <a:pt x="380" y="471"/>
                    <a:pt x="380" y="471"/>
                  </a:cubicBezTo>
                  <a:cubicBezTo>
                    <a:pt x="381" y="472"/>
                    <a:pt x="382" y="473"/>
                    <a:pt x="383" y="475"/>
                  </a:cubicBezTo>
                  <a:cubicBezTo>
                    <a:pt x="383" y="476"/>
                    <a:pt x="384" y="477"/>
                    <a:pt x="384" y="478"/>
                  </a:cubicBezTo>
                  <a:cubicBezTo>
                    <a:pt x="384" y="478"/>
                    <a:pt x="385" y="479"/>
                    <a:pt x="385" y="479"/>
                  </a:cubicBezTo>
                  <a:cubicBezTo>
                    <a:pt x="385" y="479"/>
                    <a:pt x="385" y="480"/>
                    <a:pt x="385" y="480"/>
                  </a:cubicBezTo>
                  <a:cubicBezTo>
                    <a:pt x="385" y="480"/>
                    <a:pt x="385" y="480"/>
                    <a:pt x="385" y="480"/>
                  </a:cubicBezTo>
                  <a:cubicBezTo>
                    <a:pt x="387" y="480"/>
                    <a:pt x="389" y="480"/>
                    <a:pt x="391" y="482"/>
                  </a:cubicBezTo>
                  <a:cubicBezTo>
                    <a:pt x="392" y="483"/>
                    <a:pt x="393" y="485"/>
                    <a:pt x="393" y="487"/>
                  </a:cubicBezTo>
                  <a:cubicBezTo>
                    <a:pt x="393" y="487"/>
                    <a:pt x="393" y="487"/>
                    <a:pt x="393" y="487"/>
                  </a:cubicBezTo>
                  <a:cubicBezTo>
                    <a:pt x="394" y="488"/>
                    <a:pt x="395" y="489"/>
                    <a:pt x="396" y="490"/>
                  </a:cubicBezTo>
                  <a:cubicBezTo>
                    <a:pt x="397" y="493"/>
                    <a:pt x="396" y="496"/>
                    <a:pt x="395" y="498"/>
                  </a:cubicBezTo>
                  <a:cubicBezTo>
                    <a:pt x="395" y="499"/>
                    <a:pt x="395" y="499"/>
                    <a:pt x="395" y="499"/>
                  </a:cubicBezTo>
                  <a:cubicBezTo>
                    <a:pt x="395" y="500"/>
                    <a:pt x="394" y="501"/>
                    <a:pt x="394" y="502"/>
                  </a:cubicBezTo>
                  <a:cubicBezTo>
                    <a:pt x="394" y="502"/>
                    <a:pt x="394" y="502"/>
                    <a:pt x="393" y="503"/>
                  </a:cubicBezTo>
                  <a:cubicBezTo>
                    <a:pt x="394" y="503"/>
                    <a:pt x="394" y="503"/>
                    <a:pt x="394" y="504"/>
                  </a:cubicBezTo>
                  <a:cubicBezTo>
                    <a:pt x="395" y="504"/>
                    <a:pt x="395" y="504"/>
                    <a:pt x="395" y="504"/>
                  </a:cubicBezTo>
                  <a:cubicBezTo>
                    <a:pt x="395" y="504"/>
                    <a:pt x="395" y="505"/>
                    <a:pt x="396" y="505"/>
                  </a:cubicBezTo>
                  <a:cubicBezTo>
                    <a:pt x="397" y="506"/>
                    <a:pt x="399" y="507"/>
                    <a:pt x="399" y="509"/>
                  </a:cubicBezTo>
                  <a:cubicBezTo>
                    <a:pt x="400" y="511"/>
                    <a:pt x="400" y="513"/>
                    <a:pt x="400" y="515"/>
                  </a:cubicBezTo>
                  <a:cubicBezTo>
                    <a:pt x="400" y="516"/>
                    <a:pt x="400" y="517"/>
                    <a:pt x="400" y="517"/>
                  </a:cubicBezTo>
                  <a:cubicBezTo>
                    <a:pt x="400" y="517"/>
                    <a:pt x="400" y="518"/>
                    <a:pt x="401" y="518"/>
                  </a:cubicBezTo>
                  <a:cubicBezTo>
                    <a:pt x="401" y="518"/>
                    <a:pt x="401" y="518"/>
                    <a:pt x="401" y="518"/>
                  </a:cubicBezTo>
                  <a:cubicBezTo>
                    <a:pt x="402" y="518"/>
                    <a:pt x="403" y="519"/>
                    <a:pt x="404" y="519"/>
                  </a:cubicBezTo>
                  <a:cubicBezTo>
                    <a:pt x="405" y="520"/>
                    <a:pt x="406" y="521"/>
                    <a:pt x="407" y="522"/>
                  </a:cubicBezTo>
                  <a:cubicBezTo>
                    <a:pt x="407" y="521"/>
                    <a:pt x="408" y="519"/>
                    <a:pt x="410" y="519"/>
                  </a:cubicBezTo>
                  <a:cubicBezTo>
                    <a:pt x="411" y="517"/>
                    <a:pt x="414" y="517"/>
                    <a:pt x="415" y="517"/>
                  </a:cubicBezTo>
                  <a:cubicBezTo>
                    <a:pt x="416" y="517"/>
                    <a:pt x="417" y="517"/>
                    <a:pt x="418" y="517"/>
                  </a:cubicBezTo>
                  <a:cubicBezTo>
                    <a:pt x="420" y="518"/>
                    <a:pt x="421" y="519"/>
                    <a:pt x="422" y="520"/>
                  </a:cubicBezTo>
                  <a:cubicBezTo>
                    <a:pt x="422" y="520"/>
                    <a:pt x="422" y="521"/>
                    <a:pt x="423" y="521"/>
                  </a:cubicBezTo>
                  <a:cubicBezTo>
                    <a:pt x="424" y="521"/>
                    <a:pt x="425" y="521"/>
                    <a:pt x="427" y="522"/>
                  </a:cubicBezTo>
                  <a:cubicBezTo>
                    <a:pt x="428" y="523"/>
                    <a:pt x="429" y="524"/>
                    <a:pt x="429" y="526"/>
                  </a:cubicBezTo>
                  <a:cubicBezTo>
                    <a:pt x="430" y="525"/>
                    <a:pt x="430" y="525"/>
                    <a:pt x="430" y="525"/>
                  </a:cubicBezTo>
                  <a:cubicBezTo>
                    <a:pt x="430" y="524"/>
                    <a:pt x="430" y="524"/>
                    <a:pt x="430" y="524"/>
                  </a:cubicBezTo>
                  <a:cubicBezTo>
                    <a:pt x="430" y="523"/>
                    <a:pt x="432" y="521"/>
                    <a:pt x="433" y="521"/>
                  </a:cubicBezTo>
                  <a:cubicBezTo>
                    <a:pt x="434" y="519"/>
                    <a:pt x="436" y="516"/>
                    <a:pt x="437" y="516"/>
                  </a:cubicBezTo>
                  <a:cubicBezTo>
                    <a:pt x="438" y="515"/>
                    <a:pt x="440" y="516"/>
                    <a:pt x="441" y="515"/>
                  </a:cubicBezTo>
                  <a:cubicBezTo>
                    <a:pt x="443" y="515"/>
                    <a:pt x="446" y="513"/>
                    <a:pt x="448" y="511"/>
                  </a:cubicBezTo>
                  <a:cubicBezTo>
                    <a:pt x="449" y="510"/>
                    <a:pt x="452" y="507"/>
                    <a:pt x="453" y="505"/>
                  </a:cubicBezTo>
                  <a:cubicBezTo>
                    <a:pt x="453" y="503"/>
                    <a:pt x="454" y="499"/>
                    <a:pt x="455" y="497"/>
                  </a:cubicBezTo>
                  <a:cubicBezTo>
                    <a:pt x="455" y="496"/>
                    <a:pt x="457" y="495"/>
                    <a:pt x="457" y="494"/>
                  </a:cubicBezTo>
                  <a:cubicBezTo>
                    <a:pt x="457" y="493"/>
                    <a:pt x="458" y="490"/>
                    <a:pt x="458" y="489"/>
                  </a:cubicBezTo>
                  <a:cubicBezTo>
                    <a:pt x="458" y="489"/>
                    <a:pt x="459" y="487"/>
                    <a:pt x="459" y="486"/>
                  </a:cubicBezTo>
                  <a:cubicBezTo>
                    <a:pt x="460" y="485"/>
                    <a:pt x="462" y="485"/>
                    <a:pt x="462" y="485"/>
                  </a:cubicBezTo>
                  <a:cubicBezTo>
                    <a:pt x="464" y="484"/>
                    <a:pt x="467" y="483"/>
                    <a:pt x="468" y="482"/>
                  </a:cubicBezTo>
                  <a:cubicBezTo>
                    <a:pt x="469" y="482"/>
                    <a:pt x="472" y="480"/>
                    <a:pt x="474" y="479"/>
                  </a:cubicBezTo>
                  <a:cubicBezTo>
                    <a:pt x="475" y="478"/>
                    <a:pt x="476" y="475"/>
                    <a:pt x="478" y="474"/>
                  </a:cubicBezTo>
                  <a:cubicBezTo>
                    <a:pt x="479" y="473"/>
                    <a:pt x="482" y="470"/>
                    <a:pt x="484" y="469"/>
                  </a:cubicBezTo>
                  <a:cubicBezTo>
                    <a:pt x="484" y="469"/>
                    <a:pt x="486" y="467"/>
                    <a:pt x="487" y="466"/>
                  </a:cubicBezTo>
                  <a:cubicBezTo>
                    <a:pt x="487" y="465"/>
                    <a:pt x="486" y="461"/>
                    <a:pt x="486" y="459"/>
                  </a:cubicBezTo>
                  <a:cubicBezTo>
                    <a:pt x="486" y="458"/>
                    <a:pt x="487" y="457"/>
                    <a:pt x="487" y="456"/>
                  </a:cubicBezTo>
                  <a:cubicBezTo>
                    <a:pt x="487" y="455"/>
                    <a:pt x="486" y="453"/>
                    <a:pt x="486" y="452"/>
                  </a:cubicBezTo>
                  <a:cubicBezTo>
                    <a:pt x="485" y="452"/>
                    <a:pt x="483" y="451"/>
                    <a:pt x="482" y="451"/>
                  </a:cubicBezTo>
                  <a:cubicBezTo>
                    <a:pt x="481" y="450"/>
                    <a:pt x="480" y="450"/>
                    <a:pt x="479" y="450"/>
                  </a:cubicBezTo>
                  <a:cubicBezTo>
                    <a:pt x="478" y="449"/>
                    <a:pt x="477" y="447"/>
                    <a:pt x="476" y="445"/>
                  </a:cubicBezTo>
                  <a:cubicBezTo>
                    <a:pt x="476" y="444"/>
                    <a:pt x="477" y="441"/>
                    <a:pt x="477" y="440"/>
                  </a:cubicBezTo>
                  <a:cubicBezTo>
                    <a:pt x="478" y="439"/>
                    <a:pt x="480" y="438"/>
                    <a:pt x="481" y="437"/>
                  </a:cubicBezTo>
                  <a:cubicBezTo>
                    <a:pt x="482" y="437"/>
                    <a:pt x="483" y="438"/>
                    <a:pt x="484" y="438"/>
                  </a:cubicBezTo>
                  <a:cubicBezTo>
                    <a:pt x="484" y="439"/>
                    <a:pt x="483" y="441"/>
                    <a:pt x="484" y="442"/>
                  </a:cubicBezTo>
                  <a:cubicBezTo>
                    <a:pt x="484" y="443"/>
                    <a:pt x="486" y="443"/>
                    <a:pt x="486" y="443"/>
                  </a:cubicBezTo>
                  <a:cubicBezTo>
                    <a:pt x="487" y="443"/>
                    <a:pt x="489" y="442"/>
                    <a:pt x="490" y="441"/>
                  </a:cubicBezTo>
                  <a:cubicBezTo>
                    <a:pt x="491" y="441"/>
                    <a:pt x="491" y="438"/>
                    <a:pt x="491" y="438"/>
                  </a:cubicBezTo>
                  <a:cubicBezTo>
                    <a:pt x="492" y="437"/>
                    <a:pt x="493" y="436"/>
                    <a:pt x="494" y="436"/>
                  </a:cubicBezTo>
                  <a:cubicBezTo>
                    <a:pt x="495" y="437"/>
                    <a:pt x="496" y="439"/>
                    <a:pt x="497" y="439"/>
                  </a:cubicBezTo>
                  <a:cubicBezTo>
                    <a:pt x="498" y="439"/>
                    <a:pt x="499" y="438"/>
                    <a:pt x="499" y="438"/>
                  </a:cubicBezTo>
                  <a:cubicBezTo>
                    <a:pt x="500" y="437"/>
                    <a:pt x="501" y="434"/>
                    <a:pt x="502" y="433"/>
                  </a:cubicBezTo>
                  <a:cubicBezTo>
                    <a:pt x="503" y="431"/>
                    <a:pt x="506" y="429"/>
                    <a:pt x="507" y="427"/>
                  </a:cubicBezTo>
                  <a:cubicBezTo>
                    <a:pt x="508" y="426"/>
                    <a:pt x="510" y="423"/>
                    <a:pt x="512" y="422"/>
                  </a:cubicBezTo>
                  <a:cubicBezTo>
                    <a:pt x="513" y="422"/>
                    <a:pt x="515" y="422"/>
                    <a:pt x="516" y="421"/>
                  </a:cubicBezTo>
                  <a:cubicBezTo>
                    <a:pt x="517" y="421"/>
                    <a:pt x="518" y="420"/>
                    <a:pt x="518" y="419"/>
                  </a:cubicBezTo>
                  <a:cubicBezTo>
                    <a:pt x="519" y="418"/>
                    <a:pt x="521" y="415"/>
                    <a:pt x="523" y="413"/>
                  </a:cubicBezTo>
                  <a:cubicBezTo>
                    <a:pt x="524" y="412"/>
                    <a:pt x="526" y="411"/>
                    <a:pt x="527" y="410"/>
                  </a:cubicBezTo>
                  <a:cubicBezTo>
                    <a:pt x="528" y="410"/>
                    <a:pt x="530" y="409"/>
                    <a:pt x="531" y="409"/>
                  </a:cubicBezTo>
                  <a:cubicBezTo>
                    <a:pt x="532" y="408"/>
                    <a:pt x="533" y="407"/>
                    <a:pt x="534" y="407"/>
                  </a:cubicBezTo>
                  <a:cubicBezTo>
                    <a:pt x="535" y="406"/>
                    <a:pt x="537" y="407"/>
                    <a:pt x="538" y="407"/>
                  </a:cubicBezTo>
                  <a:cubicBezTo>
                    <a:pt x="539" y="406"/>
                    <a:pt x="540" y="404"/>
                    <a:pt x="541" y="403"/>
                  </a:cubicBezTo>
                  <a:cubicBezTo>
                    <a:pt x="542" y="402"/>
                    <a:pt x="543" y="400"/>
                    <a:pt x="544" y="399"/>
                  </a:cubicBezTo>
                  <a:cubicBezTo>
                    <a:pt x="545" y="398"/>
                    <a:pt x="548" y="395"/>
                    <a:pt x="549" y="394"/>
                  </a:cubicBezTo>
                  <a:cubicBezTo>
                    <a:pt x="551" y="393"/>
                    <a:pt x="553" y="392"/>
                    <a:pt x="554" y="391"/>
                  </a:cubicBezTo>
                  <a:cubicBezTo>
                    <a:pt x="555" y="390"/>
                    <a:pt x="555" y="387"/>
                    <a:pt x="555" y="386"/>
                  </a:cubicBezTo>
                  <a:cubicBezTo>
                    <a:pt x="555" y="385"/>
                    <a:pt x="554" y="383"/>
                    <a:pt x="554" y="382"/>
                  </a:cubicBezTo>
                  <a:cubicBezTo>
                    <a:pt x="554" y="381"/>
                    <a:pt x="553" y="379"/>
                    <a:pt x="553" y="379"/>
                  </a:cubicBezTo>
                  <a:cubicBezTo>
                    <a:pt x="553" y="378"/>
                    <a:pt x="555" y="377"/>
                    <a:pt x="555" y="377"/>
                  </a:cubicBezTo>
                  <a:cubicBezTo>
                    <a:pt x="556" y="376"/>
                    <a:pt x="559" y="376"/>
                    <a:pt x="559" y="376"/>
                  </a:cubicBezTo>
                  <a:cubicBezTo>
                    <a:pt x="560" y="375"/>
                    <a:pt x="561" y="373"/>
                    <a:pt x="562" y="372"/>
                  </a:cubicBezTo>
                  <a:cubicBezTo>
                    <a:pt x="563" y="371"/>
                    <a:pt x="566" y="369"/>
                    <a:pt x="567" y="369"/>
                  </a:cubicBezTo>
                  <a:cubicBezTo>
                    <a:pt x="568" y="368"/>
                    <a:pt x="571" y="366"/>
                    <a:pt x="572" y="365"/>
                  </a:cubicBezTo>
                  <a:cubicBezTo>
                    <a:pt x="573" y="365"/>
                    <a:pt x="574" y="363"/>
                    <a:pt x="574" y="362"/>
                  </a:cubicBezTo>
                  <a:cubicBezTo>
                    <a:pt x="575" y="361"/>
                    <a:pt x="574" y="358"/>
                    <a:pt x="575" y="357"/>
                  </a:cubicBezTo>
                  <a:cubicBezTo>
                    <a:pt x="575" y="356"/>
                    <a:pt x="577" y="354"/>
                    <a:pt x="578" y="353"/>
                  </a:cubicBezTo>
                  <a:cubicBezTo>
                    <a:pt x="579" y="351"/>
                    <a:pt x="581" y="349"/>
                    <a:pt x="582" y="348"/>
                  </a:cubicBezTo>
                  <a:cubicBezTo>
                    <a:pt x="583" y="347"/>
                    <a:pt x="586" y="346"/>
                    <a:pt x="587" y="345"/>
                  </a:cubicBezTo>
                  <a:cubicBezTo>
                    <a:pt x="587" y="345"/>
                    <a:pt x="589" y="344"/>
                    <a:pt x="590" y="343"/>
                  </a:cubicBezTo>
                  <a:cubicBezTo>
                    <a:pt x="590" y="343"/>
                    <a:pt x="591" y="340"/>
                    <a:pt x="590" y="339"/>
                  </a:cubicBezTo>
                  <a:cubicBezTo>
                    <a:pt x="590" y="339"/>
                    <a:pt x="589" y="338"/>
                    <a:pt x="589" y="338"/>
                  </a:cubicBezTo>
                  <a:cubicBezTo>
                    <a:pt x="588" y="338"/>
                    <a:pt x="587" y="340"/>
                    <a:pt x="586" y="340"/>
                  </a:cubicBezTo>
                  <a:cubicBezTo>
                    <a:pt x="585" y="340"/>
                    <a:pt x="583" y="339"/>
                    <a:pt x="582" y="338"/>
                  </a:cubicBezTo>
                  <a:cubicBezTo>
                    <a:pt x="582" y="337"/>
                    <a:pt x="582" y="336"/>
                    <a:pt x="582" y="335"/>
                  </a:cubicBezTo>
                  <a:cubicBezTo>
                    <a:pt x="582" y="334"/>
                    <a:pt x="583" y="331"/>
                    <a:pt x="583" y="330"/>
                  </a:cubicBezTo>
                  <a:cubicBezTo>
                    <a:pt x="583" y="329"/>
                    <a:pt x="585" y="327"/>
                    <a:pt x="585" y="327"/>
                  </a:cubicBezTo>
                  <a:cubicBezTo>
                    <a:pt x="586" y="326"/>
                    <a:pt x="586" y="324"/>
                    <a:pt x="587" y="323"/>
                  </a:cubicBezTo>
                  <a:cubicBezTo>
                    <a:pt x="587" y="323"/>
                    <a:pt x="589" y="322"/>
                    <a:pt x="590" y="322"/>
                  </a:cubicBezTo>
                  <a:cubicBezTo>
                    <a:pt x="590" y="321"/>
                    <a:pt x="590" y="319"/>
                    <a:pt x="591" y="319"/>
                  </a:cubicBezTo>
                  <a:cubicBezTo>
                    <a:pt x="591" y="318"/>
                    <a:pt x="593" y="318"/>
                    <a:pt x="594" y="318"/>
                  </a:cubicBezTo>
                  <a:cubicBezTo>
                    <a:pt x="595" y="318"/>
                    <a:pt x="596" y="319"/>
                    <a:pt x="597" y="319"/>
                  </a:cubicBezTo>
                  <a:cubicBezTo>
                    <a:pt x="598" y="320"/>
                    <a:pt x="599" y="322"/>
                    <a:pt x="600" y="322"/>
                  </a:cubicBezTo>
                  <a:cubicBezTo>
                    <a:pt x="600" y="322"/>
                    <a:pt x="602" y="322"/>
                    <a:pt x="602" y="322"/>
                  </a:cubicBezTo>
                  <a:cubicBezTo>
                    <a:pt x="603" y="321"/>
                    <a:pt x="604" y="320"/>
                    <a:pt x="605" y="320"/>
                  </a:cubicBezTo>
                  <a:cubicBezTo>
                    <a:pt x="606" y="319"/>
                    <a:pt x="608" y="320"/>
                    <a:pt x="609" y="320"/>
                  </a:cubicBezTo>
                  <a:cubicBezTo>
                    <a:pt x="611" y="320"/>
                    <a:pt x="615" y="320"/>
                    <a:pt x="617" y="319"/>
                  </a:cubicBezTo>
                  <a:cubicBezTo>
                    <a:pt x="618" y="318"/>
                    <a:pt x="619" y="315"/>
                    <a:pt x="619" y="313"/>
                  </a:cubicBezTo>
                  <a:cubicBezTo>
                    <a:pt x="619" y="312"/>
                    <a:pt x="620" y="309"/>
                    <a:pt x="620" y="308"/>
                  </a:cubicBezTo>
                  <a:cubicBezTo>
                    <a:pt x="620" y="307"/>
                    <a:pt x="617" y="305"/>
                    <a:pt x="617" y="304"/>
                  </a:cubicBezTo>
                  <a:cubicBezTo>
                    <a:pt x="617" y="303"/>
                    <a:pt x="620" y="301"/>
                    <a:pt x="621" y="301"/>
                  </a:cubicBezTo>
                  <a:cubicBezTo>
                    <a:pt x="622" y="299"/>
                    <a:pt x="626" y="298"/>
                    <a:pt x="628" y="297"/>
                  </a:cubicBezTo>
                  <a:cubicBezTo>
                    <a:pt x="629" y="295"/>
                    <a:pt x="631" y="292"/>
                    <a:pt x="632" y="290"/>
                  </a:cubicBezTo>
                  <a:cubicBezTo>
                    <a:pt x="633" y="289"/>
                    <a:pt x="634" y="286"/>
                    <a:pt x="635" y="285"/>
                  </a:cubicBezTo>
                  <a:cubicBezTo>
                    <a:pt x="636" y="284"/>
                    <a:pt x="637" y="281"/>
                    <a:pt x="637" y="279"/>
                  </a:cubicBezTo>
                  <a:cubicBezTo>
                    <a:pt x="637" y="277"/>
                    <a:pt x="635" y="274"/>
                    <a:pt x="634" y="272"/>
                  </a:cubicBezTo>
                  <a:cubicBezTo>
                    <a:pt x="634" y="270"/>
                    <a:pt x="632" y="266"/>
                    <a:pt x="632" y="265"/>
                  </a:cubicBezTo>
                  <a:cubicBezTo>
                    <a:pt x="632" y="262"/>
                    <a:pt x="632" y="257"/>
                    <a:pt x="632" y="254"/>
                  </a:cubicBezTo>
                  <a:cubicBezTo>
                    <a:pt x="633" y="251"/>
                    <a:pt x="633" y="244"/>
                    <a:pt x="634" y="240"/>
                  </a:cubicBezTo>
                  <a:cubicBezTo>
                    <a:pt x="635" y="237"/>
                    <a:pt x="637" y="231"/>
                    <a:pt x="639" y="228"/>
                  </a:cubicBezTo>
                  <a:cubicBezTo>
                    <a:pt x="640" y="225"/>
                    <a:pt x="643" y="220"/>
                    <a:pt x="645" y="218"/>
                  </a:cubicBezTo>
                  <a:cubicBezTo>
                    <a:pt x="646" y="216"/>
                    <a:pt x="647" y="212"/>
                    <a:pt x="648" y="210"/>
                  </a:cubicBezTo>
                  <a:cubicBezTo>
                    <a:pt x="649" y="206"/>
                    <a:pt x="652" y="199"/>
                    <a:pt x="654" y="196"/>
                  </a:cubicBezTo>
                  <a:cubicBezTo>
                    <a:pt x="655" y="192"/>
                    <a:pt x="659" y="185"/>
                    <a:pt x="661" y="182"/>
                  </a:cubicBezTo>
                  <a:cubicBezTo>
                    <a:pt x="663" y="178"/>
                    <a:pt x="669" y="172"/>
                    <a:pt x="672" y="169"/>
                  </a:cubicBezTo>
                  <a:cubicBezTo>
                    <a:pt x="674" y="166"/>
                    <a:pt x="680" y="161"/>
                    <a:pt x="683" y="159"/>
                  </a:cubicBezTo>
                  <a:cubicBezTo>
                    <a:pt x="686" y="156"/>
                    <a:pt x="692" y="152"/>
                    <a:pt x="695" y="150"/>
                  </a:cubicBezTo>
                  <a:cubicBezTo>
                    <a:pt x="696" y="149"/>
                    <a:pt x="698" y="148"/>
                    <a:pt x="699" y="147"/>
                  </a:cubicBezTo>
                  <a:lnTo>
                    <a:pt x="504" y="2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8" name="Freeform 67"/>
            <p:cNvSpPr>
              <a:spLocks/>
            </p:cNvSpPr>
            <p:nvPr/>
          </p:nvSpPr>
          <p:spPr bwMode="auto">
            <a:xfrm>
              <a:off x="4319588" y="3656013"/>
              <a:ext cx="960437" cy="374650"/>
            </a:xfrm>
            <a:custGeom>
              <a:avLst/>
              <a:gdLst>
                <a:gd name="T0" fmla="*/ 768 w 1140"/>
                <a:gd name="T1" fmla="*/ 351 h 444"/>
                <a:gd name="T2" fmla="*/ 820 w 1140"/>
                <a:gd name="T3" fmla="*/ 305 h 444"/>
                <a:gd name="T4" fmla="*/ 834 w 1140"/>
                <a:gd name="T5" fmla="*/ 300 h 444"/>
                <a:gd name="T6" fmla="*/ 853 w 1140"/>
                <a:gd name="T7" fmla="*/ 290 h 444"/>
                <a:gd name="T8" fmla="*/ 854 w 1140"/>
                <a:gd name="T9" fmla="*/ 271 h 444"/>
                <a:gd name="T10" fmla="*/ 865 w 1140"/>
                <a:gd name="T11" fmla="*/ 253 h 444"/>
                <a:gd name="T12" fmla="*/ 878 w 1140"/>
                <a:gd name="T13" fmla="*/ 239 h 444"/>
                <a:gd name="T14" fmla="*/ 901 w 1140"/>
                <a:gd name="T15" fmla="*/ 230 h 444"/>
                <a:gd name="T16" fmla="*/ 919 w 1140"/>
                <a:gd name="T17" fmla="*/ 228 h 444"/>
                <a:gd name="T18" fmla="*/ 936 w 1140"/>
                <a:gd name="T19" fmla="*/ 209 h 444"/>
                <a:gd name="T20" fmla="*/ 949 w 1140"/>
                <a:gd name="T21" fmla="*/ 196 h 444"/>
                <a:gd name="T22" fmla="*/ 970 w 1140"/>
                <a:gd name="T23" fmla="*/ 181 h 444"/>
                <a:gd name="T24" fmla="*/ 987 w 1140"/>
                <a:gd name="T25" fmla="*/ 175 h 444"/>
                <a:gd name="T26" fmla="*/ 991 w 1140"/>
                <a:gd name="T27" fmla="*/ 155 h 444"/>
                <a:gd name="T28" fmla="*/ 1001 w 1140"/>
                <a:gd name="T29" fmla="*/ 150 h 444"/>
                <a:gd name="T30" fmla="*/ 1007 w 1140"/>
                <a:gd name="T31" fmla="*/ 134 h 444"/>
                <a:gd name="T32" fmla="*/ 1026 w 1140"/>
                <a:gd name="T33" fmla="*/ 120 h 444"/>
                <a:gd name="T34" fmla="*/ 1032 w 1140"/>
                <a:gd name="T35" fmla="*/ 136 h 444"/>
                <a:gd name="T36" fmla="*/ 1051 w 1140"/>
                <a:gd name="T37" fmla="*/ 118 h 444"/>
                <a:gd name="T38" fmla="*/ 1073 w 1140"/>
                <a:gd name="T39" fmla="*/ 99 h 444"/>
                <a:gd name="T40" fmla="*/ 1087 w 1140"/>
                <a:gd name="T41" fmla="*/ 93 h 444"/>
                <a:gd name="T42" fmla="*/ 1103 w 1140"/>
                <a:gd name="T43" fmla="*/ 94 h 444"/>
                <a:gd name="T44" fmla="*/ 1116 w 1140"/>
                <a:gd name="T45" fmla="*/ 59 h 444"/>
                <a:gd name="T46" fmla="*/ 1132 w 1140"/>
                <a:gd name="T47" fmla="*/ 49 h 444"/>
                <a:gd name="T48" fmla="*/ 1136 w 1140"/>
                <a:gd name="T49" fmla="*/ 38 h 444"/>
                <a:gd name="T50" fmla="*/ 1137 w 1140"/>
                <a:gd name="T51" fmla="*/ 16 h 444"/>
                <a:gd name="T52" fmla="*/ 1133 w 1140"/>
                <a:gd name="T53" fmla="*/ 1 h 444"/>
                <a:gd name="T54" fmla="*/ 1100 w 1140"/>
                <a:gd name="T55" fmla="*/ 11 h 444"/>
                <a:gd name="T56" fmla="*/ 861 w 1140"/>
                <a:gd name="T57" fmla="*/ 56 h 444"/>
                <a:gd name="T58" fmla="*/ 712 w 1140"/>
                <a:gd name="T59" fmla="*/ 78 h 444"/>
                <a:gd name="T60" fmla="*/ 550 w 1140"/>
                <a:gd name="T61" fmla="*/ 98 h 444"/>
                <a:gd name="T62" fmla="*/ 438 w 1140"/>
                <a:gd name="T63" fmla="*/ 111 h 444"/>
                <a:gd name="T64" fmla="*/ 258 w 1140"/>
                <a:gd name="T65" fmla="*/ 129 h 444"/>
                <a:gd name="T66" fmla="*/ 100 w 1140"/>
                <a:gd name="T67" fmla="*/ 179 h 444"/>
                <a:gd name="T68" fmla="*/ 74 w 1140"/>
                <a:gd name="T69" fmla="*/ 196 h 444"/>
                <a:gd name="T70" fmla="*/ 65 w 1140"/>
                <a:gd name="T71" fmla="*/ 198 h 444"/>
                <a:gd name="T72" fmla="*/ 64 w 1140"/>
                <a:gd name="T73" fmla="*/ 218 h 444"/>
                <a:gd name="T74" fmla="*/ 59 w 1140"/>
                <a:gd name="T75" fmla="*/ 239 h 444"/>
                <a:gd name="T76" fmla="*/ 53 w 1140"/>
                <a:gd name="T77" fmla="*/ 262 h 444"/>
                <a:gd name="T78" fmla="*/ 52 w 1140"/>
                <a:gd name="T79" fmla="*/ 271 h 444"/>
                <a:gd name="T80" fmla="*/ 50 w 1140"/>
                <a:gd name="T81" fmla="*/ 280 h 444"/>
                <a:gd name="T82" fmla="*/ 53 w 1140"/>
                <a:gd name="T83" fmla="*/ 300 h 444"/>
                <a:gd name="T84" fmla="*/ 43 w 1140"/>
                <a:gd name="T85" fmla="*/ 315 h 444"/>
                <a:gd name="T86" fmla="*/ 30 w 1140"/>
                <a:gd name="T87" fmla="*/ 326 h 444"/>
                <a:gd name="T88" fmla="*/ 19 w 1140"/>
                <a:gd name="T89" fmla="*/ 328 h 444"/>
                <a:gd name="T90" fmla="*/ 23 w 1140"/>
                <a:gd name="T91" fmla="*/ 333 h 444"/>
                <a:gd name="T92" fmla="*/ 35 w 1140"/>
                <a:gd name="T93" fmla="*/ 344 h 444"/>
                <a:gd name="T94" fmla="*/ 30 w 1140"/>
                <a:gd name="T95" fmla="*/ 354 h 444"/>
                <a:gd name="T96" fmla="*/ 13 w 1140"/>
                <a:gd name="T97" fmla="*/ 365 h 444"/>
                <a:gd name="T98" fmla="*/ 11 w 1140"/>
                <a:gd name="T99" fmla="*/ 366 h 444"/>
                <a:gd name="T100" fmla="*/ 8 w 1140"/>
                <a:gd name="T101" fmla="*/ 388 h 444"/>
                <a:gd name="T102" fmla="*/ 9 w 1140"/>
                <a:gd name="T103" fmla="*/ 410 h 444"/>
                <a:gd name="T104" fmla="*/ 14 w 1140"/>
                <a:gd name="T105" fmla="*/ 437 h 444"/>
                <a:gd name="T106" fmla="*/ 1 w 1140"/>
                <a:gd name="T107" fmla="*/ 441 h 444"/>
                <a:gd name="T108" fmla="*/ 72 w 1140"/>
                <a:gd name="T109" fmla="*/ 444 h 444"/>
                <a:gd name="T110" fmla="*/ 251 w 1140"/>
                <a:gd name="T111" fmla="*/ 424 h 444"/>
                <a:gd name="T112" fmla="*/ 279 w 1140"/>
                <a:gd name="T113" fmla="*/ 419 h 444"/>
                <a:gd name="T114" fmla="*/ 358 w 1140"/>
                <a:gd name="T115" fmla="*/ 409 h 444"/>
                <a:gd name="T116" fmla="*/ 516 w 1140"/>
                <a:gd name="T117" fmla="*/ 389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40" h="444">
                  <a:moveTo>
                    <a:pt x="640" y="371"/>
                  </a:moveTo>
                  <a:cubicBezTo>
                    <a:pt x="652" y="370"/>
                    <a:pt x="652" y="370"/>
                    <a:pt x="652" y="370"/>
                  </a:cubicBezTo>
                  <a:cubicBezTo>
                    <a:pt x="666" y="368"/>
                    <a:pt x="683" y="366"/>
                    <a:pt x="692" y="364"/>
                  </a:cubicBezTo>
                  <a:cubicBezTo>
                    <a:pt x="704" y="362"/>
                    <a:pt x="723" y="359"/>
                    <a:pt x="740" y="356"/>
                  </a:cubicBezTo>
                  <a:cubicBezTo>
                    <a:pt x="751" y="354"/>
                    <a:pt x="761" y="352"/>
                    <a:pt x="768" y="351"/>
                  </a:cubicBezTo>
                  <a:cubicBezTo>
                    <a:pt x="774" y="350"/>
                    <a:pt x="785" y="348"/>
                    <a:pt x="795" y="347"/>
                  </a:cubicBezTo>
                  <a:cubicBezTo>
                    <a:pt x="802" y="346"/>
                    <a:pt x="808" y="345"/>
                    <a:pt x="812" y="344"/>
                  </a:cubicBezTo>
                  <a:cubicBezTo>
                    <a:pt x="815" y="343"/>
                    <a:pt x="818" y="343"/>
                    <a:pt x="821" y="342"/>
                  </a:cubicBezTo>
                  <a:cubicBezTo>
                    <a:pt x="822" y="342"/>
                    <a:pt x="822" y="342"/>
                    <a:pt x="822" y="342"/>
                  </a:cubicBezTo>
                  <a:cubicBezTo>
                    <a:pt x="820" y="305"/>
                    <a:pt x="820" y="305"/>
                    <a:pt x="820" y="305"/>
                  </a:cubicBezTo>
                  <a:cubicBezTo>
                    <a:pt x="820" y="305"/>
                    <a:pt x="823" y="302"/>
                    <a:pt x="824" y="301"/>
                  </a:cubicBezTo>
                  <a:cubicBezTo>
                    <a:pt x="824" y="300"/>
                    <a:pt x="824" y="298"/>
                    <a:pt x="825" y="297"/>
                  </a:cubicBezTo>
                  <a:cubicBezTo>
                    <a:pt x="826" y="296"/>
                    <a:pt x="829" y="295"/>
                    <a:pt x="830" y="296"/>
                  </a:cubicBezTo>
                  <a:cubicBezTo>
                    <a:pt x="830" y="296"/>
                    <a:pt x="829" y="299"/>
                    <a:pt x="830" y="299"/>
                  </a:cubicBezTo>
                  <a:cubicBezTo>
                    <a:pt x="831" y="300"/>
                    <a:pt x="833" y="300"/>
                    <a:pt x="834" y="300"/>
                  </a:cubicBezTo>
                  <a:cubicBezTo>
                    <a:pt x="835" y="300"/>
                    <a:pt x="837" y="299"/>
                    <a:pt x="838" y="298"/>
                  </a:cubicBezTo>
                  <a:cubicBezTo>
                    <a:pt x="840" y="298"/>
                    <a:pt x="843" y="298"/>
                    <a:pt x="844" y="298"/>
                  </a:cubicBezTo>
                  <a:cubicBezTo>
                    <a:pt x="845" y="298"/>
                    <a:pt x="847" y="296"/>
                    <a:pt x="847" y="296"/>
                  </a:cubicBezTo>
                  <a:cubicBezTo>
                    <a:pt x="848" y="295"/>
                    <a:pt x="849" y="293"/>
                    <a:pt x="850" y="292"/>
                  </a:cubicBezTo>
                  <a:cubicBezTo>
                    <a:pt x="851" y="291"/>
                    <a:pt x="852" y="291"/>
                    <a:pt x="853" y="290"/>
                  </a:cubicBezTo>
                  <a:cubicBezTo>
                    <a:pt x="854" y="289"/>
                    <a:pt x="855" y="287"/>
                    <a:pt x="855" y="286"/>
                  </a:cubicBezTo>
                  <a:cubicBezTo>
                    <a:pt x="855" y="285"/>
                    <a:pt x="853" y="284"/>
                    <a:pt x="853" y="283"/>
                  </a:cubicBezTo>
                  <a:cubicBezTo>
                    <a:pt x="852" y="282"/>
                    <a:pt x="852" y="280"/>
                    <a:pt x="852" y="279"/>
                  </a:cubicBezTo>
                  <a:cubicBezTo>
                    <a:pt x="852" y="278"/>
                    <a:pt x="853" y="277"/>
                    <a:pt x="853" y="276"/>
                  </a:cubicBezTo>
                  <a:cubicBezTo>
                    <a:pt x="854" y="275"/>
                    <a:pt x="854" y="272"/>
                    <a:pt x="854" y="271"/>
                  </a:cubicBezTo>
                  <a:cubicBezTo>
                    <a:pt x="854" y="270"/>
                    <a:pt x="853" y="269"/>
                    <a:pt x="853" y="268"/>
                  </a:cubicBezTo>
                  <a:cubicBezTo>
                    <a:pt x="853" y="267"/>
                    <a:pt x="854" y="265"/>
                    <a:pt x="855" y="264"/>
                  </a:cubicBezTo>
                  <a:cubicBezTo>
                    <a:pt x="856" y="262"/>
                    <a:pt x="857" y="259"/>
                    <a:pt x="858" y="257"/>
                  </a:cubicBezTo>
                  <a:cubicBezTo>
                    <a:pt x="859" y="256"/>
                    <a:pt x="861" y="255"/>
                    <a:pt x="862" y="255"/>
                  </a:cubicBezTo>
                  <a:cubicBezTo>
                    <a:pt x="863" y="254"/>
                    <a:pt x="865" y="254"/>
                    <a:pt x="865" y="253"/>
                  </a:cubicBezTo>
                  <a:cubicBezTo>
                    <a:pt x="866" y="252"/>
                    <a:pt x="866" y="250"/>
                    <a:pt x="866" y="248"/>
                  </a:cubicBezTo>
                  <a:cubicBezTo>
                    <a:pt x="866" y="247"/>
                    <a:pt x="867" y="246"/>
                    <a:pt x="868" y="245"/>
                  </a:cubicBezTo>
                  <a:cubicBezTo>
                    <a:pt x="869" y="245"/>
                    <a:pt x="870" y="244"/>
                    <a:pt x="871" y="244"/>
                  </a:cubicBezTo>
                  <a:cubicBezTo>
                    <a:pt x="872" y="244"/>
                    <a:pt x="874" y="244"/>
                    <a:pt x="875" y="243"/>
                  </a:cubicBezTo>
                  <a:cubicBezTo>
                    <a:pt x="876" y="243"/>
                    <a:pt x="877" y="240"/>
                    <a:pt x="878" y="239"/>
                  </a:cubicBezTo>
                  <a:cubicBezTo>
                    <a:pt x="879" y="238"/>
                    <a:pt x="880" y="235"/>
                    <a:pt x="881" y="235"/>
                  </a:cubicBezTo>
                  <a:cubicBezTo>
                    <a:pt x="882" y="234"/>
                    <a:pt x="885" y="235"/>
                    <a:pt x="887" y="234"/>
                  </a:cubicBezTo>
                  <a:cubicBezTo>
                    <a:pt x="888" y="234"/>
                    <a:pt x="890" y="232"/>
                    <a:pt x="892" y="231"/>
                  </a:cubicBezTo>
                  <a:cubicBezTo>
                    <a:pt x="893" y="231"/>
                    <a:pt x="895" y="231"/>
                    <a:pt x="897" y="231"/>
                  </a:cubicBezTo>
                  <a:cubicBezTo>
                    <a:pt x="898" y="231"/>
                    <a:pt x="900" y="231"/>
                    <a:pt x="901" y="230"/>
                  </a:cubicBezTo>
                  <a:cubicBezTo>
                    <a:pt x="902" y="230"/>
                    <a:pt x="902" y="227"/>
                    <a:pt x="903" y="227"/>
                  </a:cubicBezTo>
                  <a:cubicBezTo>
                    <a:pt x="904" y="227"/>
                    <a:pt x="906" y="228"/>
                    <a:pt x="907" y="229"/>
                  </a:cubicBezTo>
                  <a:cubicBezTo>
                    <a:pt x="907" y="229"/>
                    <a:pt x="907" y="231"/>
                    <a:pt x="908" y="231"/>
                  </a:cubicBezTo>
                  <a:cubicBezTo>
                    <a:pt x="909" y="232"/>
                    <a:pt x="911" y="229"/>
                    <a:pt x="912" y="228"/>
                  </a:cubicBezTo>
                  <a:cubicBezTo>
                    <a:pt x="913" y="228"/>
                    <a:pt x="917" y="229"/>
                    <a:pt x="919" y="228"/>
                  </a:cubicBezTo>
                  <a:cubicBezTo>
                    <a:pt x="920" y="228"/>
                    <a:pt x="921" y="225"/>
                    <a:pt x="922" y="224"/>
                  </a:cubicBezTo>
                  <a:cubicBezTo>
                    <a:pt x="923" y="223"/>
                    <a:pt x="924" y="220"/>
                    <a:pt x="925" y="219"/>
                  </a:cubicBezTo>
                  <a:cubicBezTo>
                    <a:pt x="926" y="218"/>
                    <a:pt x="929" y="218"/>
                    <a:pt x="930" y="218"/>
                  </a:cubicBezTo>
                  <a:cubicBezTo>
                    <a:pt x="931" y="217"/>
                    <a:pt x="933" y="214"/>
                    <a:pt x="934" y="213"/>
                  </a:cubicBezTo>
                  <a:cubicBezTo>
                    <a:pt x="935" y="212"/>
                    <a:pt x="935" y="210"/>
                    <a:pt x="936" y="209"/>
                  </a:cubicBezTo>
                  <a:cubicBezTo>
                    <a:pt x="937" y="208"/>
                    <a:pt x="939" y="206"/>
                    <a:pt x="940" y="206"/>
                  </a:cubicBezTo>
                  <a:cubicBezTo>
                    <a:pt x="941" y="206"/>
                    <a:pt x="942" y="208"/>
                    <a:pt x="942" y="208"/>
                  </a:cubicBezTo>
                  <a:cubicBezTo>
                    <a:pt x="943" y="208"/>
                    <a:pt x="944" y="206"/>
                    <a:pt x="945" y="206"/>
                  </a:cubicBezTo>
                  <a:cubicBezTo>
                    <a:pt x="946" y="205"/>
                    <a:pt x="947" y="202"/>
                    <a:pt x="948" y="201"/>
                  </a:cubicBezTo>
                  <a:cubicBezTo>
                    <a:pt x="948" y="200"/>
                    <a:pt x="948" y="197"/>
                    <a:pt x="949" y="196"/>
                  </a:cubicBezTo>
                  <a:cubicBezTo>
                    <a:pt x="949" y="195"/>
                    <a:pt x="951" y="194"/>
                    <a:pt x="952" y="194"/>
                  </a:cubicBezTo>
                  <a:cubicBezTo>
                    <a:pt x="953" y="193"/>
                    <a:pt x="957" y="193"/>
                    <a:pt x="959" y="192"/>
                  </a:cubicBezTo>
                  <a:cubicBezTo>
                    <a:pt x="960" y="191"/>
                    <a:pt x="959" y="188"/>
                    <a:pt x="960" y="187"/>
                  </a:cubicBezTo>
                  <a:cubicBezTo>
                    <a:pt x="961" y="186"/>
                    <a:pt x="964" y="186"/>
                    <a:pt x="965" y="185"/>
                  </a:cubicBezTo>
                  <a:cubicBezTo>
                    <a:pt x="966" y="184"/>
                    <a:pt x="969" y="182"/>
                    <a:pt x="970" y="181"/>
                  </a:cubicBezTo>
                  <a:cubicBezTo>
                    <a:pt x="970" y="180"/>
                    <a:pt x="971" y="178"/>
                    <a:pt x="972" y="178"/>
                  </a:cubicBezTo>
                  <a:cubicBezTo>
                    <a:pt x="973" y="177"/>
                    <a:pt x="975" y="178"/>
                    <a:pt x="977" y="178"/>
                  </a:cubicBezTo>
                  <a:cubicBezTo>
                    <a:pt x="978" y="178"/>
                    <a:pt x="980" y="180"/>
                    <a:pt x="981" y="180"/>
                  </a:cubicBezTo>
                  <a:cubicBezTo>
                    <a:pt x="982" y="180"/>
                    <a:pt x="983" y="179"/>
                    <a:pt x="984" y="179"/>
                  </a:cubicBezTo>
                  <a:cubicBezTo>
                    <a:pt x="985" y="178"/>
                    <a:pt x="986" y="176"/>
                    <a:pt x="987" y="175"/>
                  </a:cubicBezTo>
                  <a:cubicBezTo>
                    <a:pt x="987" y="174"/>
                    <a:pt x="988" y="171"/>
                    <a:pt x="989" y="170"/>
                  </a:cubicBezTo>
                  <a:cubicBezTo>
                    <a:pt x="989" y="169"/>
                    <a:pt x="991" y="168"/>
                    <a:pt x="992" y="167"/>
                  </a:cubicBezTo>
                  <a:cubicBezTo>
                    <a:pt x="992" y="166"/>
                    <a:pt x="991" y="165"/>
                    <a:pt x="991" y="164"/>
                  </a:cubicBezTo>
                  <a:cubicBezTo>
                    <a:pt x="991" y="163"/>
                    <a:pt x="993" y="161"/>
                    <a:pt x="993" y="159"/>
                  </a:cubicBezTo>
                  <a:cubicBezTo>
                    <a:pt x="993" y="158"/>
                    <a:pt x="992" y="156"/>
                    <a:pt x="991" y="155"/>
                  </a:cubicBezTo>
                  <a:cubicBezTo>
                    <a:pt x="991" y="154"/>
                    <a:pt x="989" y="153"/>
                    <a:pt x="989" y="151"/>
                  </a:cubicBezTo>
                  <a:cubicBezTo>
                    <a:pt x="989" y="150"/>
                    <a:pt x="991" y="147"/>
                    <a:pt x="993" y="146"/>
                  </a:cubicBezTo>
                  <a:cubicBezTo>
                    <a:pt x="994" y="145"/>
                    <a:pt x="996" y="145"/>
                    <a:pt x="997" y="146"/>
                  </a:cubicBezTo>
                  <a:cubicBezTo>
                    <a:pt x="998" y="146"/>
                    <a:pt x="999" y="147"/>
                    <a:pt x="999" y="147"/>
                  </a:cubicBezTo>
                  <a:cubicBezTo>
                    <a:pt x="1000" y="148"/>
                    <a:pt x="1000" y="149"/>
                    <a:pt x="1001" y="150"/>
                  </a:cubicBezTo>
                  <a:cubicBezTo>
                    <a:pt x="1002" y="150"/>
                    <a:pt x="1005" y="150"/>
                    <a:pt x="1005" y="149"/>
                  </a:cubicBezTo>
                  <a:cubicBezTo>
                    <a:pt x="1006" y="148"/>
                    <a:pt x="1005" y="146"/>
                    <a:pt x="1006" y="145"/>
                  </a:cubicBezTo>
                  <a:cubicBezTo>
                    <a:pt x="1006" y="143"/>
                    <a:pt x="1008" y="142"/>
                    <a:pt x="1008" y="141"/>
                  </a:cubicBezTo>
                  <a:cubicBezTo>
                    <a:pt x="1008" y="140"/>
                    <a:pt x="1006" y="138"/>
                    <a:pt x="1006" y="137"/>
                  </a:cubicBezTo>
                  <a:cubicBezTo>
                    <a:pt x="1006" y="136"/>
                    <a:pt x="1006" y="135"/>
                    <a:pt x="1007" y="134"/>
                  </a:cubicBezTo>
                  <a:cubicBezTo>
                    <a:pt x="1007" y="133"/>
                    <a:pt x="1009" y="133"/>
                    <a:pt x="1009" y="132"/>
                  </a:cubicBezTo>
                  <a:cubicBezTo>
                    <a:pt x="1010" y="131"/>
                    <a:pt x="1012" y="129"/>
                    <a:pt x="1013" y="128"/>
                  </a:cubicBezTo>
                  <a:cubicBezTo>
                    <a:pt x="1015" y="127"/>
                    <a:pt x="1016" y="124"/>
                    <a:pt x="1018" y="123"/>
                  </a:cubicBezTo>
                  <a:cubicBezTo>
                    <a:pt x="1019" y="122"/>
                    <a:pt x="1021" y="121"/>
                    <a:pt x="1022" y="120"/>
                  </a:cubicBezTo>
                  <a:cubicBezTo>
                    <a:pt x="1023" y="120"/>
                    <a:pt x="1025" y="120"/>
                    <a:pt x="1026" y="120"/>
                  </a:cubicBezTo>
                  <a:cubicBezTo>
                    <a:pt x="1028" y="121"/>
                    <a:pt x="1030" y="122"/>
                    <a:pt x="1030" y="123"/>
                  </a:cubicBezTo>
                  <a:cubicBezTo>
                    <a:pt x="1031" y="124"/>
                    <a:pt x="1030" y="126"/>
                    <a:pt x="1030" y="126"/>
                  </a:cubicBezTo>
                  <a:cubicBezTo>
                    <a:pt x="1030" y="127"/>
                    <a:pt x="1029" y="129"/>
                    <a:pt x="1029" y="130"/>
                  </a:cubicBezTo>
                  <a:cubicBezTo>
                    <a:pt x="1028" y="131"/>
                    <a:pt x="1029" y="134"/>
                    <a:pt x="1030" y="135"/>
                  </a:cubicBezTo>
                  <a:cubicBezTo>
                    <a:pt x="1030" y="135"/>
                    <a:pt x="1032" y="136"/>
                    <a:pt x="1032" y="136"/>
                  </a:cubicBezTo>
                  <a:cubicBezTo>
                    <a:pt x="1033" y="136"/>
                    <a:pt x="1036" y="137"/>
                    <a:pt x="1037" y="137"/>
                  </a:cubicBezTo>
                  <a:cubicBezTo>
                    <a:pt x="1039" y="136"/>
                    <a:pt x="1041" y="134"/>
                    <a:pt x="1042" y="133"/>
                  </a:cubicBezTo>
                  <a:cubicBezTo>
                    <a:pt x="1043" y="132"/>
                    <a:pt x="1045" y="131"/>
                    <a:pt x="1046" y="130"/>
                  </a:cubicBezTo>
                  <a:cubicBezTo>
                    <a:pt x="1047" y="129"/>
                    <a:pt x="1049" y="126"/>
                    <a:pt x="1050" y="125"/>
                  </a:cubicBezTo>
                  <a:cubicBezTo>
                    <a:pt x="1051" y="124"/>
                    <a:pt x="1051" y="120"/>
                    <a:pt x="1051" y="118"/>
                  </a:cubicBezTo>
                  <a:cubicBezTo>
                    <a:pt x="1052" y="116"/>
                    <a:pt x="1053" y="112"/>
                    <a:pt x="1054" y="110"/>
                  </a:cubicBezTo>
                  <a:cubicBezTo>
                    <a:pt x="1055" y="109"/>
                    <a:pt x="1057" y="106"/>
                    <a:pt x="1059" y="105"/>
                  </a:cubicBezTo>
                  <a:cubicBezTo>
                    <a:pt x="1060" y="104"/>
                    <a:pt x="1064" y="104"/>
                    <a:pt x="1065" y="103"/>
                  </a:cubicBezTo>
                  <a:cubicBezTo>
                    <a:pt x="1066" y="102"/>
                    <a:pt x="1066" y="99"/>
                    <a:pt x="1068" y="99"/>
                  </a:cubicBezTo>
                  <a:cubicBezTo>
                    <a:pt x="1069" y="98"/>
                    <a:pt x="1072" y="99"/>
                    <a:pt x="1073" y="99"/>
                  </a:cubicBezTo>
                  <a:cubicBezTo>
                    <a:pt x="1074" y="98"/>
                    <a:pt x="1075" y="97"/>
                    <a:pt x="1076" y="96"/>
                  </a:cubicBezTo>
                  <a:cubicBezTo>
                    <a:pt x="1076" y="96"/>
                    <a:pt x="1076" y="94"/>
                    <a:pt x="1077" y="93"/>
                  </a:cubicBezTo>
                  <a:cubicBezTo>
                    <a:pt x="1078" y="93"/>
                    <a:pt x="1080" y="93"/>
                    <a:pt x="1081" y="93"/>
                  </a:cubicBezTo>
                  <a:cubicBezTo>
                    <a:pt x="1082" y="94"/>
                    <a:pt x="1083" y="95"/>
                    <a:pt x="1084" y="95"/>
                  </a:cubicBezTo>
                  <a:cubicBezTo>
                    <a:pt x="1085" y="95"/>
                    <a:pt x="1086" y="93"/>
                    <a:pt x="1087" y="93"/>
                  </a:cubicBezTo>
                  <a:cubicBezTo>
                    <a:pt x="1088" y="93"/>
                    <a:pt x="1090" y="94"/>
                    <a:pt x="1090" y="95"/>
                  </a:cubicBezTo>
                  <a:cubicBezTo>
                    <a:pt x="1091" y="96"/>
                    <a:pt x="1090" y="98"/>
                    <a:pt x="1091" y="99"/>
                  </a:cubicBezTo>
                  <a:cubicBezTo>
                    <a:pt x="1092" y="100"/>
                    <a:pt x="1094" y="100"/>
                    <a:pt x="1095" y="100"/>
                  </a:cubicBezTo>
                  <a:cubicBezTo>
                    <a:pt x="1096" y="100"/>
                    <a:pt x="1099" y="98"/>
                    <a:pt x="1100" y="97"/>
                  </a:cubicBezTo>
                  <a:cubicBezTo>
                    <a:pt x="1101" y="96"/>
                    <a:pt x="1102" y="94"/>
                    <a:pt x="1103" y="94"/>
                  </a:cubicBezTo>
                  <a:cubicBezTo>
                    <a:pt x="1104" y="93"/>
                    <a:pt x="1105" y="93"/>
                    <a:pt x="1106" y="92"/>
                  </a:cubicBezTo>
                  <a:cubicBezTo>
                    <a:pt x="1107" y="91"/>
                    <a:pt x="1108" y="88"/>
                    <a:pt x="1109" y="86"/>
                  </a:cubicBezTo>
                  <a:cubicBezTo>
                    <a:pt x="1110" y="84"/>
                    <a:pt x="1110" y="79"/>
                    <a:pt x="1110" y="77"/>
                  </a:cubicBezTo>
                  <a:cubicBezTo>
                    <a:pt x="1111" y="74"/>
                    <a:pt x="1113" y="69"/>
                    <a:pt x="1114" y="66"/>
                  </a:cubicBezTo>
                  <a:cubicBezTo>
                    <a:pt x="1115" y="64"/>
                    <a:pt x="1115" y="60"/>
                    <a:pt x="1116" y="59"/>
                  </a:cubicBezTo>
                  <a:cubicBezTo>
                    <a:pt x="1117" y="59"/>
                    <a:pt x="1118" y="58"/>
                    <a:pt x="1119" y="58"/>
                  </a:cubicBezTo>
                  <a:cubicBezTo>
                    <a:pt x="1120" y="57"/>
                    <a:pt x="1121" y="55"/>
                    <a:pt x="1121" y="54"/>
                  </a:cubicBezTo>
                  <a:cubicBezTo>
                    <a:pt x="1122" y="53"/>
                    <a:pt x="1124" y="51"/>
                    <a:pt x="1125" y="50"/>
                  </a:cubicBezTo>
                  <a:cubicBezTo>
                    <a:pt x="1126" y="50"/>
                    <a:pt x="1128" y="48"/>
                    <a:pt x="1129" y="48"/>
                  </a:cubicBezTo>
                  <a:cubicBezTo>
                    <a:pt x="1130" y="48"/>
                    <a:pt x="1131" y="48"/>
                    <a:pt x="1132" y="49"/>
                  </a:cubicBezTo>
                  <a:cubicBezTo>
                    <a:pt x="1133" y="49"/>
                    <a:pt x="1135" y="51"/>
                    <a:pt x="1136" y="51"/>
                  </a:cubicBezTo>
                  <a:cubicBezTo>
                    <a:pt x="1137" y="51"/>
                    <a:pt x="1139" y="51"/>
                    <a:pt x="1140" y="50"/>
                  </a:cubicBezTo>
                  <a:cubicBezTo>
                    <a:pt x="1140" y="50"/>
                    <a:pt x="1140" y="48"/>
                    <a:pt x="1140" y="47"/>
                  </a:cubicBezTo>
                  <a:cubicBezTo>
                    <a:pt x="1140" y="45"/>
                    <a:pt x="1139" y="43"/>
                    <a:pt x="1138" y="42"/>
                  </a:cubicBezTo>
                  <a:cubicBezTo>
                    <a:pt x="1138" y="41"/>
                    <a:pt x="1136" y="39"/>
                    <a:pt x="1136" y="38"/>
                  </a:cubicBezTo>
                  <a:cubicBezTo>
                    <a:pt x="1136" y="37"/>
                    <a:pt x="1138" y="35"/>
                    <a:pt x="1138" y="34"/>
                  </a:cubicBezTo>
                  <a:cubicBezTo>
                    <a:pt x="1139" y="33"/>
                    <a:pt x="1137" y="30"/>
                    <a:pt x="1137" y="29"/>
                  </a:cubicBezTo>
                  <a:cubicBezTo>
                    <a:pt x="1137" y="28"/>
                    <a:pt x="1139" y="27"/>
                    <a:pt x="1139" y="26"/>
                  </a:cubicBezTo>
                  <a:cubicBezTo>
                    <a:pt x="1139" y="25"/>
                    <a:pt x="1139" y="22"/>
                    <a:pt x="1138" y="20"/>
                  </a:cubicBezTo>
                  <a:cubicBezTo>
                    <a:pt x="1138" y="19"/>
                    <a:pt x="1137" y="17"/>
                    <a:pt x="1137" y="16"/>
                  </a:cubicBezTo>
                  <a:cubicBezTo>
                    <a:pt x="1137" y="15"/>
                    <a:pt x="1137" y="12"/>
                    <a:pt x="1137" y="11"/>
                  </a:cubicBezTo>
                  <a:cubicBezTo>
                    <a:pt x="1137" y="10"/>
                    <a:pt x="1137" y="7"/>
                    <a:pt x="1138" y="6"/>
                  </a:cubicBezTo>
                  <a:cubicBezTo>
                    <a:pt x="1138" y="6"/>
                    <a:pt x="1139" y="4"/>
                    <a:pt x="1140" y="2"/>
                  </a:cubicBezTo>
                  <a:cubicBezTo>
                    <a:pt x="1139" y="2"/>
                    <a:pt x="1138" y="1"/>
                    <a:pt x="1137" y="1"/>
                  </a:cubicBezTo>
                  <a:cubicBezTo>
                    <a:pt x="1136" y="0"/>
                    <a:pt x="1134" y="1"/>
                    <a:pt x="1133" y="1"/>
                  </a:cubicBezTo>
                  <a:cubicBezTo>
                    <a:pt x="1131" y="1"/>
                    <a:pt x="1127" y="2"/>
                    <a:pt x="1125" y="3"/>
                  </a:cubicBezTo>
                  <a:cubicBezTo>
                    <a:pt x="1123" y="3"/>
                    <a:pt x="1118" y="3"/>
                    <a:pt x="1116" y="4"/>
                  </a:cubicBezTo>
                  <a:cubicBezTo>
                    <a:pt x="1114" y="4"/>
                    <a:pt x="1110" y="3"/>
                    <a:pt x="1109" y="4"/>
                  </a:cubicBezTo>
                  <a:cubicBezTo>
                    <a:pt x="1107" y="4"/>
                    <a:pt x="1104" y="6"/>
                    <a:pt x="1103" y="7"/>
                  </a:cubicBezTo>
                  <a:cubicBezTo>
                    <a:pt x="1102" y="8"/>
                    <a:pt x="1101" y="10"/>
                    <a:pt x="1100" y="11"/>
                  </a:cubicBezTo>
                  <a:cubicBezTo>
                    <a:pt x="1097" y="12"/>
                    <a:pt x="1091" y="13"/>
                    <a:pt x="1088" y="13"/>
                  </a:cubicBezTo>
                  <a:cubicBezTo>
                    <a:pt x="1069" y="17"/>
                    <a:pt x="1031" y="25"/>
                    <a:pt x="1012" y="29"/>
                  </a:cubicBezTo>
                  <a:cubicBezTo>
                    <a:pt x="990" y="33"/>
                    <a:pt x="924" y="43"/>
                    <a:pt x="924" y="43"/>
                  </a:cubicBezTo>
                  <a:cubicBezTo>
                    <a:pt x="865" y="53"/>
                    <a:pt x="865" y="53"/>
                    <a:pt x="865" y="53"/>
                  </a:cubicBezTo>
                  <a:cubicBezTo>
                    <a:pt x="864" y="54"/>
                    <a:pt x="862" y="56"/>
                    <a:pt x="861" y="56"/>
                  </a:cubicBezTo>
                  <a:cubicBezTo>
                    <a:pt x="860" y="57"/>
                    <a:pt x="857" y="57"/>
                    <a:pt x="855" y="57"/>
                  </a:cubicBezTo>
                  <a:cubicBezTo>
                    <a:pt x="847" y="59"/>
                    <a:pt x="832" y="61"/>
                    <a:pt x="824" y="62"/>
                  </a:cubicBezTo>
                  <a:cubicBezTo>
                    <a:pt x="815" y="63"/>
                    <a:pt x="797" y="66"/>
                    <a:pt x="788" y="68"/>
                  </a:cubicBezTo>
                  <a:cubicBezTo>
                    <a:pt x="777" y="69"/>
                    <a:pt x="756" y="72"/>
                    <a:pt x="746" y="74"/>
                  </a:cubicBezTo>
                  <a:cubicBezTo>
                    <a:pt x="737" y="75"/>
                    <a:pt x="721" y="77"/>
                    <a:pt x="712" y="78"/>
                  </a:cubicBezTo>
                  <a:cubicBezTo>
                    <a:pt x="704" y="79"/>
                    <a:pt x="688" y="79"/>
                    <a:pt x="680" y="80"/>
                  </a:cubicBezTo>
                  <a:cubicBezTo>
                    <a:pt x="671" y="81"/>
                    <a:pt x="655" y="83"/>
                    <a:pt x="647" y="85"/>
                  </a:cubicBezTo>
                  <a:cubicBezTo>
                    <a:pt x="642" y="85"/>
                    <a:pt x="631" y="87"/>
                    <a:pt x="626" y="88"/>
                  </a:cubicBezTo>
                  <a:cubicBezTo>
                    <a:pt x="621" y="89"/>
                    <a:pt x="612" y="91"/>
                    <a:pt x="607" y="92"/>
                  </a:cubicBezTo>
                  <a:cubicBezTo>
                    <a:pt x="593" y="94"/>
                    <a:pt x="565" y="97"/>
                    <a:pt x="550" y="98"/>
                  </a:cubicBezTo>
                  <a:cubicBezTo>
                    <a:pt x="531" y="100"/>
                    <a:pt x="492" y="97"/>
                    <a:pt x="474" y="104"/>
                  </a:cubicBezTo>
                  <a:cubicBezTo>
                    <a:pt x="473" y="105"/>
                    <a:pt x="470" y="108"/>
                    <a:pt x="469" y="109"/>
                  </a:cubicBezTo>
                  <a:cubicBezTo>
                    <a:pt x="468" y="109"/>
                    <a:pt x="465" y="110"/>
                    <a:pt x="464" y="109"/>
                  </a:cubicBezTo>
                  <a:cubicBezTo>
                    <a:pt x="463" y="109"/>
                    <a:pt x="462" y="107"/>
                    <a:pt x="462" y="107"/>
                  </a:cubicBezTo>
                  <a:cubicBezTo>
                    <a:pt x="456" y="105"/>
                    <a:pt x="444" y="110"/>
                    <a:pt x="438" y="111"/>
                  </a:cubicBezTo>
                  <a:cubicBezTo>
                    <a:pt x="418" y="114"/>
                    <a:pt x="379" y="120"/>
                    <a:pt x="359" y="123"/>
                  </a:cubicBezTo>
                  <a:cubicBezTo>
                    <a:pt x="347" y="125"/>
                    <a:pt x="323" y="128"/>
                    <a:pt x="311" y="130"/>
                  </a:cubicBezTo>
                  <a:cubicBezTo>
                    <a:pt x="306" y="131"/>
                    <a:pt x="289" y="135"/>
                    <a:pt x="289" y="135"/>
                  </a:cubicBezTo>
                  <a:cubicBezTo>
                    <a:pt x="289" y="129"/>
                    <a:pt x="289" y="129"/>
                    <a:pt x="289" y="129"/>
                  </a:cubicBezTo>
                  <a:cubicBezTo>
                    <a:pt x="258" y="129"/>
                    <a:pt x="258" y="129"/>
                    <a:pt x="258" y="129"/>
                  </a:cubicBezTo>
                  <a:cubicBezTo>
                    <a:pt x="265" y="151"/>
                    <a:pt x="265" y="151"/>
                    <a:pt x="265" y="151"/>
                  </a:cubicBezTo>
                  <a:cubicBezTo>
                    <a:pt x="265" y="161"/>
                    <a:pt x="265" y="161"/>
                    <a:pt x="265" y="161"/>
                  </a:cubicBezTo>
                  <a:cubicBezTo>
                    <a:pt x="265" y="161"/>
                    <a:pt x="255" y="162"/>
                    <a:pt x="251" y="162"/>
                  </a:cubicBezTo>
                  <a:cubicBezTo>
                    <a:pt x="239" y="164"/>
                    <a:pt x="215" y="167"/>
                    <a:pt x="203" y="168"/>
                  </a:cubicBezTo>
                  <a:cubicBezTo>
                    <a:pt x="177" y="171"/>
                    <a:pt x="126" y="175"/>
                    <a:pt x="100" y="179"/>
                  </a:cubicBezTo>
                  <a:cubicBezTo>
                    <a:pt x="96" y="180"/>
                    <a:pt x="88" y="182"/>
                    <a:pt x="81" y="183"/>
                  </a:cubicBezTo>
                  <a:cubicBezTo>
                    <a:pt x="81" y="184"/>
                    <a:pt x="81" y="184"/>
                    <a:pt x="81" y="184"/>
                  </a:cubicBezTo>
                  <a:cubicBezTo>
                    <a:pt x="81" y="184"/>
                    <a:pt x="81" y="185"/>
                    <a:pt x="81" y="185"/>
                  </a:cubicBezTo>
                  <a:cubicBezTo>
                    <a:pt x="81" y="188"/>
                    <a:pt x="80" y="190"/>
                    <a:pt x="80" y="191"/>
                  </a:cubicBezTo>
                  <a:cubicBezTo>
                    <a:pt x="78" y="193"/>
                    <a:pt x="75" y="195"/>
                    <a:pt x="74" y="196"/>
                  </a:cubicBezTo>
                  <a:cubicBezTo>
                    <a:pt x="72" y="197"/>
                    <a:pt x="70" y="198"/>
                    <a:pt x="69" y="198"/>
                  </a:cubicBezTo>
                  <a:cubicBezTo>
                    <a:pt x="68" y="198"/>
                    <a:pt x="68" y="198"/>
                    <a:pt x="67" y="198"/>
                  </a:cubicBezTo>
                  <a:cubicBezTo>
                    <a:pt x="67" y="198"/>
                    <a:pt x="66" y="197"/>
                    <a:pt x="65" y="197"/>
                  </a:cubicBezTo>
                  <a:cubicBezTo>
                    <a:pt x="65" y="197"/>
                    <a:pt x="65" y="198"/>
                    <a:pt x="65" y="198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5" y="199"/>
                    <a:pt x="65" y="199"/>
                    <a:pt x="65" y="199"/>
                  </a:cubicBezTo>
                  <a:cubicBezTo>
                    <a:pt x="66" y="200"/>
                    <a:pt x="66" y="200"/>
                    <a:pt x="66" y="200"/>
                  </a:cubicBezTo>
                  <a:cubicBezTo>
                    <a:pt x="67" y="201"/>
                    <a:pt x="69" y="203"/>
                    <a:pt x="70" y="205"/>
                  </a:cubicBezTo>
                  <a:cubicBezTo>
                    <a:pt x="71" y="209"/>
                    <a:pt x="68" y="214"/>
                    <a:pt x="67" y="215"/>
                  </a:cubicBezTo>
                  <a:cubicBezTo>
                    <a:pt x="67" y="215"/>
                    <a:pt x="66" y="217"/>
                    <a:pt x="64" y="218"/>
                  </a:cubicBezTo>
                  <a:cubicBezTo>
                    <a:pt x="66" y="219"/>
                    <a:pt x="68" y="221"/>
                    <a:pt x="69" y="223"/>
                  </a:cubicBezTo>
                  <a:cubicBezTo>
                    <a:pt x="70" y="227"/>
                    <a:pt x="67" y="231"/>
                    <a:pt x="66" y="233"/>
                  </a:cubicBezTo>
                  <a:cubicBezTo>
                    <a:pt x="64" y="234"/>
                    <a:pt x="61" y="236"/>
                    <a:pt x="59" y="237"/>
                  </a:cubicBezTo>
                  <a:cubicBezTo>
                    <a:pt x="59" y="237"/>
                    <a:pt x="58" y="237"/>
                    <a:pt x="57" y="238"/>
                  </a:cubicBezTo>
                  <a:cubicBezTo>
                    <a:pt x="58" y="238"/>
                    <a:pt x="58" y="238"/>
                    <a:pt x="59" y="239"/>
                  </a:cubicBezTo>
                  <a:cubicBezTo>
                    <a:pt x="60" y="240"/>
                    <a:pt x="64" y="244"/>
                    <a:pt x="64" y="248"/>
                  </a:cubicBezTo>
                  <a:cubicBezTo>
                    <a:pt x="64" y="251"/>
                    <a:pt x="62" y="255"/>
                    <a:pt x="61" y="257"/>
                  </a:cubicBezTo>
                  <a:cubicBezTo>
                    <a:pt x="59" y="259"/>
                    <a:pt x="57" y="260"/>
                    <a:pt x="55" y="261"/>
                  </a:cubicBezTo>
                  <a:cubicBezTo>
                    <a:pt x="54" y="261"/>
                    <a:pt x="53" y="262"/>
                    <a:pt x="53" y="262"/>
                  </a:cubicBezTo>
                  <a:cubicBezTo>
                    <a:pt x="53" y="262"/>
                    <a:pt x="53" y="262"/>
                    <a:pt x="53" y="262"/>
                  </a:cubicBezTo>
                  <a:cubicBezTo>
                    <a:pt x="53" y="262"/>
                    <a:pt x="53" y="262"/>
                    <a:pt x="53" y="262"/>
                  </a:cubicBezTo>
                  <a:cubicBezTo>
                    <a:pt x="53" y="263"/>
                    <a:pt x="53" y="264"/>
                    <a:pt x="53" y="266"/>
                  </a:cubicBezTo>
                  <a:cubicBezTo>
                    <a:pt x="53" y="266"/>
                    <a:pt x="53" y="267"/>
                    <a:pt x="53" y="269"/>
                  </a:cubicBezTo>
                  <a:cubicBezTo>
                    <a:pt x="55" y="268"/>
                    <a:pt x="55" y="268"/>
                    <a:pt x="55" y="268"/>
                  </a:cubicBezTo>
                  <a:cubicBezTo>
                    <a:pt x="52" y="271"/>
                    <a:pt x="52" y="271"/>
                    <a:pt x="52" y="271"/>
                  </a:cubicBezTo>
                  <a:cubicBezTo>
                    <a:pt x="52" y="274"/>
                    <a:pt x="52" y="274"/>
                    <a:pt x="52" y="274"/>
                  </a:cubicBezTo>
                  <a:cubicBezTo>
                    <a:pt x="50" y="274"/>
                    <a:pt x="50" y="274"/>
                    <a:pt x="50" y="274"/>
                  </a:cubicBezTo>
                  <a:cubicBezTo>
                    <a:pt x="48" y="277"/>
                    <a:pt x="48" y="277"/>
                    <a:pt x="48" y="277"/>
                  </a:cubicBezTo>
                  <a:cubicBezTo>
                    <a:pt x="48" y="278"/>
                    <a:pt x="48" y="278"/>
                    <a:pt x="48" y="279"/>
                  </a:cubicBezTo>
                  <a:cubicBezTo>
                    <a:pt x="49" y="279"/>
                    <a:pt x="49" y="280"/>
                    <a:pt x="50" y="280"/>
                  </a:cubicBezTo>
                  <a:cubicBezTo>
                    <a:pt x="50" y="280"/>
                    <a:pt x="50" y="280"/>
                    <a:pt x="51" y="280"/>
                  </a:cubicBezTo>
                  <a:cubicBezTo>
                    <a:pt x="52" y="281"/>
                    <a:pt x="54" y="281"/>
                    <a:pt x="56" y="282"/>
                  </a:cubicBezTo>
                  <a:cubicBezTo>
                    <a:pt x="58" y="283"/>
                    <a:pt x="60" y="286"/>
                    <a:pt x="60" y="288"/>
                  </a:cubicBezTo>
                  <a:cubicBezTo>
                    <a:pt x="61" y="290"/>
                    <a:pt x="61" y="294"/>
                    <a:pt x="59" y="297"/>
                  </a:cubicBezTo>
                  <a:cubicBezTo>
                    <a:pt x="58" y="298"/>
                    <a:pt x="56" y="300"/>
                    <a:pt x="53" y="300"/>
                  </a:cubicBezTo>
                  <a:cubicBezTo>
                    <a:pt x="53" y="300"/>
                    <a:pt x="53" y="300"/>
                    <a:pt x="53" y="300"/>
                  </a:cubicBezTo>
                  <a:cubicBezTo>
                    <a:pt x="55" y="304"/>
                    <a:pt x="54" y="308"/>
                    <a:pt x="53" y="310"/>
                  </a:cubicBezTo>
                  <a:cubicBezTo>
                    <a:pt x="52" y="312"/>
                    <a:pt x="49" y="314"/>
                    <a:pt x="47" y="314"/>
                  </a:cubicBezTo>
                  <a:cubicBezTo>
                    <a:pt x="46" y="315"/>
                    <a:pt x="44" y="315"/>
                    <a:pt x="43" y="315"/>
                  </a:cubicBezTo>
                  <a:cubicBezTo>
                    <a:pt x="43" y="315"/>
                    <a:pt x="43" y="315"/>
                    <a:pt x="43" y="315"/>
                  </a:cubicBezTo>
                  <a:cubicBezTo>
                    <a:pt x="42" y="315"/>
                    <a:pt x="42" y="315"/>
                    <a:pt x="42" y="315"/>
                  </a:cubicBezTo>
                  <a:cubicBezTo>
                    <a:pt x="42" y="316"/>
                    <a:pt x="42" y="318"/>
                    <a:pt x="41" y="320"/>
                  </a:cubicBezTo>
                  <a:cubicBezTo>
                    <a:pt x="40" y="323"/>
                    <a:pt x="36" y="325"/>
                    <a:pt x="35" y="325"/>
                  </a:cubicBezTo>
                  <a:cubicBezTo>
                    <a:pt x="34" y="326"/>
                    <a:pt x="32" y="326"/>
                    <a:pt x="31" y="326"/>
                  </a:cubicBezTo>
                  <a:cubicBezTo>
                    <a:pt x="31" y="326"/>
                    <a:pt x="31" y="326"/>
                    <a:pt x="30" y="326"/>
                  </a:cubicBezTo>
                  <a:cubicBezTo>
                    <a:pt x="30" y="326"/>
                    <a:pt x="30" y="326"/>
                    <a:pt x="30" y="326"/>
                  </a:cubicBezTo>
                  <a:cubicBezTo>
                    <a:pt x="29" y="327"/>
                    <a:pt x="27" y="328"/>
                    <a:pt x="25" y="328"/>
                  </a:cubicBezTo>
                  <a:cubicBezTo>
                    <a:pt x="25" y="328"/>
                    <a:pt x="24" y="328"/>
                    <a:pt x="24" y="328"/>
                  </a:cubicBezTo>
                  <a:cubicBezTo>
                    <a:pt x="23" y="328"/>
                    <a:pt x="22" y="327"/>
                    <a:pt x="21" y="326"/>
                  </a:cubicBezTo>
                  <a:cubicBezTo>
                    <a:pt x="20" y="327"/>
                    <a:pt x="19" y="328"/>
                    <a:pt x="19" y="328"/>
                  </a:cubicBezTo>
                  <a:cubicBezTo>
                    <a:pt x="19" y="329"/>
                    <a:pt x="19" y="330"/>
                    <a:pt x="19" y="331"/>
                  </a:cubicBezTo>
                  <a:cubicBezTo>
                    <a:pt x="19" y="331"/>
                    <a:pt x="20" y="332"/>
                    <a:pt x="21" y="333"/>
                  </a:cubicBezTo>
                  <a:cubicBezTo>
                    <a:pt x="21" y="334"/>
                    <a:pt x="22" y="334"/>
                    <a:pt x="22" y="334"/>
                  </a:cubicBezTo>
                  <a:cubicBezTo>
                    <a:pt x="22" y="334"/>
                    <a:pt x="23" y="334"/>
                    <a:pt x="23" y="333"/>
                  </a:cubicBezTo>
                  <a:cubicBezTo>
                    <a:pt x="23" y="333"/>
                    <a:pt x="23" y="333"/>
                    <a:pt x="23" y="333"/>
                  </a:cubicBezTo>
                  <a:cubicBezTo>
                    <a:pt x="24" y="332"/>
                    <a:pt x="25" y="330"/>
                    <a:pt x="28" y="330"/>
                  </a:cubicBezTo>
                  <a:cubicBezTo>
                    <a:pt x="28" y="330"/>
                    <a:pt x="28" y="330"/>
                    <a:pt x="28" y="330"/>
                  </a:cubicBezTo>
                  <a:cubicBezTo>
                    <a:pt x="29" y="330"/>
                    <a:pt x="29" y="330"/>
                    <a:pt x="29" y="330"/>
                  </a:cubicBezTo>
                  <a:cubicBezTo>
                    <a:pt x="33" y="331"/>
                    <a:pt x="35" y="336"/>
                    <a:pt x="35" y="336"/>
                  </a:cubicBezTo>
                  <a:cubicBezTo>
                    <a:pt x="36" y="338"/>
                    <a:pt x="36" y="342"/>
                    <a:pt x="35" y="344"/>
                  </a:cubicBezTo>
                  <a:cubicBezTo>
                    <a:pt x="33" y="347"/>
                    <a:pt x="31" y="348"/>
                    <a:pt x="29" y="349"/>
                  </a:cubicBezTo>
                  <a:cubicBezTo>
                    <a:pt x="29" y="349"/>
                    <a:pt x="29" y="349"/>
                    <a:pt x="28" y="349"/>
                  </a:cubicBezTo>
                  <a:cubicBezTo>
                    <a:pt x="28" y="350"/>
                    <a:pt x="27" y="350"/>
                    <a:pt x="26" y="350"/>
                  </a:cubicBezTo>
                  <a:cubicBezTo>
                    <a:pt x="26" y="350"/>
                    <a:pt x="25" y="350"/>
                    <a:pt x="25" y="350"/>
                  </a:cubicBezTo>
                  <a:cubicBezTo>
                    <a:pt x="27" y="351"/>
                    <a:pt x="29" y="352"/>
                    <a:pt x="30" y="354"/>
                  </a:cubicBezTo>
                  <a:cubicBezTo>
                    <a:pt x="33" y="357"/>
                    <a:pt x="31" y="363"/>
                    <a:pt x="31" y="363"/>
                  </a:cubicBezTo>
                  <a:cubicBezTo>
                    <a:pt x="31" y="364"/>
                    <a:pt x="29" y="367"/>
                    <a:pt x="27" y="369"/>
                  </a:cubicBezTo>
                  <a:cubicBezTo>
                    <a:pt x="26" y="369"/>
                    <a:pt x="24" y="370"/>
                    <a:pt x="22" y="370"/>
                  </a:cubicBezTo>
                  <a:cubicBezTo>
                    <a:pt x="22" y="370"/>
                    <a:pt x="21" y="370"/>
                    <a:pt x="20" y="370"/>
                  </a:cubicBezTo>
                  <a:cubicBezTo>
                    <a:pt x="19" y="369"/>
                    <a:pt x="15" y="368"/>
                    <a:pt x="13" y="365"/>
                  </a:cubicBezTo>
                  <a:cubicBezTo>
                    <a:pt x="12" y="364"/>
                    <a:pt x="12" y="363"/>
                    <a:pt x="12" y="362"/>
                  </a:cubicBezTo>
                  <a:cubicBezTo>
                    <a:pt x="12" y="362"/>
                    <a:pt x="12" y="362"/>
                    <a:pt x="11" y="362"/>
                  </a:cubicBezTo>
                  <a:cubicBezTo>
                    <a:pt x="11" y="362"/>
                    <a:pt x="11" y="364"/>
                    <a:pt x="11" y="364"/>
                  </a:cubicBezTo>
                  <a:cubicBezTo>
                    <a:pt x="11" y="365"/>
                    <a:pt x="11" y="365"/>
                    <a:pt x="11" y="366"/>
                  </a:cubicBezTo>
                  <a:cubicBezTo>
                    <a:pt x="11" y="366"/>
                    <a:pt x="11" y="366"/>
                    <a:pt x="11" y="366"/>
                  </a:cubicBezTo>
                  <a:cubicBezTo>
                    <a:pt x="12" y="366"/>
                    <a:pt x="14" y="367"/>
                    <a:pt x="15" y="368"/>
                  </a:cubicBezTo>
                  <a:cubicBezTo>
                    <a:pt x="17" y="370"/>
                    <a:pt x="18" y="374"/>
                    <a:pt x="18" y="376"/>
                  </a:cubicBezTo>
                  <a:cubicBezTo>
                    <a:pt x="18" y="379"/>
                    <a:pt x="15" y="383"/>
                    <a:pt x="15" y="384"/>
                  </a:cubicBezTo>
                  <a:cubicBezTo>
                    <a:pt x="13" y="386"/>
                    <a:pt x="11" y="388"/>
                    <a:pt x="9" y="388"/>
                  </a:cubicBezTo>
                  <a:cubicBezTo>
                    <a:pt x="9" y="388"/>
                    <a:pt x="8" y="388"/>
                    <a:pt x="8" y="388"/>
                  </a:cubicBezTo>
                  <a:cubicBezTo>
                    <a:pt x="9" y="391"/>
                    <a:pt x="9" y="394"/>
                    <a:pt x="8" y="395"/>
                  </a:cubicBezTo>
                  <a:cubicBezTo>
                    <a:pt x="8" y="396"/>
                    <a:pt x="7" y="397"/>
                    <a:pt x="7" y="398"/>
                  </a:cubicBezTo>
                  <a:cubicBezTo>
                    <a:pt x="7" y="399"/>
                    <a:pt x="7" y="400"/>
                    <a:pt x="7" y="402"/>
                  </a:cubicBezTo>
                  <a:cubicBezTo>
                    <a:pt x="6" y="403"/>
                    <a:pt x="5" y="405"/>
                    <a:pt x="4" y="407"/>
                  </a:cubicBezTo>
                  <a:cubicBezTo>
                    <a:pt x="6" y="407"/>
                    <a:pt x="9" y="409"/>
                    <a:pt x="9" y="410"/>
                  </a:cubicBezTo>
                  <a:cubicBezTo>
                    <a:pt x="11" y="412"/>
                    <a:pt x="12" y="416"/>
                    <a:pt x="12" y="419"/>
                  </a:cubicBezTo>
                  <a:cubicBezTo>
                    <a:pt x="12" y="421"/>
                    <a:pt x="11" y="422"/>
                    <a:pt x="10" y="423"/>
                  </a:cubicBezTo>
                  <a:cubicBezTo>
                    <a:pt x="10" y="423"/>
                    <a:pt x="10" y="423"/>
                    <a:pt x="10" y="423"/>
                  </a:cubicBezTo>
                  <a:cubicBezTo>
                    <a:pt x="13" y="424"/>
                    <a:pt x="15" y="426"/>
                    <a:pt x="16" y="428"/>
                  </a:cubicBezTo>
                  <a:cubicBezTo>
                    <a:pt x="17" y="431"/>
                    <a:pt x="15" y="435"/>
                    <a:pt x="14" y="437"/>
                  </a:cubicBezTo>
                  <a:cubicBezTo>
                    <a:pt x="12" y="439"/>
                    <a:pt x="8" y="440"/>
                    <a:pt x="6" y="440"/>
                  </a:cubicBezTo>
                  <a:cubicBezTo>
                    <a:pt x="6" y="440"/>
                    <a:pt x="5" y="440"/>
                    <a:pt x="5" y="440"/>
                  </a:cubicBezTo>
                  <a:cubicBezTo>
                    <a:pt x="3" y="440"/>
                    <a:pt x="1" y="439"/>
                    <a:pt x="1" y="438"/>
                  </a:cubicBezTo>
                  <a:cubicBezTo>
                    <a:pt x="0" y="438"/>
                    <a:pt x="0" y="438"/>
                    <a:pt x="0" y="439"/>
                  </a:cubicBezTo>
                  <a:cubicBezTo>
                    <a:pt x="0" y="439"/>
                    <a:pt x="0" y="440"/>
                    <a:pt x="1" y="441"/>
                  </a:cubicBezTo>
                  <a:cubicBezTo>
                    <a:pt x="1" y="441"/>
                    <a:pt x="1" y="441"/>
                    <a:pt x="1" y="441"/>
                  </a:cubicBezTo>
                  <a:cubicBezTo>
                    <a:pt x="3" y="441"/>
                    <a:pt x="5" y="441"/>
                    <a:pt x="8" y="441"/>
                  </a:cubicBezTo>
                  <a:cubicBezTo>
                    <a:pt x="19" y="441"/>
                    <a:pt x="30" y="442"/>
                    <a:pt x="41" y="443"/>
                  </a:cubicBezTo>
                  <a:cubicBezTo>
                    <a:pt x="51" y="443"/>
                    <a:pt x="59" y="444"/>
                    <a:pt x="66" y="444"/>
                  </a:cubicBezTo>
                  <a:cubicBezTo>
                    <a:pt x="69" y="444"/>
                    <a:pt x="71" y="444"/>
                    <a:pt x="72" y="444"/>
                  </a:cubicBezTo>
                  <a:cubicBezTo>
                    <a:pt x="88" y="442"/>
                    <a:pt x="119" y="439"/>
                    <a:pt x="135" y="437"/>
                  </a:cubicBezTo>
                  <a:cubicBezTo>
                    <a:pt x="144" y="436"/>
                    <a:pt x="158" y="434"/>
                    <a:pt x="170" y="433"/>
                  </a:cubicBezTo>
                  <a:cubicBezTo>
                    <a:pt x="179" y="432"/>
                    <a:pt x="187" y="431"/>
                    <a:pt x="193" y="430"/>
                  </a:cubicBezTo>
                  <a:cubicBezTo>
                    <a:pt x="198" y="430"/>
                    <a:pt x="204" y="429"/>
                    <a:pt x="210" y="428"/>
                  </a:cubicBezTo>
                  <a:cubicBezTo>
                    <a:pt x="225" y="427"/>
                    <a:pt x="241" y="425"/>
                    <a:pt x="251" y="424"/>
                  </a:cubicBezTo>
                  <a:cubicBezTo>
                    <a:pt x="255" y="423"/>
                    <a:pt x="260" y="422"/>
                    <a:pt x="265" y="421"/>
                  </a:cubicBezTo>
                  <a:cubicBezTo>
                    <a:pt x="268" y="420"/>
                    <a:pt x="271" y="420"/>
                    <a:pt x="274" y="420"/>
                  </a:cubicBezTo>
                  <a:cubicBezTo>
                    <a:pt x="274" y="419"/>
                    <a:pt x="274" y="419"/>
                    <a:pt x="274" y="419"/>
                  </a:cubicBezTo>
                  <a:cubicBezTo>
                    <a:pt x="276" y="419"/>
                    <a:pt x="276" y="419"/>
                    <a:pt x="276" y="419"/>
                  </a:cubicBezTo>
                  <a:cubicBezTo>
                    <a:pt x="279" y="419"/>
                    <a:pt x="279" y="419"/>
                    <a:pt x="279" y="419"/>
                  </a:cubicBezTo>
                  <a:cubicBezTo>
                    <a:pt x="279" y="419"/>
                    <a:pt x="279" y="419"/>
                    <a:pt x="279" y="419"/>
                  </a:cubicBezTo>
                  <a:cubicBezTo>
                    <a:pt x="281" y="418"/>
                    <a:pt x="281" y="418"/>
                    <a:pt x="281" y="418"/>
                  </a:cubicBezTo>
                  <a:cubicBezTo>
                    <a:pt x="293" y="416"/>
                    <a:pt x="301" y="415"/>
                    <a:pt x="306" y="415"/>
                  </a:cubicBezTo>
                  <a:cubicBezTo>
                    <a:pt x="313" y="414"/>
                    <a:pt x="325" y="413"/>
                    <a:pt x="336" y="412"/>
                  </a:cubicBezTo>
                  <a:cubicBezTo>
                    <a:pt x="344" y="411"/>
                    <a:pt x="353" y="410"/>
                    <a:pt x="358" y="409"/>
                  </a:cubicBezTo>
                  <a:cubicBezTo>
                    <a:pt x="368" y="408"/>
                    <a:pt x="384" y="406"/>
                    <a:pt x="399" y="404"/>
                  </a:cubicBezTo>
                  <a:cubicBezTo>
                    <a:pt x="407" y="403"/>
                    <a:pt x="414" y="402"/>
                    <a:pt x="419" y="402"/>
                  </a:cubicBezTo>
                  <a:cubicBezTo>
                    <a:pt x="424" y="401"/>
                    <a:pt x="431" y="400"/>
                    <a:pt x="438" y="400"/>
                  </a:cubicBezTo>
                  <a:cubicBezTo>
                    <a:pt x="452" y="398"/>
                    <a:pt x="467" y="396"/>
                    <a:pt x="476" y="395"/>
                  </a:cubicBezTo>
                  <a:cubicBezTo>
                    <a:pt x="486" y="394"/>
                    <a:pt x="501" y="391"/>
                    <a:pt x="516" y="389"/>
                  </a:cubicBezTo>
                  <a:cubicBezTo>
                    <a:pt x="526" y="387"/>
                    <a:pt x="536" y="386"/>
                    <a:pt x="542" y="385"/>
                  </a:cubicBezTo>
                  <a:cubicBezTo>
                    <a:pt x="565" y="382"/>
                    <a:pt x="612" y="375"/>
                    <a:pt x="631" y="373"/>
                  </a:cubicBezTo>
                  <a:cubicBezTo>
                    <a:pt x="634" y="372"/>
                    <a:pt x="637" y="372"/>
                    <a:pt x="640" y="371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4403725" y="3352800"/>
              <a:ext cx="812800" cy="450850"/>
            </a:xfrm>
            <a:custGeom>
              <a:avLst/>
              <a:gdLst>
                <a:gd name="T0" fmla="*/ 14 w 962"/>
                <a:gd name="T1" fmla="*/ 469 h 534"/>
                <a:gd name="T2" fmla="*/ 4 w 962"/>
                <a:gd name="T3" fmla="*/ 500 h 534"/>
                <a:gd name="T4" fmla="*/ 68 w 962"/>
                <a:gd name="T5" fmla="*/ 526 h 534"/>
                <a:gd name="T6" fmla="*/ 241 w 962"/>
                <a:gd name="T7" fmla="*/ 480 h 534"/>
                <a:gd name="T8" fmla="*/ 426 w 962"/>
                <a:gd name="T9" fmla="*/ 454 h 534"/>
                <a:gd name="T10" fmla="*/ 644 w 962"/>
                <a:gd name="T11" fmla="*/ 429 h 534"/>
                <a:gd name="T12" fmla="*/ 770 w 962"/>
                <a:gd name="T13" fmla="*/ 407 h 534"/>
                <a:gd name="T14" fmla="*/ 829 w 962"/>
                <a:gd name="T15" fmla="*/ 377 h 534"/>
                <a:gd name="T16" fmla="*/ 858 w 962"/>
                <a:gd name="T17" fmla="*/ 348 h 534"/>
                <a:gd name="T18" fmla="*/ 879 w 962"/>
                <a:gd name="T19" fmla="*/ 306 h 534"/>
                <a:gd name="T20" fmla="*/ 962 w 962"/>
                <a:gd name="T21" fmla="*/ 213 h 534"/>
                <a:gd name="T22" fmla="*/ 930 w 962"/>
                <a:gd name="T23" fmla="*/ 198 h 534"/>
                <a:gd name="T24" fmla="*/ 896 w 962"/>
                <a:gd name="T25" fmla="*/ 166 h 534"/>
                <a:gd name="T26" fmla="*/ 863 w 962"/>
                <a:gd name="T27" fmla="*/ 125 h 534"/>
                <a:gd name="T28" fmla="*/ 858 w 962"/>
                <a:gd name="T29" fmla="*/ 86 h 534"/>
                <a:gd name="T30" fmla="*/ 840 w 962"/>
                <a:gd name="T31" fmla="*/ 63 h 534"/>
                <a:gd name="T32" fmla="*/ 806 w 962"/>
                <a:gd name="T33" fmla="*/ 43 h 534"/>
                <a:gd name="T34" fmla="*/ 799 w 962"/>
                <a:gd name="T35" fmla="*/ 28 h 534"/>
                <a:gd name="T36" fmla="*/ 778 w 962"/>
                <a:gd name="T37" fmla="*/ 53 h 534"/>
                <a:gd name="T38" fmla="*/ 742 w 962"/>
                <a:gd name="T39" fmla="*/ 54 h 534"/>
                <a:gd name="T40" fmla="*/ 721 w 962"/>
                <a:gd name="T41" fmla="*/ 50 h 534"/>
                <a:gd name="T42" fmla="*/ 691 w 962"/>
                <a:gd name="T43" fmla="*/ 65 h 534"/>
                <a:gd name="T44" fmla="*/ 671 w 962"/>
                <a:gd name="T45" fmla="*/ 48 h 534"/>
                <a:gd name="T46" fmla="*/ 655 w 962"/>
                <a:gd name="T47" fmla="*/ 48 h 534"/>
                <a:gd name="T48" fmla="*/ 616 w 962"/>
                <a:gd name="T49" fmla="*/ 38 h 534"/>
                <a:gd name="T50" fmla="*/ 602 w 962"/>
                <a:gd name="T51" fmla="*/ 12 h 534"/>
                <a:gd name="T52" fmla="*/ 583 w 962"/>
                <a:gd name="T53" fmla="*/ 0 h 534"/>
                <a:gd name="T54" fmla="*/ 557 w 962"/>
                <a:gd name="T55" fmla="*/ 8 h 534"/>
                <a:gd name="T56" fmla="*/ 533 w 962"/>
                <a:gd name="T57" fmla="*/ 14 h 534"/>
                <a:gd name="T58" fmla="*/ 552 w 962"/>
                <a:gd name="T59" fmla="*/ 49 h 534"/>
                <a:gd name="T60" fmla="*/ 534 w 962"/>
                <a:gd name="T61" fmla="*/ 66 h 534"/>
                <a:gd name="T62" fmla="*/ 498 w 962"/>
                <a:gd name="T63" fmla="*/ 89 h 534"/>
                <a:gd name="T64" fmla="*/ 476 w 962"/>
                <a:gd name="T65" fmla="*/ 85 h 534"/>
                <a:gd name="T66" fmla="*/ 472 w 962"/>
                <a:gd name="T67" fmla="*/ 100 h 534"/>
                <a:gd name="T68" fmla="*/ 467 w 962"/>
                <a:gd name="T69" fmla="*/ 132 h 534"/>
                <a:gd name="T70" fmla="*/ 450 w 962"/>
                <a:gd name="T71" fmla="*/ 157 h 534"/>
                <a:gd name="T72" fmla="*/ 429 w 962"/>
                <a:gd name="T73" fmla="*/ 176 h 534"/>
                <a:gd name="T74" fmla="*/ 412 w 962"/>
                <a:gd name="T75" fmla="*/ 224 h 534"/>
                <a:gd name="T76" fmla="*/ 393 w 962"/>
                <a:gd name="T77" fmla="*/ 227 h 534"/>
                <a:gd name="T78" fmla="*/ 376 w 962"/>
                <a:gd name="T79" fmla="*/ 225 h 534"/>
                <a:gd name="T80" fmla="*/ 350 w 962"/>
                <a:gd name="T81" fmla="*/ 224 h 534"/>
                <a:gd name="T82" fmla="*/ 338 w 962"/>
                <a:gd name="T83" fmla="*/ 251 h 534"/>
                <a:gd name="T84" fmla="*/ 311 w 962"/>
                <a:gd name="T85" fmla="*/ 259 h 534"/>
                <a:gd name="T86" fmla="*/ 293 w 962"/>
                <a:gd name="T87" fmla="*/ 248 h 534"/>
                <a:gd name="T88" fmla="*/ 274 w 962"/>
                <a:gd name="T89" fmla="*/ 277 h 534"/>
                <a:gd name="T90" fmla="*/ 239 w 962"/>
                <a:gd name="T91" fmla="*/ 274 h 534"/>
                <a:gd name="T92" fmla="*/ 214 w 962"/>
                <a:gd name="T93" fmla="*/ 265 h 534"/>
                <a:gd name="T94" fmla="*/ 199 w 962"/>
                <a:gd name="T95" fmla="*/ 279 h 534"/>
                <a:gd name="T96" fmla="*/ 169 w 962"/>
                <a:gd name="T97" fmla="*/ 281 h 534"/>
                <a:gd name="T98" fmla="*/ 157 w 962"/>
                <a:gd name="T99" fmla="*/ 280 h 534"/>
                <a:gd name="T100" fmla="*/ 130 w 962"/>
                <a:gd name="T101" fmla="*/ 315 h 534"/>
                <a:gd name="T102" fmla="*/ 144 w 962"/>
                <a:gd name="T103" fmla="*/ 340 h 534"/>
                <a:gd name="T104" fmla="*/ 104 w 962"/>
                <a:gd name="T105" fmla="*/ 371 h 534"/>
                <a:gd name="T106" fmla="*/ 88 w 962"/>
                <a:gd name="T107" fmla="*/ 389 h 534"/>
                <a:gd name="T108" fmla="*/ 103 w 962"/>
                <a:gd name="T109" fmla="*/ 424 h 534"/>
                <a:gd name="T110" fmla="*/ 58 w 962"/>
                <a:gd name="T111" fmla="*/ 425 h 534"/>
                <a:gd name="T112" fmla="*/ 31 w 962"/>
                <a:gd name="T113" fmla="*/ 414 h 534"/>
                <a:gd name="T114" fmla="*/ 10 w 962"/>
                <a:gd name="T115" fmla="*/ 432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62" h="534">
                  <a:moveTo>
                    <a:pt x="2" y="444"/>
                  </a:moveTo>
                  <a:cubicBezTo>
                    <a:pt x="2" y="444"/>
                    <a:pt x="2" y="444"/>
                    <a:pt x="2" y="445"/>
                  </a:cubicBezTo>
                  <a:cubicBezTo>
                    <a:pt x="2" y="449"/>
                    <a:pt x="2" y="449"/>
                    <a:pt x="2" y="449"/>
                  </a:cubicBezTo>
                  <a:cubicBezTo>
                    <a:pt x="3" y="449"/>
                    <a:pt x="4" y="449"/>
                    <a:pt x="4" y="449"/>
                  </a:cubicBezTo>
                  <a:cubicBezTo>
                    <a:pt x="4" y="449"/>
                    <a:pt x="4" y="449"/>
                    <a:pt x="4" y="449"/>
                  </a:cubicBezTo>
                  <a:cubicBezTo>
                    <a:pt x="5" y="449"/>
                    <a:pt x="5" y="449"/>
                    <a:pt x="5" y="449"/>
                  </a:cubicBezTo>
                  <a:cubicBezTo>
                    <a:pt x="8" y="449"/>
                    <a:pt x="11" y="452"/>
                    <a:pt x="11" y="452"/>
                  </a:cubicBezTo>
                  <a:cubicBezTo>
                    <a:pt x="13" y="454"/>
                    <a:pt x="14" y="458"/>
                    <a:pt x="15" y="460"/>
                  </a:cubicBezTo>
                  <a:cubicBezTo>
                    <a:pt x="15" y="462"/>
                    <a:pt x="15" y="465"/>
                    <a:pt x="14" y="468"/>
                  </a:cubicBezTo>
                  <a:cubicBezTo>
                    <a:pt x="14" y="469"/>
                    <a:pt x="14" y="469"/>
                    <a:pt x="14" y="469"/>
                  </a:cubicBezTo>
                  <a:cubicBezTo>
                    <a:pt x="14" y="472"/>
                    <a:pt x="13" y="474"/>
                    <a:pt x="13" y="475"/>
                  </a:cubicBezTo>
                  <a:cubicBezTo>
                    <a:pt x="12" y="476"/>
                    <a:pt x="11" y="479"/>
                    <a:pt x="9" y="481"/>
                  </a:cubicBezTo>
                  <a:cubicBezTo>
                    <a:pt x="8" y="481"/>
                    <a:pt x="7" y="482"/>
                    <a:pt x="6" y="482"/>
                  </a:cubicBezTo>
                  <a:cubicBezTo>
                    <a:pt x="7" y="482"/>
                    <a:pt x="8" y="482"/>
                    <a:pt x="8" y="483"/>
                  </a:cubicBezTo>
                  <a:cubicBezTo>
                    <a:pt x="11" y="484"/>
                    <a:pt x="16" y="487"/>
                    <a:pt x="17" y="492"/>
                  </a:cubicBezTo>
                  <a:cubicBezTo>
                    <a:pt x="17" y="495"/>
                    <a:pt x="15" y="499"/>
                    <a:pt x="12" y="500"/>
                  </a:cubicBezTo>
                  <a:cubicBezTo>
                    <a:pt x="11" y="500"/>
                    <a:pt x="11" y="500"/>
                    <a:pt x="10" y="500"/>
                  </a:cubicBezTo>
                  <a:cubicBezTo>
                    <a:pt x="8" y="500"/>
                    <a:pt x="7" y="500"/>
                    <a:pt x="6" y="499"/>
                  </a:cubicBezTo>
                  <a:cubicBezTo>
                    <a:pt x="6" y="499"/>
                    <a:pt x="5" y="499"/>
                    <a:pt x="5" y="500"/>
                  </a:cubicBezTo>
                  <a:cubicBezTo>
                    <a:pt x="5" y="500"/>
                    <a:pt x="4" y="500"/>
                    <a:pt x="4" y="500"/>
                  </a:cubicBezTo>
                  <a:cubicBezTo>
                    <a:pt x="6" y="501"/>
                    <a:pt x="7" y="501"/>
                    <a:pt x="8" y="503"/>
                  </a:cubicBezTo>
                  <a:cubicBezTo>
                    <a:pt x="10" y="506"/>
                    <a:pt x="11" y="510"/>
                    <a:pt x="10" y="512"/>
                  </a:cubicBezTo>
                  <a:cubicBezTo>
                    <a:pt x="10" y="514"/>
                    <a:pt x="9" y="515"/>
                    <a:pt x="9" y="516"/>
                  </a:cubicBezTo>
                  <a:cubicBezTo>
                    <a:pt x="8" y="516"/>
                    <a:pt x="8" y="517"/>
                    <a:pt x="8" y="517"/>
                  </a:cubicBezTo>
                  <a:cubicBezTo>
                    <a:pt x="8" y="517"/>
                    <a:pt x="8" y="519"/>
                    <a:pt x="8" y="519"/>
                  </a:cubicBezTo>
                  <a:cubicBezTo>
                    <a:pt x="8" y="521"/>
                    <a:pt x="7" y="522"/>
                    <a:pt x="7" y="523"/>
                  </a:cubicBezTo>
                  <a:cubicBezTo>
                    <a:pt x="7" y="523"/>
                    <a:pt x="7" y="523"/>
                    <a:pt x="7" y="523"/>
                  </a:cubicBezTo>
                  <a:cubicBezTo>
                    <a:pt x="6" y="526"/>
                    <a:pt x="6" y="528"/>
                    <a:pt x="4" y="530"/>
                  </a:cubicBezTo>
                  <a:cubicBezTo>
                    <a:pt x="4" y="530"/>
                    <a:pt x="2" y="532"/>
                    <a:pt x="0" y="534"/>
                  </a:cubicBezTo>
                  <a:cubicBezTo>
                    <a:pt x="17" y="531"/>
                    <a:pt x="44" y="528"/>
                    <a:pt x="68" y="526"/>
                  </a:cubicBezTo>
                  <a:cubicBezTo>
                    <a:pt x="80" y="525"/>
                    <a:pt x="93" y="524"/>
                    <a:pt x="101" y="523"/>
                  </a:cubicBezTo>
                  <a:cubicBezTo>
                    <a:pt x="112" y="522"/>
                    <a:pt x="130" y="519"/>
                    <a:pt x="143" y="518"/>
                  </a:cubicBezTo>
                  <a:cubicBezTo>
                    <a:pt x="150" y="517"/>
                    <a:pt x="150" y="517"/>
                    <a:pt x="150" y="517"/>
                  </a:cubicBezTo>
                  <a:cubicBezTo>
                    <a:pt x="152" y="517"/>
                    <a:pt x="156" y="516"/>
                    <a:pt x="159" y="516"/>
                  </a:cubicBezTo>
                  <a:cubicBezTo>
                    <a:pt x="159" y="511"/>
                    <a:pt x="159" y="511"/>
                    <a:pt x="159" y="511"/>
                  </a:cubicBezTo>
                  <a:cubicBezTo>
                    <a:pt x="149" y="484"/>
                    <a:pt x="149" y="484"/>
                    <a:pt x="149" y="484"/>
                  </a:cubicBezTo>
                  <a:cubicBezTo>
                    <a:pt x="193" y="484"/>
                    <a:pt x="193" y="484"/>
                    <a:pt x="193" y="484"/>
                  </a:cubicBezTo>
                  <a:cubicBezTo>
                    <a:pt x="193" y="488"/>
                    <a:pt x="193" y="488"/>
                    <a:pt x="193" y="488"/>
                  </a:cubicBezTo>
                  <a:cubicBezTo>
                    <a:pt x="199" y="487"/>
                    <a:pt x="206" y="486"/>
                    <a:pt x="209" y="485"/>
                  </a:cubicBezTo>
                  <a:cubicBezTo>
                    <a:pt x="217" y="483"/>
                    <a:pt x="230" y="482"/>
                    <a:pt x="241" y="480"/>
                  </a:cubicBezTo>
                  <a:cubicBezTo>
                    <a:pt x="247" y="479"/>
                    <a:pt x="253" y="479"/>
                    <a:pt x="257" y="478"/>
                  </a:cubicBezTo>
                  <a:cubicBezTo>
                    <a:pt x="278" y="475"/>
                    <a:pt x="317" y="469"/>
                    <a:pt x="336" y="466"/>
                  </a:cubicBezTo>
                  <a:cubicBezTo>
                    <a:pt x="338" y="465"/>
                    <a:pt x="340" y="465"/>
                    <a:pt x="342" y="464"/>
                  </a:cubicBezTo>
                  <a:cubicBezTo>
                    <a:pt x="347" y="463"/>
                    <a:pt x="353" y="461"/>
                    <a:pt x="357" y="461"/>
                  </a:cubicBezTo>
                  <a:cubicBezTo>
                    <a:pt x="359" y="461"/>
                    <a:pt x="361" y="461"/>
                    <a:pt x="362" y="462"/>
                  </a:cubicBezTo>
                  <a:cubicBezTo>
                    <a:pt x="364" y="462"/>
                    <a:pt x="364" y="463"/>
                    <a:pt x="365" y="464"/>
                  </a:cubicBezTo>
                  <a:cubicBezTo>
                    <a:pt x="365" y="464"/>
                    <a:pt x="365" y="464"/>
                    <a:pt x="366" y="464"/>
                  </a:cubicBezTo>
                  <a:cubicBezTo>
                    <a:pt x="366" y="464"/>
                    <a:pt x="366" y="463"/>
                    <a:pt x="367" y="463"/>
                  </a:cubicBezTo>
                  <a:cubicBezTo>
                    <a:pt x="368" y="462"/>
                    <a:pt x="370" y="460"/>
                    <a:pt x="371" y="460"/>
                  </a:cubicBezTo>
                  <a:cubicBezTo>
                    <a:pt x="384" y="455"/>
                    <a:pt x="406" y="454"/>
                    <a:pt x="426" y="454"/>
                  </a:cubicBezTo>
                  <a:cubicBezTo>
                    <a:pt x="435" y="454"/>
                    <a:pt x="443" y="454"/>
                    <a:pt x="449" y="453"/>
                  </a:cubicBezTo>
                  <a:cubicBezTo>
                    <a:pt x="476" y="451"/>
                    <a:pt x="495" y="449"/>
                    <a:pt x="505" y="447"/>
                  </a:cubicBezTo>
                  <a:cubicBezTo>
                    <a:pt x="508" y="447"/>
                    <a:pt x="513" y="446"/>
                    <a:pt x="517" y="445"/>
                  </a:cubicBezTo>
                  <a:cubicBezTo>
                    <a:pt x="520" y="444"/>
                    <a:pt x="522" y="444"/>
                    <a:pt x="524" y="443"/>
                  </a:cubicBezTo>
                  <a:cubicBezTo>
                    <a:pt x="531" y="442"/>
                    <a:pt x="540" y="440"/>
                    <a:pt x="545" y="439"/>
                  </a:cubicBezTo>
                  <a:cubicBezTo>
                    <a:pt x="554" y="438"/>
                    <a:pt x="570" y="436"/>
                    <a:pt x="578" y="435"/>
                  </a:cubicBezTo>
                  <a:cubicBezTo>
                    <a:pt x="582" y="434"/>
                    <a:pt x="589" y="434"/>
                    <a:pt x="595" y="434"/>
                  </a:cubicBezTo>
                  <a:cubicBezTo>
                    <a:pt x="601" y="434"/>
                    <a:pt x="607" y="433"/>
                    <a:pt x="611" y="433"/>
                  </a:cubicBezTo>
                  <a:cubicBezTo>
                    <a:pt x="617" y="432"/>
                    <a:pt x="629" y="431"/>
                    <a:pt x="638" y="429"/>
                  </a:cubicBezTo>
                  <a:cubicBezTo>
                    <a:pt x="640" y="429"/>
                    <a:pt x="642" y="429"/>
                    <a:pt x="644" y="429"/>
                  </a:cubicBezTo>
                  <a:cubicBezTo>
                    <a:pt x="655" y="427"/>
                    <a:pt x="676" y="424"/>
                    <a:pt x="686" y="423"/>
                  </a:cubicBezTo>
                  <a:cubicBezTo>
                    <a:pt x="691" y="422"/>
                    <a:pt x="697" y="421"/>
                    <a:pt x="704" y="420"/>
                  </a:cubicBezTo>
                  <a:cubicBezTo>
                    <a:pt x="711" y="419"/>
                    <a:pt x="718" y="417"/>
                    <a:pt x="722" y="417"/>
                  </a:cubicBezTo>
                  <a:cubicBezTo>
                    <a:pt x="726" y="416"/>
                    <a:pt x="731" y="416"/>
                    <a:pt x="736" y="415"/>
                  </a:cubicBezTo>
                  <a:cubicBezTo>
                    <a:pt x="742" y="414"/>
                    <a:pt x="749" y="413"/>
                    <a:pt x="753" y="412"/>
                  </a:cubicBezTo>
                  <a:cubicBezTo>
                    <a:pt x="754" y="412"/>
                    <a:pt x="755" y="412"/>
                    <a:pt x="755" y="412"/>
                  </a:cubicBezTo>
                  <a:cubicBezTo>
                    <a:pt x="756" y="412"/>
                    <a:pt x="757" y="412"/>
                    <a:pt x="758" y="412"/>
                  </a:cubicBezTo>
                  <a:cubicBezTo>
                    <a:pt x="758" y="411"/>
                    <a:pt x="759" y="410"/>
                    <a:pt x="760" y="410"/>
                  </a:cubicBezTo>
                  <a:cubicBezTo>
                    <a:pt x="761" y="408"/>
                    <a:pt x="761" y="408"/>
                    <a:pt x="761" y="408"/>
                  </a:cubicBezTo>
                  <a:cubicBezTo>
                    <a:pt x="770" y="407"/>
                    <a:pt x="770" y="407"/>
                    <a:pt x="770" y="407"/>
                  </a:cubicBezTo>
                  <a:cubicBezTo>
                    <a:pt x="770" y="406"/>
                    <a:pt x="771" y="405"/>
                    <a:pt x="772" y="405"/>
                  </a:cubicBezTo>
                  <a:cubicBezTo>
                    <a:pt x="773" y="404"/>
                    <a:pt x="777" y="402"/>
                    <a:pt x="778" y="401"/>
                  </a:cubicBezTo>
                  <a:cubicBezTo>
                    <a:pt x="779" y="400"/>
                    <a:pt x="782" y="397"/>
                    <a:pt x="784" y="397"/>
                  </a:cubicBezTo>
                  <a:cubicBezTo>
                    <a:pt x="786" y="396"/>
                    <a:pt x="790" y="396"/>
                    <a:pt x="792" y="396"/>
                  </a:cubicBezTo>
                  <a:cubicBezTo>
                    <a:pt x="793" y="395"/>
                    <a:pt x="796" y="395"/>
                    <a:pt x="797" y="395"/>
                  </a:cubicBezTo>
                  <a:cubicBezTo>
                    <a:pt x="799" y="394"/>
                    <a:pt x="801" y="390"/>
                    <a:pt x="802" y="389"/>
                  </a:cubicBezTo>
                  <a:cubicBezTo>
                    <a:pt x="804" y="388"/>
                    <a:pt x="807" y="386"/>
                    <a:pt x="809" y="385"/>
                  </a:cubicBezTo>
                  <a:cubicBezTo>
                    <a:pt x="811" y="384"/>
                    <a:pt x="816" y="381"/>
                    <a:pt x="819" y="380"/>
                  </a:cubicBezTo>
                  <a:cubicBezTo>
                    <a:pt x="820" y="379"/>
                    <a:pt x="823" y="378"/>
                    <a:pt x="824" y="377"/>
                  </a:cubicBezTo>
                  <a:cubicBezTo>
                    <a:pt x="825" y="377"/>
                    <a:pt x="828" y="378"/>
                    <a:pt x="829" y="377"/>
                  </a:cubicBezTo>
                  <a:cubicBezTo>
                    <a:pt x="830" y="377"/>
                    <a:pt x="832" y="375"/>
                    <a:pt x="832" y="374"/>
                  </a:cubicBezTo>
                  <a:cubicBezTo>
                    <a:pt x="833" y="373"/>
                    <a:pt x="832" y="370"/>
                    <a:pt x="832" y="368"/>
                  </a:cubicBezTo>
                  <a:cubicBezTo>
                    <a:pt x="832" y="368"/>
                    <a:pt x="834" y="366"/>
                    <a:pt x="834" y="365"/>
                  </a:cubicBezTo>
                  <a:cubicBezTo>
                    <a:pt x="834" y="364"/>
                    <a:pt x="835" y="362"/>
                    <a:pt x="835" y="360"/>
                  </a:cubicBezTo>
                  <a:cubicBezTo>
                    <a:pt x="835" y="359"/>
                    <a:pt x="835" y="357"/>
                    <a:pt x="835" y="356"/>
                  </a:cubicBezTo>
                  <a:cubicBezTo>
                    <a:pt x="836" y="355"/>
                    <a:pt x="839" y="354"/>
                    <a:pt x="840" y="354"/>
                  </a:cubicBezTo>
                  <a:cubicBezTo>
                    <a:pt x="841" y="353"/>
                    <a:pt x="843" y="354"/>
                    <a:pt x="844" y="354"/>
                  </a:cubicBezTo>
                  <a:cubicBezTo>
                    <a:pt x="845" y="354"/>
                    <a:pt x="847" y="354"/>
                    <a:pt x="848" y="353"/>
                  </a:cubicBezTo>
                  <a:cubicBezTo>
                    <a:pt x="849" y="353"/>
                    <a:pt x="851" y="350"/>
                    <a:pt x="853" y="350"/>
                  </a:cubicBezTo>
                  <a:cubicBezTo>
                    <a:pt x="854" y="349"/>
                    <a:pt x="857" y="348"/>
                    <a:pt x="858" y="348"/>
                  </a:cubicBezTo>
                  <a:cubicBezTo>
                    <a:pt x="859" y="347"/>
                    <a:pt x="862" y="346"/>
                    <a:pt x="862" y="345"/>
                  </a:cubicBezTo>
                  <a:cubicBezTo>
                    <a:pt x="863" y="344"/>
                    <a:pt x="863" y="342"/>
                    <a:pt x="863" y="341"/>
                  </a:cubicBezTo>
                  <a:cubicBezTo>
                    <a:pt x="863" y="339"/>
                    <a:pt x="864" y="336"/>
                    <a:pt x="863" y="335"/>
                  </a:cubicBezTo>
                  <a:cubicBezTo>
                    <a:pt x="863" y="333"/>
                    <a:pt x="861" y="330"/>
                    <a:pt x="861" y="329"/>
                  </a:cubicBezTo>
                  <a:cubicBezTo>
                    <a:pt x="862" y="328"/>
                    <a:pt x="864" y="327"/>
                    <a:pt x="864" y="326"/>
                  </a:cubicBezTo>
                  <a:cubicBezTo>
                    <a:pt x="865" y="325"/>
                    <a:pt x="866" y="321"/>
                    <a:pt x="867" y="321"/>
                  </a:cubicBezTo>
                  <a:cubicBezTo>
                    <a:pt x="868" y="320"/>
                    <a:pt x="872" y="321"/>
                    <a:pt x="873" y="321"/>
                  </a:cubicBezTo>
                  <a:cubicBezTo>
                    <a:pt x="874" y="320"/>
                    <a:pt x="875" y="317"/>
                    <a:pt x="875" y="316"/>
                  </a:cubicBezTo>
                  <a:cubicBezTo>
                    <a:pt x="876" y="315"/>
                    <a:pt x="878" y="313"/>
                    <a:pt x="879" y="312"/>
                  </a:cubicBezTo>
                  <a:cubicBezTo>
                    <a:pt x="879" y="311"/>
                    <a:pt x="879" y="308"/>
                    <a:pt x="879" y="306"/>
                  </a:cubicBezTo>
                  <a:cubicBezTo>
                    <a:pt x="879" y="305"/>
                    <a:pt x="878" y="303"/>
                    <a:pt x="878" y="301"/>
                  </a:cubicBezTo>
                  <a:cubicBezTo>
                    <a:pt x="878" y="300"/>
                    <a:pt x="879" y="298"/>
                    <a:pt x="880" y="297"/>
                  </a:cubicBezTo>
                  <a:cubicBezTo>
                    <a:pt x="881" y="296"/>
                    <a:pt x="884" y="295"/>
                    <a:pt x="885" y="294"/>
                  </a:cubicBezTo>
                  <a:cubicBezTo>
                    <a:pt x="887" y="293"/>
                    <a:pt x="890" y="289"/>
                    <a:pt x="892" y="287"/>
                  </a:cubicBezTo>
                  <a:cubicBezTo>
                    <a:pt x="893" y="286"/>
                    <a:pt x="895" y="283"/>
                    <a:pt x="897" y="281"/>
                  </a:cubicBezTo>
                  <a:cubicBezTo>
                    <a:pt x="899" y="279"/>
                    <a:pt x="903" y="277"/>
                    <a:pt x="906" y="275"/>
                  </a:cubicBezTo>
                  <a:cubicBezTo>
                    <a:pt x="907" y="274"/>
                    <a:pt x="911" y="271"/>
                    <a:pt x="913" y="270"/>
                  </a:cubicBezTo>
                  <a:cubicBezTo>
                    <a:pt x="915" y="269"/>
                    <a:pt x="919" y="268"/>
                    <a:pt x="921" y="267"/>
                  </a:cubicBezTo>
                  <a:cubicBezTo>
                    <a:pt x="922" y="266"/>
                    <a:pt x="925" y="262"/>
                    <a:pt x="925" y="262"/>
                  </a:cubicBezTo>
                  <a:cubicBezTo>
                    <a:pt x="962" y="213"/>
                    <a:pt x="962" y="213"/>
                    <a:pt x="962" y="213"/>
                  </a:cubicBezTo>
                  <a:cubicBezTo>
                    <a:pt x="962" y="209"/>
                    <a:pt x="962" y="209"/>
                    <a:pt x="962" y="209"/>
                  </a:cubicBezTo>
                  <a:cubicBezTo>
                    <a:pt x="962" y="209"/>
                    <a:pt x="962" y="209"/>
                    <a:pt x="961" y="210"/>
                  </a:cubicBezTo>
                  <a:cubicBezTo>
                    <a:pt x="960" y="210"/>
                    <a:pt x="956" y="211"/>
                    <a:pt x="955" y="211"/>
                  </a:cubicBezTo>
                  <a:cubicBezTo>
                    <a:pt x="953" y="211"/>
                    <a:pt x="952" y="208"/>
                    <a:pt x="950" y="208"/>
                  </a:cubicBezTo>
                  <a:cubicBezTo>
                    <a:pt x="949" y="208"/>
                    <a:pt x="947" y="209"/>
                    <a:pt x="946" y="209"/>
                  </a:cubicBezTo>
                  <a:cubicBezTo>
                    <a:pt x="945" y="209"/>
                    <a:pt x="943" y="209"/>
                    <a:pt x="942" y="208"/>
                  </a:cubicBezTo>
                  <a:cubicBezTo>
                    <a:pt x="941" y="207"/>
                    <a:pt x="943" y="204"/>
                    <a:pt x="942" y="203"/>
                  </a:cubicBezTo>
                  <a:cubicBezTo>
                    <a:pt x="942" y="202"/>
                    <a:pt x="939" y="202"/>
                    <a:pt x="938" y="201"/>
                  </a:cubicBezTo>
                  <a:cubicBezTo>
                    <a:pt x="937" y="200"/>
                    <a:pt x="936" y="195"/>
                    <a:pt x="934" y="194"/>
                  </a:cubicBezTo>
                  <a:cubicBezTo>
                    <a:pt x="933" y="194"/>
                    <a:pt x="932" y="198"/>
                    <a:pt x="930" y="198"/>
                  </a:cubicBezTo>
                  <a:cubicBezTo>
                    <a:pt x="929" y="198"/>
                    <a:pt x="928" y="195"/>
                    <a:pt x="927" y="195"/>
                  </a:cubicBezTo>
                  <a:cubicBezTo>
                    <a:pt x="926" y="194"/>
                    <a:pt x="922" y="196"/>
                    <a:pt x="920" y="195"/>
                  </a:cubicBezTo>
                  <a:cubicBezTo>
                    <a:pt x="919" y="195"/>
                    <a:pt x="918" y="194"/>
                    <a:pt x="917" y="193"/>
                  </a:cubicBezTo>
                  <a:cubicBezTo>
                    <a:pt x="916" y="192"/>
                    <a:pt x="916" y="189"/>
                    <a:pt x="915" y="188"/>
                  </a:cubicBezTo>
                  <a:cubicBezTo>
                    <a:pt x="914" y="187"/>
                    <a:pt x="911" y="186"/>
                    <a:pt x="911" y="184"/>
                  </a:cubicBezTo>
                  <a:cubicBezTo>
                    <a:pt x="910" y="183"/>
                    <a:pt x="911" y="180"/>
                    <a:pt x="911" y="179"/>
                  </a:cubicBezTo>
                  <a:cubicBezTo>
                    <a:pt x="910" y="178"/>
                    <a:pt x="909" y="176"/>
                    <a:pt x="908" y="176"/>
                  </a:cubicBezTo>
                  <a:cubicBezTo>
                    <a:pt x="907" y="175"/>
                    <a:pt x="904" y="174"/>
                    <a:pt x="903" y="174"/>
                  </a:cubicBezTo>
                  <a:cubicBezTo>
                    <a:pt x="902" y="173"/>
                    <a:pt x="898" y="171"/>
                    <a:pt x="898" y="171"/>
                  </a:cubicBezTo>
                  <a:cubicBezTo>
                    <a:pt x="898" y="170"/>
                    <a:pt x="897" y="167"/>
                    <a:pt x="896" y="166"/>
                  </a:cubicBezTo>
                  <a:cubicBezTo>
                    <a:pt x="895" y="164"/>
                    <a:pt x="895" y="160"/>
                    <a:pt x="893" y="159"/>
                  </a:cubicBezTo>
                  <a:cubicBezTo>
                    <a:pt x="892" y="157"/>
                    <a:pt x="888" y="156"/>
                    <a:pt x="887" y="156"/>
                  </a:cubicBezTo>
                  <a:cubicBezTo>
                    <a:pt x="885" y="155"/>
                    <a:pt x="882" y="156"/>
                    <a:pt x="882" y="154"/>
                  </a:cubicBezTo>
                  <a:cubicBezTo>
                    <a:pt x="882" y="153"/>
                    <a:pt x="884" y="152"/>
                    <a:pt x="884" y="151"/>
                  </a:cubicBezTo>
                  <a:cubicBezTo>
                    <a:pt x="884" y="149"/>
                    <a:pt x="884" y="145"/>
                    <a:pt x="883" y="143"/>
                  </a:cubicBezTo>
                  <a:cubicBezTo>
                    <a:pt x="882" y="142"/>
                    <a:pt x="878" y="142"/>
                    <a:pt x="877" y="141"/>
                  </a:cubicBezTo>
                  <a:cubicBezTo>
                    <a:pt x="876" y="140"/>
                    <a:pt x="875" y="137"/>
                    <a:pt x="874" y="136"/>
                  </a:cubicBezTo>
                  <a:cubicBezTo>
                    <a:pt x="873" y="135"/>
                    <a:pt x="871" y="131"/>
                    <a:pt x="870" y="130"/>
                  </a:cubicBezTo>
                  <a:cubicBezTo>
                    <a:pt x="869" y="129"/>
                    <a:pt x="866" y="128"/>
                    <a:pt x="865" y="128"/>
                  </a:cubicBezTo>
                  <a:cubicBezTo>
                    <a:pt x="865" y="127"/>
                    <a:pt x="864" y="126"/>
                    <a:pt x="863" y="125"/>
                  </a:cubicBezTo>
                  <a:cubicBezTo>
                    <a:pt x="862" y="124"/>
                    <a:pt x="860" y="124"/>
                    <a:pt x="859" y="123"/>
                  </a:cubicBezTo>
                  <a:cubicBezTo>
                    <a:pt x="858" y="123"/>
                    <a:pt x="856" y="121"/>
                    <a:pt x="856" y="120"/>
                  </a:cubicBezTo>
                  <a:cubicBezTo>
                    <a:pt x="855" y="119"/>
                    <a:pt x="855" y="117"/>
                    <a:pt x="855" y="117"/>
                  </a:cubicBezTo>
                  <a:cubicBezTo>
                    <a:pt x="856" y="116"/>
                    <a:pt x="857" y="115"/>
                    <a:pt x="858" y="115"/>
                  </a:cubicBezTo>
                  <a:cubicBezTo>
                    <a:pt x="858" y="114"/>
                    <a:pt x="859" y="112"/>
                    <a:pt x="859" y="111"/>
                  </a:cubicBezTo>
                  <a:cubicBezTo>
                    <a:pt x="859" y="110"/>
                    <a:pt x="857" y="107"/>
                    <a:pt x="857" y="105"/>
                  </a:cubicBezTo>
                  <a:cubicBezTo>
                    <a:pt x="857" y="105"/>
                    <a:pt x="858" y="103"/>
                    <a:pt x="859" y="102"/>
                  </a:cubicBezTo>
                  <a:cubicBezTo>
                    <a:pt x="859" y="101"/>
                    <a:pt x="861" y="99"/>
                    <a:pt x="862" y="98"/>
                  </a:cubicBezTo>
                  <a:cubicBezTo>
                    <a:pt x="862" y="97"/>
                    <a:pt x="862" y="95"/>
                    <a:pt x="861" y="94"/>
                  </a:cubicBezTo>
                  <a:cubicBezTo>
                    <a:pt x="861" y="92"/>
                    <a:pt x="859" y="88"/>
                    <a:pt x="858" y="86"/>
                  </a:cubicBezTo>
                  <a:cubicBezTo>
                    <a:pt x="857" y="85"/>
                    <a:pt x="855" y="84"/>
                    <a:pt x="855" y="83"/>
                  </a:cubicBezTo>
                  <a:cubicBezTo>
                    <a:pt x="854" y="82"/>
                    <a:pt x="853" y="80"/>
                    <a:pt x="853" y="78"/>
                  </a:cubicBezTo>
                  <a:cubicBezTo>
                    <a:pt x="852" y="78"/>
                    <a:pt x="852" y="78"/>
                    <a:pt x="851" y="77"/>
                  </a:cubicBezTo>
                  <a:cubicBezTo>
                    <a:pt x="851" y="77"/>
                    <a:pt x="850" y="77"/>
                    <a:pt x="850" y="77"/>
                  </a:cubicBezTo>
                  <a:cubicBezTo>
                    <a:pt x="848" y="75"/>
                    <a:pt x="846" y="72"/>
                    <a:pt x="845" y="68"/>
                  </a:cubicBezTo>
                  <a:cubicBezTo>
                    <a:pt x="845" y="68"/>
                    <a:pt x="845" y="68"/>
                    <a:pt x="845" y="68"/>
                  </a:cubicBezTo>
                  <a:cubicBezTo>
                    <a:pt x="845" y="67"/>
                    <a:pt x="844" y="66"/>
                    <a:pt x="844" y="65"/>
                  </a:cubicBezTo>
                  <a:cubicBezTo>
                    <a:pt x="844" y="65"/>
                    <a:pt x="844" y="65"/>
                    <a:pt x="844" y="65"/>
                  </a:cubicBezTo>
                  <a:cubicBezTo>
                    <a:pt x="844" y="65"/>
                    <a:pt x="843" y="64"/>
                    <a:pt x="843" y="64"/>
                  </a:cubicBezTo>
                  <a:cubicBezTo>
                    <a:pt x="842" y="64"/>
                    <a:pt x="841" y="64"/>
                    <a:pt x="840" y="63"/>
                  </a:cubicBezTo>
                  <a:cubicBezTo>
                    <a:pt x="840" y="63"/>
                    <a:pt x="839" y="63"/>
                    <a:pt x="839" y="63"/>
                  </a:cubicBezTo>
                  <a:cubicBezTo>
                    <a:pt x="837" y="62"/>
                    <a:pt x="835" y="61"/>
                    <a:pt x="833" y="60"/>
                  </a:cubicBezTo>
                  <a:cubicBezTo>
                    <a:pt x="832" y="59"/>
                    <a:pt x="832" y="58"/>
                    <a:pt x="831" y="57"/>
                  </a:cubicBezTo>
                  <a:cubicBezTo>
                    <a:pt x="831" y="56"/>
                    <a:pt x="831" y="56"/>
                    <a:pt x="830" y="56"/>
                  </a:cubicBezTo>
                  <a:cubicBezTo>
                    <a:pt x="830" y="56"/>
                    <a:pt x="829" y="56"/>
                    <a:pt x="828" y="56"/>
                  </a:cubicBezTo>
                  <a:cubicBezTo>
                    <a:pt x="828" y="56"/>
                    <a:pt x="827" y="56"/>
                    <a:pt x="827" y="56"/>
                  </a:cubicBezTo>
                  <a:cubicBezTo>
                    <a:pt x="825" y="57"/>
                    <a:pt x="823" y="58"/>
                    <a:pt x="821" y="58"/>
                  </a:cubicBezTo>
                  <a:cubicBezTo>
                    <a:pt x="821" y="58"/>
                    <a:pt x="820" y="58"/>
                    <a:pt x="820" y="58"/>
                  </a:cubicBezTo>
                  <a:cubicBezTo>
                    <a:pt x="815" y="58"/>
                    <a:pt x="810" y="53"/>
                    <a:pt x="809" y="51"/>
                  </a:cubicBezTo>
                  <a:cubicBezTo>
                    <a:pt x="807" y="49"/>
                    <a:pt x="806" y="44"/>
                    <a:pt x="806" y="43"/>
                  </a:cubicBezTo>
                  <a:cubicBezTo>
                    <a:pt x="805" y="42"/>
                    <a:pt x="805" y="41"/>
                    <a:pt x="805" y="39"/>
                  </a:cubicBezTo>
                  <a:cubicBezTo>
                    <a:pt x="805" y="39"/>
                    <a:pt x="805" y="39"/>
                    <a:pt x="805" y="39"/>
                  </a:cubicBezTo>
                  <a:cubicBezTo>
                    <a:pt x="804" y="38"/>
                    <a:pt x="802" y="37"/>
                    <a:pt x="802" y="35"/>
                  </a:cubicBezTo>
                  <a:cubicBezTo>
                    <a:pt x="801" y="33"/>
                    <a:pt x="802" y="31"/>
                    <a:pt x="802" y="29"/>
                  </a:cubicBezTo>
                  <a:cubicBezTo>
                    <a:pt x="802" y="29"/>
                    <a:pt x="802" y="28"/>
                    <a:pt x="803" y="28"/>
                  </a:cubicBezTo>
                  <a:cubicBezTo>
                    <a:pt x="803" y="28"/>
                    <a:pt x="803" y="28"/>
                    <a:pt x="803" y="27"/>
                  </a:cubicBezTo>
                  <a:cubicBezTo>
                    <a:pt x="803" y="27"/>
                    <a:pt x="803" y="27"/>
                    <a:pt x="803" y="26"/>
                  </a:cubicBezTo>
                  <a:cubicBezTo>
                    <a:pt x="803" y="26"/>
                    <a:pt x="802" y="26"/>
                    <a:pt x="802" y="26"/>
                  </a:cubicBezTo>
                  <a:cubicBezTo>
                    <a:pt x="802" y="26"/>
                    <a:pt x="801" y="27"/>
                    <a:pt x="800" y="27"/>
                  </a:cubicBezTo>
                  <a:cubicBezTo>
                    <a:pt x="800" y="27"/>
                    <a:pt x="799" y="28"/>
                    <a:pt x="799" y="28"/>
                  </a:cubicBezTo>
                  <a:cubicBezTo>
                    <a:pt x="798" y="29"/>
                    <a:pt x="797" y="30"/>
                    <a:pt x="796" y="31"/>
                  </a:cubicBezTo>
                  <a:cubicBezTo>
                    <a:pt x="795" y="32"/>
                    <a:pt x="792" y="33"/>
                    <a:pt x="791" y="33"/>
                  </a:cubicBezTo>
                  <a:cubicBezTo>
                    <a:pt x="790" y="34"/>
                    <a:pt x="788" y="34"/>
                    <a:pt x="787" y="34"/>
                  </a:cubicBezTo>
                  <a:cubicBezTo>
                    <a:pt x="787" y="34"/>
                    <a:pt x="787" y="35"/>
                    <a:pt x="787" y="36"/>
                  </a:cubicBezTo>
                  <a:cubicBezTo>
                    <a:pt x="787" y="36"/>
                    <a:pt x="787" y="36"/>
                    <a:pt x="787" y="37"/>
                  </a:cubicBezTo>
                  <a:cubicBezTo>
                    <a:pt x="786" y="39"/>
                    <a:pt x="785" y="40"/>
                    <a:pt x="784" y="42"/>
                  </a:cubicBezTo>
                  <a:cubicBezTo>
                    <a:pt x="783" y="43"/>
                    <a:pt x="782" y="44"/>
                    <a:pt x="781" y="44"/>
                  </a:cubicBezTo>
                  <a:cubicBezTo>
                    <a:pt x="781" y="44"/>
                    <a:pt x="781" y="45"/>
                    <a:pt x="781" y="45"/>
                  </a:cubicBezTo>
                  <a:cubicBezTo>
                    <a:pt x="781" y="46"/>
                    <a:pt x="781" y="46"/>
                    <a:pt x="781" y="46"/>
                  </a:cubicBezTo>
                  <a:cubicBezTo>
                    <a:pt x="780" y="48"/>
                    <a:pt x="780" y="51"/>
                    <a:pt x="778" y="53"/>
                  </a:cubicBezTo>
                  <a:cubicBezTo>
                    <a:pt x="775" y="57"/>
                    <a:pt x="767" y="58"/>
                    <a:pt x="767" y="58"/>
                  </a:cubicBezTo>
                  <a:cubicBezTo>
                    <a:pt x="767" y="58"/>
                    <a:pt x="767" y="58"/>
                    <a:pt x="766" y="58"/>
                  </a:cubicBezTo>
                  <a:cubicBezTo>
                    <a:pt x="765" y="58"/>
                    <a:pt x="764" y="57"/>
                    <a:pt x="762" y="57"/>
                  </a:cubicBezTo>
                  <a:cubicBezTo>
                    <a:pt x="762" y="57"/>
                    <a:pt x="762" y="57"/>
                    <a:pt x="762" y="57"/>
                  </a:cubicBezTo>
                  <a:cubicBezTo>
                    <a:pt x="761" y="59"/>
                    <a:pt x="760" y="62"/>
                    <a:pt x="757" y="63"/>
                  </a:cubicBezTo>
                  <a:cubicBezTo>
                    <a:pt x="756" y="63"/>
                    <a:pt x="756" y="63"/>
                    <a:pt x="755" y="63"/>
                  </a:cubicBezTo>
                  <a:cubicBezTo>
                    <a:pt x="751" y="63"/>
                    <a:pt x="747" y="60"/>
                    <a:pt x="747" y="59"/>
                  </a:cubicBezTo>
                  <a:cubicBezTo>
                    <a:pt x="745" y="58"/>
                    <a:pt x="745" y="57"/>
                    <a:pt x="744" y="56"/>
                  </a:cubicBezTo>
                  <a:cubicBezTo>
                    <a:pt x="744" y="56"/>
                    <a:pt x="744" y="55"/>
                    <a:pt x="744" y="55"/>
                  </a:cubicBezTo>
                  <a:cubicBezTo>
                    <a:pt x="743" y="55"/>
                    <a:pt x="743" y="54"/>
                    <a:pt x="742" y="54"/>
                  </a:cubicBezTo>
                  <a:cubicBezTo>
                    <a:pt x="742" y="54"/>
                    <a:pt x="742" y="54"/>
                    <a:pt x="742" y="54"/>
                  </a:cubicBezTo>
                  <a:cubicBezTo>
                    <a:pt x="741" y="54"/>
                    <a:pt x="740" y="54"/>
                    <a:pt x="740" y="54"/>
                  </a:cubicBezTo>
                  <a:cubicBezTo>
                    <a:pt x="739" y="54"/>
                    <a:pt x="738" y="54"/>
                    <a:pt x="738" y="54"/>
                  </a:cubicBezTo>
                  <a:cubicBezTo>
                    <a:pt x="737" y="54"/>
                    <a:pt x="737" y="54"/>
                    <a:pt x="737" y="54"/>
                  </a:cubicBezTo>
                  <a:cubicBezTo>
                    <a:pt x="737" y="54"/>
                    <a:pt x="736" y="54"/>
                    <a:pt x="736" y="54"/>
                  </a:cubicBezTo>
                  <a:cubicBezTo>
                    <a:pt x="736" y="54"/>
                    <a:pt x="735" y="55"/>
                    <a:pt x="735" y="55"/>
                  </a:cubicBezTo>
                  <a:cubicBezTo>
                    <a:pt x="732" y="55"/>
                    <a:pt x="731" y="54"/>
                    <a:pt x="729" y="54"/>
                  </a:cubicBezTo>
                  <a:cubicBezTo>
                    <a:pt x="728" y="53"/>
                    <a:pt x="727" y="52"/>
                    <a:pt x="725" y="51"/>
                  </a:cubicBezTo>
                  <a:cubicBezTo>
                    <a:pt x="725" y="51"/>
                    <a:pt x="725" y="51"/>
                    <a:pt x="724" y="51"/>
                  </a:cubicBezTo>
                  <a:cubicBezTo>
                    <a:pt x="723" y="50"/>
                    <a:pt x="721" y="50"/>
                    <a:pt x="721" y="50"/>
                  </a:cubicBezTo>
                  <a:cubicBezTo>
                    <a:pt x="720" y="50"/>
                    <a:pt x="718" y="50"/>
                    <a:pt x="718" y="50"/>
                  </a:cubicBezTo>
                  <a:cubicBezTo>
                    <a:pt x="717" y="51"/>
                    <a:pt x="717" y="51"/>
                    <a:pt x="717" y="51"/>
                  </a:cubicBezTo>
                  <a:cubicBezTo>
                    <a:pt x="716" y="52"/>
                    <a:pt x="715" y="54"/>
                    <a:pt x="714" y="55"/>
                  </a:cubicBezTo>
                  <a:cubicBezTo>
                    <a:pt x="713" y="55"/>
                    <a:pt x="712" y="56"/>
                    <a:pt x="711" y="56"/>
                  </a:cubicBezTo>
                  <a:cubicBezTo>
                    <a:pt x="711" y="56"/>
                    <a:pt x="711" y="56"/>
                    <a:pt x="711" y="56"/>
                  </a:cubicBezTo>
                  <a:cubicBezTo>
                    <a:pt x="711" y="58"/>
                    <a:pt x="711" y="61"/>
                    <a:pt x="709" y="63"/>
                  </a:cubicBezTo>
                  <a:cubicBezTo>
                    <a:pt x="707" y="65"/>
                    <a:pt x="704" y="66"/>
                    <a:pt x="700" y="66"/>
                  </a:cubicBezTo>
                  <a:cubicBezTo>
                    <a:pt x="700" y="66"/>
                    <a:pt x="700" y="66"/>
                    <a:pt x="699" y="66"/>
                  </a:cubicBezTo>
                  <a:cubicBezTo>
                    <a:pt x="698" y="66"/>
                    <a:pt x="695" y="66"/>
                    <a:pt x="693" y="65"/>
                  </a:cubicBezTo>
                  <a:cubicBezTo>
                    <a:pt x="693" y="65"/>
                    <a:pt x="692" y="65"/>
                    <a:pt x="691" y="65"/>
                  </a:cubicBezTo>
                  <a:cubicBezTo>
                    <a:pt x="691" y="65"/>
                    <a:pt x="691" y="65"/>
                    <a:pt x="690" y="65"/>
                  </a:cubicBezTo>
                  <a:cubicBezTo>
                    <a:pt x="689" y="65"/>
                    <a:pt x="686" y="65"/>
                    <a:pt x="684" y="63"/>
                  </a:cubicBezTo>
                  <a:cubicBezTo>
                    <a:pt x="682" y="62"/>
                    <a:pt x="681" y="59"/>
                    <a:pt x="681" y="57"/>
                  </a:cubicBezTo>
                  <a:cubicBezTo>
                    <a:pt x="681" y="57"/>
                    <a:pt x="681" y="57"/>
                    <a:pt x="681" y="57"/>
                  </a:cubicBezTo>
                  <a:cubicBezTo>
                    <a:pt x="681" y="56"/>
                    <a:pt x="681" y="56"/>
                    <a:pt x="681" y="56"/>
                  </a:cubicBezTo>
                  <a:cubicBezTo>
                    <a:pt x="681" y="56"/>
                    <a:pt x="680" y="56"/>
                    <a:pt x="680" y="56"/>
                  </a:cubicBezTo>
                  <a:cubicBezTo>
                    <a:pt x="680" y="56"/>
                    <a:pt x="680" y="56"/>
                    <a:pt x="679" y="56"/>
                  </a:cubicBezTo>
                  <a:cubicBezTo>
                    <a:pt x="679" y="56"/>
                    <a:pt x="679" y="56"/>
                    <a:pt x="679" y="56"/>
                  </a:cubicBezTo>
                  <a:cubicBezTo>
                    <a:pt x="678" y="56"/>
                    <a:pt x="675" y="56"/>
                    <a:pt x="674" y="54"/>
                  </a:cubicBezTo>
                  <a:cubicBezTo>
                    <a:pt x="671" y="52"/>
                    <a:pt x="671" y="50"/>
                    <a:pt x="671" y="48"/>
                  </a:cubicBezTo>
                  <a:cubicBezTo>
                    <a:pt x="671" y="48"/>
                    <a:pt x="671" y="48"/>
                    <a:pt x="671" y="48"/>
                  </a:cubicBezTo>
                  <a:cubicBezTo>
                    <a:pt x="670" y="48"/>
                    <a:pt x="670" y="48"/>
                    <a:pt x="670" y="48"/>
                  </a:cubicBezTo>
                  <a:cubicBezTo>
                    <a:pt x="669" y="48"/>
                    <a:pt x="668" y="48"/>
                    <a:pt x="668" y="48"/>
                  </a:cubicBezTo>
                  <a:cubicBezTo>
                    <a:pt x="667" y="48"/>
                    <a:pt x="666" y="48"/>
                    <a:pt x="665" y="48"/>
                  </a:cubicBezTo>
                  <a:cubicBezTo>
                    <a:pt x="664" y="48"/>
                    <a:pt x="663" y="47"/>
                    <a:pt x="662" y="46"/>
                  </a:cubicBezTo>
                  <a:cubicBezTo>
                    <a:pt x="661" y="46"/>
                    <a:pt x="661" y="46"/>
                    <a:pt x="661" y="46"/>
                  </a:cubicBezTo>
                  <a:cubicBezTo>
                    <a:pt x="660" y="46"/>
                    <a:pt x="660" y="46"/>
                    <a:pt x="659" y="46"/>
                  </a:cubicBezTo>
                  <a:cubicBezTo>
                    <a:pt x="659" y="46"/>
                    <a:pt x="659" y="46"/>
                    <a:pt x="659" y="46"/>
                  </a:cubicBezTo>
                  <a:cubicBezTo>
                    <a:pt x="658" y="46"/>
                    <a:pt x="658" y="46"/>
                    <a:pt x="658" y="46"/>
                  </a:cubicBezTo>
                  <a:cubicBezTo>
                    <a:pt x="657" y="47"/>
                    <a:pt x="656" y="48"/>
                    <a:pt x="655" y="48"/>
                  </a:cubicBezTo>
                  <a:cubicBezTo>
                    <a:pt x="654" y="49"/>
                    <a:pt x="650" y="51"/>
                    <a:pt x="648" y="51"/>
                  </a:cubicBezTo>
                  <a:cubicBezTo>
                    <a:pt x="647" y="51"/>
                    <a:pt x="645" y="51"/>
                    <a:pt x="644" y="51"/>
                  </a:cubicBezTo>
                  <a:cubicBezTo>
                    <a:pt x="643" y="51"/>
                    <a:pt x="640" y="51"/>
                    <a:pt x="638" y="50"/>
                  </a:cubicBezTo>
                  <a:cubicBezTo>
                    <a:pt x="637" y="50"/>
                    <a:pt x="636" y="49"/>
                    <a:pt x="635" y="49"/>
                  </a:cubicBezTo>
                  <a:cubicBezTo>
                    <a:pt x="634" y="49"/>
                    <a:pt x="634" y="48"/>
                    <a:pt x="634" y="48"/>
                  </a:cubicBezTo>
                  <a:cubicBezTo>
                    <a:pt x="633" y="48"/>
                    <a:pt x="632" y="48"/>
                    <a:pt x="631" y="48"/>
                  </a:cubicBezTo>
                  <a:cubicBezTo>
                    <a:pt x="630" y="48"/>
                    <a:pt x="628" y="48"/>
                    <a:pt x="627" y="48"/>
                  </a:cubicBezTo>
                  <a:cubicBezTo>
                    <a:pt x="627" y="47"/>
                    <a:pt x="627" y="47"/>
                    <a:pt x="626" y="47"/>
                  </a:cubicBezTo>
                  <a:cubicBezTo>
                    <a:pt x="624" y="47"/>
                    <a:pt x="620" y="46"/>
                    <a:pt x="618" y="44"/>
                  </a:cubicBezTo>
                  <a:cubicBezTo>
                    <a:pt x="616" y="42"/>
                    <a:pt x="616" y="40"/>
                    <a:pt x="616" y="38"/>
                  </a:cubicBezTo>
                  <a:cubicBezTo>
                    <a:pt x="616" y="37"/>
                    <a:pt x="616" y="37"/>
                    <a:pt x="616" y="37"/>
                  </a:cubicBezTo>
                  <a:cubicBezTo>
                    <a:pt x="616" y="36"/>
                    <a:pt x="615" y="35"/>
                    <a:pt x="615" y="33"/>
                  </a:cubicBezTo>
                  <a:cubicBezTo>
                    <a:pt x="615" y="33"/>
                    <a:pt x="615" y="31"/>
                    <a:pt x="615" y="30"/>
                  </a:cubicBezTo>
                  <a:cubicBezTo>
                    <a:pt x="615" y="30"/>
                    <a:pt x="614" y="28"/>
                    <a:pt x="613" y="27"/>
                  </a:cubicBezTo>
                  <a:cubicBezTo>
                    <a:pt x="613" y="27"/>
                    <a:pt x="612" y="27"/>
                    <a:pt x="611" y="26"/>
                  </a:cubicBezTo>
                  <a:cubicBezTo>
                    <a:pt x="610" y="25"/>
                    <a:pt x="609" y="25"/>
                    <a:pt x="608" y="24"/>
                  </a:cubicBezTo>
                  <a:cubicBezTo>
                    <a:pt x="607" y="23"/>
                    <a:pt x="605" y="19"/>
                    <a:pt x="604" y="17"/>
                  </a:cubicBezTo>
                  <a:cubicBezTo>
                    <a:pt x="603" y="15"/>
                    <a:pt x="603" y="14"/>
                    <a:pt x="603" y="13"/>
                  </a:cubicBezTo>
                  <a:cubicBezTo>
                    <a:pt x="603" y="13"/>
                    <a:pt x="603" y="13"/>
                    <a:pt x="603" y="13"/>
                  </a:cubicBezTo>
                  <a:cubicBezTo>
                    <a:pt x="602" y="13"/>
                    <a:pt x="602" y="13"/>
                    <a:pt x="602" y="12"/>
                  </a:cubicBezTo>
                  <a:cubicBezTo>
                    <a:pt x="601" y="12"/>
                    <a:pt x="601" y="12"/>
                    <a:pt x="601" y="12"/>
                  </a:cubicBezTo>
                  <a:cubicBezTo>
                    <a:pt x="601" y="12"/>
                    <a:pt x="599" y="11"/>
                    <a:pt x="599" y="11"/>
                  </a:cubicBezTo>
                  <a:cubicBezTo>
                    <a:pt x="598" y="11"/>
                    <a:pt x="598" y="11"/>
                    <a:pt x="598" y="11"/>
                  </a:cubicBezTo>
                  <a:cubicBezTo>
                    <a:pt x="596" y="11"/>
                    <a:pt x="595" y="11"/>
                    <a:pt x="594" y="11"/>
                  </a:cubicBezTo>
                  <a:cubicBezTo>
                    <a:pt x="593" y="11"/>
                    <a:pt x="593" y="11"/>
                    <a:pt x="592" y="11"/>
                  </a:cubicBezTo>
                  <a:cubicBezTo>
                    <a:pt x="590" y="11"/>
                    <a:pt x="586" y="9"/>
                    <a:pt x="584" y="6"/>
                  </a:cubicBezTo>
                  <a:cubicBezTo>
                    <a:pt x="583" y="4"/>
                    <a:pt x="583" y="2"/>
                    <a:pt x="583" y="1"/>
                  </a:cubicBezTo>
                  <a:cubicBezTo>
                    <a:pt x="583" y="0"/>
                    <a:pt x="583" y="0"/>
                    <a:pt x="583" y="0"/>
                  </a:cubicBezTo>
                  <a:cubicBezTo>
                    <a:pt x="583" y="0"/>
                    <a:pt x="583" y="0"/>
                    <a:pt x="583" y="0"/>
                  </a:cubicBezTo>
                  <a:cubicBezTo>
                    <a:pt x="583" y="0"/>
                    <a:pt x="583" y="0"/>
                    <a:pt x="583" y="0"/>
                  </a:cubicBezTo>
                  <a:cubicBezTo>
                    <a:pt x="582" y="0"/>
                    <a:pt x="582" y="0"/>
                    <a:pt x="582" y="0"/>
                  </a:cubicBezTo>
                  <a:cubicBezTo>
                    <a:pt x="582" y="1"/>
                    <a:pt x="581" y="3"/>
                    <a:pt x="580" y="4"/>
                  </a:cubicBezTo>
                  <a:cubicBezTo>
                    <a:pt x="578" y="5"/>
                    <a:pt x="576" y="5"/>
                    <a:pt x="574" y="5"/>
                  </a:cubicBezTo>
                  <a:cubicBezTo>
                    <a:pt x="574" y="5"/>
                    <a:pt x="574" y="5"/>
                    <a:pt x="574" y="5"/>
                  </a:cubicBezTo>
                  <a:cubicBezTo>
                    <a:pt x="574" y="5"/>
                    <a:pt x="573" y="5"/>
                    <a:pt x="573" y="5"/>
                  </a:cubicBezTo>
                  <a:cubicBezTo>
                    <a:pt x="573" y="5"/>
                    <a:pt x="573" y="6"/>
                    <a:pt x="573" y="6"/>
                  </a:cubicBezTo>
                  <a:cubicBezTo>
                    <a:pt x="572" y="7"/>
                    <a:pt x="571" y="9"/>
                    <a:pt x="570" y="10"/>
                  </a:cubicBezTo>
                  <a:cubicBezTo>
                    <a:pt x="568" y="11"/>
                    <a:pt x="565" y="11"/>
                    <a:pt x="563" y="11"/>
                  </a:cubicBezTo>
                  <a:cubicBezTo>
                    <a:pt x="562" y="11"/>
                    <a:pt x="562" y="11"/>
                    <a:pt x="561" y="11"/>
                  </a:cubicBezTo>
                  <a:cubicBezTo>
                    <a:pt x="559" y="10"/>
                    <a:pt x="558" y="9"/>
                    <a:pt x="557" y="8"/>
                  </a:cubicBezTo>
                  <a:cubicBezTo>
                    <a:pt x="557" y="8"/>
                    <a:pt x="557" y="8"/>
                    <a:pt x="557" y="8"/>
                  </a:cubicBezTo>
                  <a:cubicBezTo>
                    <a:pt x="556" y="7"/>
                    <a:pt x="554" y="7"/>
                    <a:pt x="554" y="7"/>
                  </a:cubicBezTo>
                  <a:cubicBezTo>
                    <a:pt x="554" y="7"/>
                    <a:pt x="554" y="7"/>
                    <a:pt x="553" y="7"/>
                  </a:cubicBezTo>
                  <a:cubicBezTo>
                    <a:pt x="552" y="6"/>
                    <a:pt x="550" y="6"/>
                    <a:pt x="549" y="5"/>
                  </a:cubicBezTo>
                  <a:cubicBezTo>
                    <a:pt x="547" y="4"/>
                    <a:pt x="546" y="3"/>
                    <a:pt x="546" y="1"/>
                  </a:cubicBezTo>
                  <a:cubicBezTo>
                    <a:pt x="546" y="2"/>
                    <a:pt x="545" y="3"/>
                    <a:pt x="545" y="3"/>
                  </a:cubicBezTo>
                  <a:cubicBezTo>
                    <a:pt x="538" y="17"/>
                    <a:pt x="538" y="17"/>
                    <a:pt x="538" y="17"/>
                  </a:cubicBezTo>
                  <a:cubicBezTo>
                    <a:pt x="537" y="12"/>
                    <a:pt x="537" y="12"/>
                    <a:pt x="537" y="12"/>
                  </a:cubicBezTo>
                  <a:cubicBezTo>
                    <a:pt x="536" y="12"/>
                    <a:pt x="535" y="13"/>
                    <a:pt x="534" y="14"/>
                  </a:cubicBezTo>
                  <a:cubicBezTo>
                    <a:pt x="534" y="14"/>
                    <a:pt x="534" y="14"/>
                    <a:pt x="533" y="14"/>
                  </a:cubicBezTo>
                  <a:cubicBezTo>
                    <a:pt x="533" y="14"/>
                    <a:pt x="533" y="15"/>
                    <a:pt x="533" y="15"/>
                  </a:cubicBezTo>
                  <a:cubicBezTo>
                    <a:pt x="533" y="15"/>
                    <a:pt x="533" y="15"/>
                    <a:pt x="533" y="15"/>
                  </a:cubicBezTo>
                  <a:cubicBezTo>
                    <a:pt x="534" y="15"/>
                    <a:pt x="536" y="16"/>
                    <a:pt x="537" y="17"/>
                  </a:cubicBezTo>
                  <a:cubicBezTo>
                    <a:pt x="539" y="18"/>
                    <a:pt x="541" y="21"/>
                    <a:pt x="542" y="23"/>
                  </a:cubicBezTo>
                  <a:cubicBezTo>
                    <a:pt x="543" y="25"/>
                    <a:pt x="544" y="29"/>
                    <a:pt x="543" y="32"/>
                  </a:cubicBezTo>
                  <a:cubicBezTo>
                    <a:pt x="543" y="33"/>
                    <a:pt x="542" y="34"/>
                    <a:pt x="542" y="35"/>
                  </a:cubicBezTo>
                  <a:cubicBezTo>
                    <a:pt x="542" y="35"/>
                    <a:pt x="542" y="35"/>
                    <a:pt x="542" y="35"/>
                  </a:cubicBezTo>
                  <a:cubicBezTo>
                    <a:pt x="542" y="35"/>
                    <a:pt x="543" y="35"/>
                    <a:pt x="543" y="35"/>
                  </a:cubicBezTo>
                  <a:cubicBezTo>
                    <a:pt x="545" y="35"/>
                    <a:pt x="550" y="36"/>
                    <a:pt x="552" y="39"/>
                  </a:cubicBezTo>
                  <a:cubicBezTo>
                    <a:pt x="554" y="43"/>
                    <a:pt x="553" y="48"/>
                    <a:pt x="552" y="49"/>
                  </a:cubicBezTo>
                  <a:cubicBezTo>
                    <a:pt x="551" y="51"/>
                    <a:pt x="550" y="52"/>
                    <a:pt x="549" y="52"/>
                  </a:cubicBezTo>
                  <a:cubicBezTo>
                    <a:pt x="549" y="52"/>
                    <a:pt x="549" y="53"/>
                    <a:pt x="549" y="53"/>
                  </a:cubicBezTo>
                  <a:cubicBezTo>
                    <a:pt x="549" y="53"/>
                    <a:pt x="551" y="57"/>
                    <a:pt x="550" y="61"/>
                  </a:cubicBezTo>
                  <a:cubicBezTo>
                    <a:pt x="549" y="63"/>
                    <a:pt x="546" y="65"/>
                    <a:pt x="544" y="66"/>
                  </a:cubicBezTo>
                  <a:cubicBezTo>
                    <a:pt x="544" y="66"/>
                    <a:pt x="544" y="66"/>
                    <a:pt x="544" y="66"/>
                  </a:cubicBezTo>
                  <a:cubicBezTo>
                    <a:pt x="543" y="66"/>
                    <a:pt x="543" y="66"/>
                    <a:pt x="542" y="66"/>
                  </a:cubicBezTo>
                  <a:cubicBezTo>
                    <a:pt x="541" y="66"/>
                    <a:pt x="539" y="65"/>
                    <a:pt x="538" y="65"/>
                  </a:cubicBezTo>
                  <a:cubicBezTo>
                    <a:pt x="538" y="65"/>
                    <a:pt x="538" y="65"/>
                    <a:pt x="538" y="65"/>
                  </a:cubicBezTo>
                  <a:cubicBezTo>
                    <a:pt x="537" y="65"/>
                    <a:pt x="536" y="65"/>
                    <a:pt x="535" y="65"/>
                  </a:cubicBezTo>
                  <a:cubicBezTo>
                    <a:pt x="535" y="65"/>
                    <a:pt x="535" y="65"/>
                    <a:pt x="534" y="66"/>
                  </a:cubicBezTo>
                  <a:cubicBezTo>
                    <a:pt x="533" y="67"/>
                    <a:pt x="532" y="68"/>
                    <a:pt x="530" y="69"/>
                  </a:cubicBezTo>
                  <a:cubicBezTo>
                    <a:pt x="529" y="69"/>
                    <a:pt x="528" y="69"/>
                    <a:pt x="527" y="69"/>
                  </a:cubicBezTo>
                  <a:cubicBezTo>
                    <a:pt x="526" y="69"/>
                    <a:pt x="526" y="69"/>
                    <a:pt x="525" y="69"/>
                  </a:cubicBezTo>
                  <a:cubicBezTo>
                    <a:pt x="524" y="69"/>
                    <a:pt x="524" y="69"/>
                    <a:pt x="524" y="69"/>
                  </a:cubicBezTo>
                  <a:cubicBezTo>
                    <a:pt x="523" y="69"/>
                    <a:pt x="522" y="70"/>
                    <a:pt x="521" y="71"/>
                  </a:cubicBezTo>
                  <a:cubicBezTo>
                    <a:pt x="520" y="72"/>
                    <a:pt x="517" y="74"/>
                    <a:pt x="516" y="76"/>
                  </a:cubicBezTo>
                  <a:cubicBezTo>
                    <a:pt x="515" y="76"/>
                    <a:pt x="515" y="77"/>
                    <a:pt x="514" y="78"/>
                  </a:cubicBezTo>
                  <a:cubicBezTo>
                    <a:pt x="513" y="80"/>
                    <a:pt x="511" y="82"/>
                    <a:pt x="510" y="83"/>
                  </a:cubicBezTo>
                  <a:cubicBezTo>
                    <a:pt x="510" y="83"/>
                    <a:pt x="507" y="86"/>
                    <a:pt x="504" y="87"/>
                  </a:cubicBezTo>
                  <a:cubicBezTo>
                    <a:pt x="503" y="88"/>
                    <a:pt x="500" y="89"/>
                    <a:pt x="498" y="89"/>
                  </a:cubicBezTo>
                  <a:cubicBezTo>
                    <a:pt x="498" y="89"/>
                    <a:pt x="498" y="89"/>
                    <a:pt x="497" y="89"/>
                  </a:cubicBezTo>
                  <a:cubicBezTo>
                    <a:pt x="495" y="89"/>
                    <a:pt x="491" y="88"/>
                    <a:pt x="489" y="86"/>
                  </a:cubicBezTo>
                  <a:cubicBezTo>
                    <a:pt x="488" y="84"/>
                    <a:pt x="487" y="83"/>
                    <a:pt x="487" y="81"/>
                  </a:cubicBezTo>
                  <a:cubicBezTo>
                    <a:pt x="486" y="81"/>
                    <a:pt x="485" y="81"/>
                    <a:pt x="485" y="81"/>
                  </a:cubicBezTo>
                  <a:cubicBezTo>
                    <a:pt x="484" y="81"/>
                    <a:pt x="484" y="81"/>
                    <a:pt x="484" y="81"/>
                  </a:cubicBezTo>
                  <a:cubicBezTo>
                    <a:pt x="484" y="81"/>
                    <a:pt x="483" y="82"/>
                    <a:pt x="483" y="82"/>
                  </a:cubicBezTo>
                  <a:cubicBezTo>
                    <a:pt x="482" y="82"/>
                    <a:pt x="481" y="83"/>
                    <a:pt x="480" y="83"/>
                  </a:cubicBezTo>
                  <a:cubicBezTo>
                    <a:pt x="480" y="83"/>
                    <a:pt x="479" y="84"/>
                    <a:pt x="478" y="84"/>
                  </a:cubicBezTo>
                  <a:cubicBezTo>
                    <a:pt x="478" y="84"/>
                    <a:pt x="477" y="84"/>
                    <a:pt x="477" y="84"/>
                  </a:cubicBezTo>
                  <a:cubicBezTo>
                    <a:pt x="477" y="84"/>
                    <a:pt x="476" y="84"/>
                    <a:pt x="476" y="85"/>
                  </a:cubicBezTo>
                  <a:cubicBezTo>
                    <a:pt x="474" y="85"/>
                    <a:pt x="473" y="86"/>
                    <a:pt x="471" y="86"/>
                  </a:cubicBezTo>
                  <a:cubicBezTo>
                    <a:pt x="471" y="86"/>
                    <a:pt x="470" y="86"/>
                    <a:pt x="469" y="86"/>
                  </a:cubicBezTo>
                  <a:cubicBezTo>
                    <a:pt x="469" y="86"/>
                    <a:pt x="468" y="86"/>
                    <a:pt x="468" y="86"/>
                  </a:cubicBezTo>
                  <a:cubicBezTo>
                    <a:pt x="468" y="86"/>
                    <a:pt x="467" y="86"/>
                    <a:pt x="467" y="86"/>
                  </a:cubicBezTo>
                  <a:cubicBezTo>
                    <a:pt x="467" y="86"/>
                    <a:pt x="467" y="87"/>
                    <a:pt x="466" y="87"/>
                  </a:cubicBezTo>
                  <a:cubicBezTo>
                    <a:pt x="467" y="87"/>
                    <a:pt x="467" y="88"/>
                    <a:pt x="467" y="89"/>
                  </a:cubicBezTo>
                  <a:cubicBezTo>
                    <a:pt x="467" y="89"/>
                    <a:pt x="467" y="89"/>
                    <a:pt x="467" y="89"/>
                  </a:cubicBezTo>
                  <a:cubicBezTo>
                    <a:pt x="468" y="90"/>
                    <a:pt x="469" y="90"/>
                    <a:pt x="470" y="92"/>
                  </a:cubicBezTo>
                  <a:cubicBezTo>
                    <a:pt x="471" y="93"/>
                    <a:pt x="471" y="96"/>
                    <a:pt x="472" y="98"/>
                  </a:cubicBezTo>
                  <a:cubicBezTo>
                    <a:pt x="472" y="99"/>
                    <a:pt x="472" y="100"/>
                    <a:pt x="472" y="100"/>
                  </a:cubicBezTo>
                  <a:cubicBezTo>
                    <a:pt x="472" y="101"/>
                    <a:pt x="473" y="103"/>
                    <a:pt x="474" y="104"/>
                  </a:cubicBezTo>
                  <a:cubicBezTo>
                    <a:pt x="474" y="104"/>
                    <a:pt x="474" y="105"/>
                    <a:pt x="474" y="106"/>
                  </a:cubicBezTo>
                  <a:cubicBezTo>
                    <a:pt x="475" y="108"/>
                    <a:pt x="477" y="110"/>
                    <a:pt x="477" y="112"/>
                  </a:cubicBezTo>
                  <a:cubicBezTo>
                    <a:pt x="477" y="113"/>
                    <a:pt x="477" y="117"/>
                    <a:pt x="476" y="120"/>
                  </a:cubicBezTo>
                  <a:cubicBezTo>
                    <a:pt x="475" y="122"/>
                    <a:pt x="473" y="123"/>
                    <a:pt x="472" y="123"/>
                  </a:cubicBezTo>
                  <a:cubicBezTo>
                    <a:pt x="471" y="124"/>
                    <a:pt x="471" y="124"/>
                    <a:pt x="471" y="124"/>
                  </a:cubicBezTo>
                  <a:cubicBezTo>
                    <a:pt x="471" y="124"/>
                    <a:pt x="471" y="124"/>
                    <a:pt x="470" y="124"/>
                  </a:cubicBezTo>
                  <a:cubicBezTo>
                    <a:pt x="470" y="125"/>
                    <a:pt x="470" y="125"/>
                    <a:pt x="469" y="125"/>
                  </a:cubicBezTo>
                  <a:cubicBezTo>
                    <a:pt x="469" y="126"/>
                    <a:pt x="469" y="126"/>
                    <a:pt x="469" y="126"/>
                  </a:cubicBezTo>
                  <a:cubicBezTo>
                    <a:pt x="469" y="128"/>
                    <a:pt x="469" y="130"/>
                    <a:pt x="467" y="132"/>
                  </a:cubicBezTo>
                  <a:cubicBezTo>
                    <a:pt x="465" y="135"/>
                    <a:pt x="460" y="137"/>
                    <a:pt x="460" y="137"/>
                  </a:cubicBezTo>
                  <a:cubicBezTo>
                    <a:pt x="458" y="138"/>
                    <a:pt x="457" y="138"/>
                    <a:pt x="456" y="138"/>
                  </a:cubicBezTo>
                  <a:cubicBezTo>
                    <a:pt x="455" y="138"/>
                    <a:pt x="454" y="138"/>
                    <a:pt x="454" y="138"/>
                  </a:cubicBezTo>
                  <a:cubicBezTo>
                    <a:pt x="454" y="138"/>
                    <a:pt x="453" y="138"/>
                    <a:pt x="453" y="139"/>
                  </a:cubicBezTo>
                  <a:cubicBezTo>
                    <a:pt x="452" y="140"/>
                    <a:pt x="452" y="143"/>
                    <a:pt x="452" y="145"/>
                  </a:cubicBezTo>
                  <a:cubicBezTo>
                    <a:pt x="452" y="145"/>
                    <a:pt x="452" y="146"/>
                    <a:pt x="452" y="146"/>
                  </a:cubicBezTo>
                  <a:cubicBezTo>
                    <a:pt x="452" y="146"/>
                    <a:pt x="452" y="147"/>
                    <a:pt x="452" y="147"/>
                  </a:cubicBezTo>
                  <a:cubicBezTo>
                    <a:pt x="452" y="148"/>
                    <a:pt x="452" y="150"/>
                    <a:pt x="452" y="151"/>
                  </a:cubicBezTo>
                  <a:cubicBezTo>
                    <a:pt x="451" y="152"/>
                    <a:pt x="451" y="155"/>
                    <a:pt x="450" y="157"/>
                  </a:cubicBezTo>
                  <a:cubicBezTo>
                    <a:pt x="450" y="157"/>
                    <a:pt x="450" y="157"/>
                    <a:pt x="450" y="157"/>
                  </a:cubicBezTo>
                  <a:cubicBezTo>
                    <a:pt x="450" y="157"/>
                    <a:pt x="449" y="158"/>
                    <a:pt x="449" y="159"/>
                  </a:cubicBezTo>
                  <a:cubicBezTo>
                    <a:pt x="449" y="159"/>
                    <a:pt x="448" y="160"/>
                    <a:pt x="448" y="161"/>
                  </a:cubicBezTo>
                  <a:cubicBezTo>
                    <a:pt x="448" y="161"/>
                    <a:pt x="448" y="161"/>
                    <a:pt x="448" y="162"/>
                  </a:cubicBezTo>
                  <a:cubicBezTo>
                    <a:pt x="448" y="164"/>
                    <a:pt x="447" y="166"/>
                    <a:pt x="446" y="167"/>
                  </a:cubicBezTo>
                  <a:cubicBezTo>
                    <a:pt x="445" y="169"/>
                    <a:pt x="441" y="173"/>
                    <a:pt x="438" y="175"/>
                  </a:cubicBezTo>
                  <a:cubicBezTo>
                    <a:pt x="437" y="175"/>
                    <a:pt x="435" y="175"/>
                    <a:pt x="434" y="175"/>
                  </a:cubicBezTo>
                  <a:cubicBezTo>
                    <a:pt x="433" y="175"/>
                    <a:pt x="432" y="175"/>
                    <a:pt x="431" y="174"/>
                  </a:cubicBezTo>
                  <a:cubicBezTo>
                    <a:pt x="430" y="174"/>
                    <a:pt x="429" y="173"/>
                    <a:pt x="429" y="173"/>
                  </a:cubicBezTo>
                  <a:cubicBezTo>
                    <a:pt x="429" y="173"/>
                    <a:pt x="429" y="173"/>
                    <a:pt x="429" y="173"/>
                  </a:cubicBezTo>
                  <a:cubicBezTo>
                    <a:pt x="429" y="174"/>
                    <a:pt x="429" y="175"/>
                    <a:pt x="429" y="176"/>
                  </a:cubicBezTo>
                  <a:cubicBezTo>
                    <a:pt x="429" y="179"/>
                    <a:pt x="427" y="181"/>
                    <a:pt x="426" y="182"/>
                  </a:cubicBezTo>
                  <a:cubicBezTo>
                    <a:pt x="426" y="184"/>
                    <a:pt x="424" y="184"/>
                    <a:pt x="423" y="185"/>
                  </a:cubicBezTo>
                  <a:cubicBezTo>
                    <a:pt x="423" y="185"/>
                    <a:pt x="422" y="186"/>
                    <a:pt x="422" y="186"/>
                  </a:cubicBezTo>
                  <a:cubicBezTo>
                    <a:pt x="422" y="187"/>
                    <a:pt x="421" y="190"/>
                    <a:pt x="421" y="192"/>
                  </a:cubicBezTo>
                  <a:cubicBezTo>
                    <a:pt x="421" y="192"/>
                    <a:pt x="421" y="194"/>
                    <a:pt x="421" y="195"/>
                  </a:cubicBezTo>
                  <a:cubicBezTo>
                    <a:pt x="422" y="196"/>
                    <a:pt x="422" y="197"/>
                    <a:pt x="422" y="198"/>
                  </a:cubicBezTo>
                  <a:cubicBezTo>
                    <a:pt x="423" y="200"/>
                    <a:pt x="423" y="205"/>
                    <a:pt x="423" y="207"/>
                  </a:cubicBezTo>
                  <a:cubicBezTo>
                    <a:pt x="423" y="209"/>
                    <a:pt x="423" y="214"/>
                    <a:pt x="421" y="217"/>
                  </a:cubicBezTo>
                  <a:cubicBezTo>
                    <a:pt x="421" y="219"/>
                    <a:pt x="419" y="221"/>
                    <a:pt x="417" y="222"/>
                  </a:cubicBezTo>
                  <a:cubicBezTo>
                    <a:pt x="415" y="223"/>
                    <a:pt x="414" y="224"/>
                    <a:pt x="412" y="224"/>
                  </a:cubicBezTo>
                  <a:cubicBezTo>
                    <a:pt x="412" y="224"/>
                    <a:pt x="412" y="224"/>
                    <a:pt x="412" y="224"/>
                  </a:cubicBezTo>
                  <a:cubicBezTo>
                    <a:pt x="411" y="224"/>
                    <a:pt x="410" y="224"/>
                    <a:pt x="410" y="224"/>
                  </a:cubicBezTo>
                  <a:cubicBezTo>
                    <a:pt x="410" y="225"/>
                    <a:pt x="410" y="226"/>
                    <a:pt x="409" y="227"/>
                  </a:cubicBezTo>
                  <a:cubicBezTo>
                    <a:pt x="409" y="227"/>
                    <a:pt x="409" y="227"/>
                    <a:pt x="409" y="227"/>
                  </a:cubicBezTo>
                  <a:cubicBezTo>
                    <a:pt x="408" y="230"/>
                    <a:pt x="407" y="234"/>
                    <a:pt x="402" y="234"/>
                  </a:cubicBezTo>
                  <a:cubicBezTo>
                    <a:pt x="402" y="234"/>
                    <a:pt x="402" y="234"/>
                    <a:pt x="402" y="234"/>
                  </a:cubicBezTo>
                  <a:cubicBezTo>
                    <a:pt x="402" y="234"/>
                    <a:pt x="402" y="234"/>
                    <a:pt x="402" y="234"/>
                  </a:cubicBezTo>
                  <a:cubicBezTo>
                    <a:pt x="398" y="234"/>
                    <a:pt x="396" y="231"/>
                    <a:pt x="395" y="229"/>
                  </a:cubicBezTo>
                  <a:cubicBezTo>
                    <a:pt x="395" y="229"/>
                    <a:pt x="394" y="229"/>
                    <a:pt x="394" y="228"/>
                  </a:cubicBezTo>
                  <a:cubicBezTo>
                    <a:pt x="394" y="228"/>
                    <a:pt x="393" y="227"/>
                    <a:pt x="393" y="227"/>
                  </a:cubicBezTo>
                  <a:cubicBezTo>
                    <a:pt x="393" y="226"/>
                    <a:pt x="393" y="226"/>
                    <a:pt x="393" y="226"/>
                  </a:cubicBezTo>
                  <a:cubicBezTo>
                    <a:pt x="393" y="226"/>
                    <a:pt x="392" y="226"/>
                    <a:pt x="392" y="226"/>
                  </a:cubicBezTo>
                  <a:cubicBezTo>
                    <a:pt x="392" y="226"/>
                    <a:pt x="392" y="226"/>
                    <a:pt x="392" y="226"/>
                  </a:cubicBezTo>
                  <a:cubicBezTo>
                    <a:pt x="391" y="226"/>
                    <a:pt x="390" y="226"/>
                    <a:pt x="390" y="226"/>
                  </a:cubicBezTo>
                  <a:cubicBezTo>
                    <a:pt x="390" y="226"/>
                    <a:pt x="389" y="226"/>
                    <a:pt x="389" y="226"/>
                  </a:cubicBezTo>
                  <a:cubicBezTo>
                    <a:pt x="388" y="227"/>
                    <a:pt x="386" y="228"/>
                    <a:pt x="384" y="228"/>
                  </a:cubicBezTo>
                  <a:cubicBezTo>
                    <a:pt x="384" y="228"/>
                    <a:pt x="383" y="228"/>
                    <a:pt x="383" y="228"/>
                  </a:cubicBezTo>
                  <a:cubicBezTo>
                    <a:pt x="381" y="228"/>
                    <a:pt x="380" y="227"/>
                    <a:pt x="378" y="226"/>
                  </a:cubicBezTo>
                  <a:cubicBezTo>
                    <a:pt x="378" y="226"/>
                    <a:pt x="378" y="225"/>
                    <a:pt x="378" y="225"/>
                  </a:cubicBezTo>
                  <a:cubicBezTo>
                    <a:pt x="378" y="225"/>
                    <a:pt x="377" y="225"/>
                    <a:pt x="376" y="225"/>
                  </a:cubicBezTo>
                  <a:cubicBezTo>
                    <a:pt x="376" y="225"/>
                    <a:pt x="375" y="224"/>
                    <a:pt x="375" y="224"/>
                  </a:cubicBezTo>
                  <a:cubicBezTo>
                    <a:pt x="374" y="224"/>
                    <a:pt x="374" y="224"/>
                    <a:pt x="374" y="224"/>
                  </a:cubicBezTo>
                  <a:cubicBezTo>
                    <a:pt x="372" y="223"/>
                    <a:pt x="370" y="223"/>
                    <a:pt x="368" y="222"/>
                  </a:cubicBezTo>
                  <a:cubicBezTo>
                    <a:pt x="366" y="219"/>
                    <a:pt x="363" y="214"/>
                    <a:pt x="363" y="214"/>
                  </a:cubicBezTo>
                  <a:cubicBezTo>
                    <a:pt x="362" y="213"/>
                    <a:pt x="362" y="211"/>
                    <a:pt x="361" y="210"/>
                  </a:cubicBezTo>
                  <a:cubicBezTo>
                    <a:pt x="361" y="211"/>
                    <a:pt x="360" y="211"/>
                    <a:pt x="358" y="211"/>
                  </a:cubicBezTo>
                  <a:cubicBezTo>
                    <a:pt x="358" y="211"/>
                    <a:pt x="358" y="211"/>
                    <a:pt x="358" y="211"/>
                  </a:cubicBezTo>
                  <a:cubicBezTo>
                    <a:pt x="358" y="211"/>
                    <a:pt x="358" y="211"/>
                    <a:pt x="357" y="212"/>
                  </a:cubicBezTo>
                  <a:cubicBezTo>
                    <a:pt x="357" y="213"/>
                    <a:pt x="355" y="215"/>
                    <a:pt x="352" y="216"/>
                  </a:cubicBezTo>
                  <a:cubicBezTo>
                    <a:pt x="352" y="219"/>
                    <a:pt x="351" y="222"/>
                    <a:pt x="350" y="224"/>
                  </a:cubicBezTo>
                  <a:cubicBezTo>
                    <a:pt x="348" y="226"/>
                    <a:pt x="345" y="227"/>
                    <a:pt x="343" y="228"/>
                  </a:cubicBezTo>
                  <a:cubicBezTo>
                    <a:pt x="342" y="228"/>
                    <a:pt x="342" y="228"/>
                    <a:pt x="342" y="228"/>
                  </a:cubicBezTo>
                  <a:cubicBezTo>
                    <a:pt x="342" y="228"/>
                    <a:pt x="341" y="228"/>
                    <a:pt x="340" y="228"/>
                  </a:cubicBezTo>
                  <a:cubicBezTo>
                    <a:pt x="340" y="228"/>
                    <a:pt x="341" y="228"/>
                    <a:pt x="341" y="229"/>
                  </a:cubicBezTo>
                  <a:cubicBezTo>
                    <a:pt x="341" y="230"/>
                    <a:pt x="341" y="232"/>
                    <a:pt x="342" y="233"/>
                  </a:cubicBezTo>
                  <a:cubicBezTo>
                    <a:pt x="342" y="234"/>
                    <a:pt x="342" y="234"/>
                    <a:pt x="342" y="234"/>
                  </a:cubicBezTo>
                  <a:cubicBezTo>
                    <a:pt x="343" y="235"/>
                    <a:pt x="344" y="237"/>
                    <a:pt x="345" y="238"/>
                  </a:cubicBezTo>
                  <a:cubicBezTo>
                    <a:pt x="345" y="239"/>
                    <a:pt x="346" y="244"/>
                    <a:pt x="345" y="247"/>
                  </a:cubicBezTo>
                  <a:cubicBezTo>
                    <a:pt x="344" y="249"/>
                    <a:pt x="341" y="251"/>
                    <a:pt x="339" y="251"/>
                  </a:cubicBezTo>
                  <a:cubicBezTo>
                    <a:pt x="339" y="251"/>
                    <a:pt x="338" y="251"/>
                    <a:pt x="338" y="251"/>
                  </a:cubicBezTo>
                  <a:cubicBezTo>
                    <a:pt x="337" y="251"/>
                    <a:pt x="336" y="251"/>
                    <a:pt x="335" y="251"/>
                  </a:cubicBezTo>
                  <a:cubicBezTo>
                    <a:pt x="335" y="252"/>
                    <a:pt x="335" y="253"/>
                    <a:pt x="335" y="254"/>
                  </a:cubicBezTo>
                  <a:cubicBezTo>
                    <a:pt x="335" y="257"/>
                    <a:pt x="334" y="260"/>
                    <a:pt x="332" y="262"/>
                  </a:cubicBezTo>
                  <a:cubicBezTo>
                    <a:pt x="331" y="263"/>
                    <a:pt x="328" y="266"/>
                    <a:pt x="324" y="266"/>
                  </a:cubicBezTo>
                  <a:cubicBezTo>
                    <a:pt x="323" y="266"/>
                    <a:pt x="323" y="266"/>
                    <a:pt x="323" y="266"/>
                  </a:cubicBezTo>
                  <a:cubicBezTo>
                    <a:pt x="319" y="266"/>
                    <a:pt x="316" y="262"/>
                    <a:pt x="316" y="260"/>
                  </a:cubicBezTo>
                  <a:cubicBezTo>
                    <a:pt x="316" y="259"/>
                    <a:pt x="316" y="258"/>
                    <a:pt x="316" y="258"/>
                  </a:cubicBezTo>
                  <a:cubicBezTo>
                    <a:pt x="314" y="258"/>
                    <a:pt x="313" y="259"/>
                    <a:pt x="311" y="259"/>
                  </a:cubicBezTo>
                  <a:cubicBezTo>
                    <a:pt x="311" y="259"/>
                    <a:pt x="311" y="259"/>
                    <a:pt x="311" y="259"/>
                  </a:cubicBezTo>
                  <a:cubicBezTo>
                    <a:pt x="311" y="259"/>
                    <a:pt x="311" y="259"/>
                    <a:pt x="311" y="259"/>
                  </a:cubicBezTo>
                  <a:cubicBezTo>
                    <a:pt x="309" y="259"/>
                    <a:pt x="307" y="258"/>
                    <a:pt x="303" y="254"/>
                  </a:cubicBezTo>
                  <a:cubicBezTo>
                    <a:pt x="302" y="252"/>
                    <a:pt x="301" y="250"/>
                    <a:pt x="300" y="247"/>
                  </a:cubicBezTo>
                  <a:cubicBezTo>
                    <a:pt x="299" y="247"/>
                    <a:pt x="299" y="247"/>
                    <a:pt x="299" y="247"/>
                  </a:cubicBezTo>
                  <a:cubicBezTo>
                    <a:pt x="299" y="246"/>
                    <a:pt x="299" y="245"/>
                    <a:pt x="298" y="244"/>
                  </a:cubicBezTo>
                  <a:cubicBezTo>
                    <a:pt x="298" y="244"/>
                    <a:pt x="298" y="243"/>
                    <a:pt x="298" y="243"/>
                  </a:cubicBezTo>
                  <a:cubicBezTo>
                    <a:pt x="298" y="243"/>
                    <a:pt x="298" y="243"/>
                    <a:pt x="298" y="243"/>
                  </a:cubicBezTo>
                  <a:cubicBezTo>
                    <a:pt x="297" y="243"/>
                    <a:pt x="296" y="243"/>
                    <a:pt x="296" y="243"/>
                  </a:cubicBezTo>
                  <a:cubicBezTo>
                    <a:pt x="296" y="244"/>
                    <a:pt x="295" y="245"/>
                    <a:pt x="294" y="245"/>
                  </a:cubicBezTo>
                  <a:cubicBezTo>
                    <a:pt x="294" y="246"/>
                    <a:pt x="294" y="246"/>
                    <a:pt x="294" y="246"/>
                  </a:cubicBezTo>
                  <a:cubicBezTo>
                    <a:pt x="294" y="246"/>
                    <a:pt x="293" y="247"/>
                    <a:pt x="293" y="248"/>
                  </a:cubicBezTo>
                  <a:cubicBezTo>
                    <a:pt x="292" y="249"/>
                    <a:pt x="291" y="250"/>
                    <a:pt x="290" y="251"/>
                  </a:cubicBezTo>
                  <a:cubicBezTo>
                    <a:pt x="290" y="252"/>
                    <a:pt x="287" y="254"/>
                    <a:pt x="285" y="255"/>
                  </a:cubicBezTo>
                  <a:cubicBezTo>
                    <a:pt x="283" y="256"/>
                    <a:pt x="281" y="256"/>
                    <a:pt x="280" y="256"/>
                  </a:cubicBezTo>
                  <a:cubicBezTo>
                    <a:pt x="279" y="256"/>
                    <a:pt x="279" y="256"/>
                    <a:pt x="278" y="256"/>
                  </a:cubicBezTo>
                  <a:cubicBezTo>
                    <a:pt x="278" y="257"/>
                    <a:pt x="277" y="257"/>
                    <a:pt x="277" y="257"/>
                  </a:cubicBezTo>
                  <a:cubicBezTo>
                    <a:pt x="276" y="258"/>
                    <a:pt x="274" y="260"/>
                    <a:pt x="274" y="260"/>
                  </a:cubicBezTo>
                  <a:cubicBezTo>
                    <a:pt x="274" y="261"/>
                    <a:pt x="274" y="263"/>
                    <a:pt x="274" y="264"/>
                  </a:cubicBezTo>
                  <a:cubicBezTo>
                    <a:pt x="274" y="265"/>
                    <a:pt x="274" y="266"/>
                    <a:pt x="274" y="266"/>
                  </a:cubicBezTo>
                  <a:cubicBezTo>
                    <a:pt x="274" y="267"/>
                    <a:pt x="274" y="268"/>
                    <a:pt x="274" y="268"/>
                  </a:cubicBezTo>
                  <a:cubicBezTo>
                    <a:pt x="275" y="271"/>
                    <a:pt x="275" y="274"/>
                    <a:pt x="274" y="277"/>
                  </a:cubicBezTo>
                  <a:cubicBezTo>
                    <a:pt x="273" y="279"/>
                    <a:pt x="270" y="285"/>
                    <a:pt x="264" y="286"/>
                  </a:cubicBezTo>
                  <a:cubicBezTo>
                    <a:pt x="264" y="286"/>
                    <a:pt x="264" y="286"/>
                    <a:pt x="264" y="286"/>
                  </a:cubicBezTo>
                  <a:cubicBezTo>
                    <a:pt x="259" y="286"/>
                    <a:pt x="255" y="281"/>
                    <a:pt x="254" y="280"/>
                  </a:cubicBezTo>
                  <a:cubicBezTo>
                    <a:pt x="253" y="279"/>
                    <a:pt x="252" y="277"/>
                    <a:pt x="252" y="276"/>
                  </a:cubicBezTo>
                  <a:cubicBezTo>
                    <a:pt x="252" y="276"/>
                    <a:pt x="252" y="276"/>
                    <a:pt x="252" y="276"/>
                  </a:cubicBezTo>
                  <a:cubicBezTo>
                    <a:pt x="252" y="276"/>
                    <a:pt x="251" y="276"/>
                    <a:pt x="251" y="275"/>
                  </a:cubicBezTo>
                  <a:cubicBezTo>
                    <a:pt x="251" y="276"/>
                    <a:pt x="250" y="276"/>
                    <a:pt x="250" y="276"/>
                  </a:cubicBezTo>
                  <a:cubicBezTo>
                    <a:pt x="249" y="276"/>
                    <a:pt x="248" y="276"/>
                    <a:pt x="247" y="276"/>
                  </a:cubicBezTo>
                  <a:cubicBezTo>
                    <a:pt x="247" y="276"/>
                    <a:pt x="247" y="276"/>
                    <a:pt x="246" y="276"/>
                  </a:cubicBezTo>
                  <a:cubicBezTo>
                    <a:pt x="246" y="276"/>
                    <a:pt x="242" y="276"/>
                    <a:pt x="239" y="274"/>
                  </a:cubicBezTo>
                  <a:cubicBezTo>
                    <a:pt x="238" y="273"/>
                    <a:pt x="237" y="272"/>
                    <a:pt x="236" y="271"/>
                  </a:cubicBezTo>
                  <a:cubicBezTo>
                    <a:pt x="236" y="271"/>
                    <a:pt x="235" y="270"/>
                    <a:pt x="235" y="270"/>
                  </a:cubicBezTo>
                  <a:cubicBezTo>
                    <a:pt x="234" y="269"/>
                    <a:pt x="233" y="268"/>
                    <a:pt x="232" y="268"/>
                  </a:cubicBezTo>
                  <a:cubicBezTo>
                    <a:pt x="232" y="268"/>
                    <a:pt x="231" y="268"/>
                    <a:pt x="231" y="268"/>
                  </a:cubicBezTo>
                  <a:cubicBezTo>
                    <a:pt x="230" y="268"/>
                    <a:pt x="229" y="268"/>
                    <a:pt x="227" y="267"/>
                  </a:cubicBezTo>
                  <a:cubicBezTo>
                    <a:pt x="226" y="266"/>
                    <a:pt x="225" y="265"/>
                    <a:pt x="224" y="264"/>
                  </a:cubicBezTo>
                  <a:cubicBezTo>
                    <a:pt x="223" y="264"/>
                    <a:pt x="223" y="264"/>
                    <a:pt x="223" y="264"/>
                  </a:cubicBezTo>
                  <a:cubicBezTo>
                    <a:pt x="222" y="263"/>
                    <a:pt x="220" y="263"/>
                    <a:pt x="219" y="263"/>
                  </a:cubicBezTo>
                  <a:cubicBezTo>
                    <a:pt x="218" y="263"/>
                    <a:pt x="216" y="264"/>
                    <a:pt x="215" y="264"/>
                  </a:cubicBezTo>
                  <a:cubicBezTo>
                    <a:pt x="214" y="265"/>
                    <a:pt x="214" y="265"/>
                    <a:pt x="214" y="265"/>
                  </a:cubicBezTo>
                  <a:cubicBezTo>
                    <a:pt x="214" y="266"/>
                    <a:pt x="213" y="267"/>
                    <a:pt x="213" y="267"/>
                  </a:cubicBezTo>
                  <a:cubicBezTo>
                    <a:pt x="213" y="267"/>
                    <a:pt x="213" y="268"/>
                    <a:pt x="213" y="268"/>
                  </a:cubicBezTo>
                  <a:cubicBezTo>
                    <a:pt x="211" y="269"/>
                    <a:pt x="210" y="272"/>
                    <a:pt x="207" y="272"/>
                  </a:cubicBezTo>
                  <a:cubicBezTo>
                    <a:pt x="206" y="272"/>
                    <a:pt x="206" y="272"/>
                    <a:pt x="206" y="272"/>
                  </a:cubicBezTo>
                  <a:cubicBezTo>
                    <a:pt x="206" y="272"/>
                    <a:pt x="206" y="272"/>
                    <a:pt x="206" y="272"/>
                  </a:cubicBezTo>
                  <a:cubicBezTo>
                    <a:pt x="203" y="272"/>
                    <a:pt x="201" y="271"/>
                    <a:pt x="200" y="269"/>
                  </a:cubicBezTo>
                  <a:cubicBezTo>
                    <a:pt x="200" y="270"/>
                    <a:pt x="200" y="270"/>
                    <a:pt x="201" y="270"/>
                  </a:cubicBezTo>
                  <a:cubicBezTo>
                    <a:pt x="202" y="273"/>
                    <a:pt x="200" y="276"/>
                    <a:pt x="200" y="278"/>
                  </a:cubicBezTo>
                  <a:cubicBezTo>
                    <a:pt x="200" y="278"/>
                    <a:pt x="199" y="279"/>
                    <a:pt x="199" y="279"/>
                  </a:cubicBezTo>
                  <a:cubicBezTo>
                    <a:pt x="199" y="279"/>
                    <a:pt x="199" y="279"/>
                    <a:pt x="199" y="279"/>
                  </a:cubicBezTo>
                  <a:cubicBezTo>
                    <a:pt x="199" y="281"/>
                    <a:pt x="198" y="283"/>
                    <a:pt x="197" y="284"/>
                  </a:cubicBezTo>
                  <a:cubicBezTo>
                    <a:pt x="195" y="286"/>
                    <a:pt x="192" y="287"/>
                    <a:pt x="191" y="288"/>
                  </a:cubicBezTo>
                  <a:cubicBezTo>
                    <a:pt x="190" y="288"/>
                    <a:pt x="188" y="288"/>
                    <a:pt x="187" y="288"/>
                  </a:cubicBezTo>
                  <a:cubicBezTo>
                    <a:pt x="185" y="288"/>
                    <a:pt x="184" y="288"/>
                    <a:pt x="183" y="287"/>
                  </a:cubicBezTo>
                  <a:cubicBezTo>
                    <a:pt x="179" y="285"/>
                    <a:pt x="178" y="280"/>
                    <a:pt x="178" y="278"/>
                  </a:cubicBezTo>
                  <a:cubicBezTo>
                    <a:pt x="178" y="277"/>
                    <a:pt x="178" y="276"/>
                    <a:pt x="178" y="276"/>
                  </a:cubicBezTo>
                  <a:cubicBezTo>
                    <a:pt x="177" y="276"/>
                    <a:pt x="176" y="276"/>
                    <a:pt x="175" y="276"/>
                  </a:cubicBezTo>
                  <a:cubicBezTo>
                    <a:pt x="175" y="276"/>
                    <a:pt x="175" y="276"/>
                    <a:pt x="175" y="276"/>
                  </a:cubicBezTo>
                  <a:cubicBezTo>
                    <a:pt x="174" y="277"/>
                    <a:pt x="174" y="277"/>
                    <a:pt x="174" y="277"/>
                  </a:cubicBezTo>
                  <a:cubicBezTo>
                    <a:pt x="172" y="279"/>
                    <a:pt x="171" y="280"/>
                    <a:pt x="169" y="281"/>
                  </a:cubicBezTo>
                  <a:cubicBezTo>
                    <a:pt x="167" y="281"/>
                    <a:pt x="165" y="282"/>
                    <a:pt x="164" y="282"/>
                  </a:cubicBezTo>
                  <a:cubicBezTo>
                    <a:pt x="162" y="282"/>
                    <a:pt x="160" y="281"/>
                    <a:pt x="159" y="281"/>
                  </a:cubicBezTo>
                  <a:cubicBezTo>
                    <a:pt x="157" y="280"/>
                    <a:pt x="156" y="278"/>
                    <a:pt x="155" y="276"/>
                  </a:cubicBezTo>
                  <a:cubicBezTo>
                    <a:pt x="155" y="276"/>
                    <a:pt x="155" y="276"/>
                    <a:pt x="155" y="276"/>
                  </a:cubicBezTo>
                  <a:cubicBezTo>
                    <a:pt x="155" y="275"/>
                    <a:pt x="154" y="275"/>
                    <a:pt x="154" y="275"/>
                  </a:cubicBezTo>
                  <a:cubicBezTo>
                    <a:pt x="154" y="275"/>
                    <a:pt x="153" y="276"/>
                    <a:pt x="153" y="277"/>
                  </a:cubicBezTo>
                  <a:cubicBezTo>
                    <a:pt x="153" y="277"/>
                    <a:pt x="153" y="277"/>
                    <a:pt x="153" y="277"/>
                  </a:cubicBezTo>
                  <a:cubicBezTo>
                    <a:pt x="153" y="277"/>
                    <a:pt x="153" y="278"/>
                    <a:pt x="153" y="278"/>
                  </a:cubicBezTo>
                  <a:cubicBezTo>
                    <a:pt x="153" y="278"/>
                    <a:pt x="153" y="278"/>
                    <a:pt x="153" y="278"/>
                  </a:cubicBezTo>
                  <a:cubicBezTo>
                    <a:pt x="155" y="278"/>
                    <a:pt x="156" y="279"/>
                    <a:pt x="157" y="280"/>
                  </a:cubicBezTo>
                  <a:cubicBezTo>
                    <a:pt x="159" y="282"/>
                    <a:pt x="160" y="285"/>
                    <a:pt x="160" y="287"/>
                  </a:cubicBezTo>
                  <a:cubicBezTo>
                    <a:pt x="160" y="289"/>
                    <a:pt x="158" y="293"/>
                    <a:pt x="157" y="295"/>
                  </a:cubicBezTo>
                  <a:cubicBezTo>
                    <a:pt x="156" y="296"/>
                    <a:pt x="155" y="296"/>
                    <a:pt x="154" y="297"/>
                  </a:cubicBezTo>
                  <a:cubicBezTo>
                    <a:pt x="153" y="298"/>
                    <a:pt x="153" y="299"/>
                    <a:pt x="151" y="300"/>
                  </a:cubicBezTo>
                  <a:cubicBezTo>
                    <a:pt x="150" y="301"/>
                    <a:pt x="147" y="301"/>
                    <a:pt x="146" y="301"/>
                  </a:cubicBezTo>
                  <a:cubicBezTo>
                    <a:pt x="145" y="301"/>
                    <a:pt x="143" y="301"/>
                    <a:pt x="142" y="300"/>
                  </a:cubicBezTo>
                  <a:cubicBezTo>
                    <a:pt x="142" y="303"/>
                    <a:pt x="141" y="306"/>
                    <a:pt x="139" y="308"/>
                  </a:cubicBezTo>
                  <a:cubicBezTo>
                    <a:pt x="138" y="310"/>
                    <a:pt x="136" y="311"/>
                    <a:pt x="134" y="312"/>
                  </a:cubicBezTo>
                  <a:cubicBezTo>
                    <a:pt x="134" y="312"/>
                    <a:pt x="133" y="312"/>
                    <a:pt x="133" y="312"/>
                  </a:cubicBezTo>
                  <a:cubicBezTo>
                    <a:pt x="132" y="313"/>
                    <a:pt x="131" y="314"/>
                    <a:pt x="130" y="315"/>
                  </a:cubicBezTo>
                  <a:cubicBezTo>
                    <a:pt x="129" y="317"/>
                    <a:pt x="128" y="319"/>
                    <a:pt x="128" y="319"/>
                  </a:cubicBezTo>
                  <a:cubicBezTo>
                    <a:pt x="128" y="320"/>
                    <a:pt x="128" y="322"/>
                    <a:pt x="128" y="323"/>
                  </a:cubicBezTo>
                  <a:cubicBezTo>
                    <a:pt x="128" y="323"/>
                    <a:pt x="128" y="324"/>
                    <a:pt x="128" y="324"/>
                  </a:cubicBezTo>
                  <a:cubicBezTo>
                    <a:pt x="129" y="325"/>
                    <a:pt x="130" y="326"/>
                    <a:pt x="131" y="327"/>
                  </a:cubicBezTo>
                  <a:cubicBezTo>
                    <a:pt x="131" y="328"/>
                    <a:pt x="131" y="329"/>
                    <a:pt x="131" y="331"/>
                  </a:cubicBezTo>
                  <a:cubicBezTo>
                    <a:pt x="132" y="331"/>
                    <a:pt x="132" y="331"/>
                    <a:pt x="132" y="331"/>
                  </a:cubicBezTo>
                  <a:cubicBezTo>
                    <a:pt x="132" y="331"/>
                    <a:pt x="133" y="331"/>
                    <a:pt x="133" y="332"/>
                  </a:cubicBezTo>
                  <a:cubicBezTo>
                    <a:pt x="135" y="332"/>
                    <a:pt x="136" y="333"/>
                    <a:pt x="137" y="333"/>
                  </a:cubicBezTo>
                  <a:cubicBezTo>
                    <a:pt x="137" y="334"/>
                    <a:pt x="137" y="334"/>
                    <a:pt x="137" y="334"/>
                  </a:cubicBezTo>
                  <a:cubicBezTo>
                    <a:pt x="140" y="335"/>
                    <a:pt x="143" y="337"/>
                    <a:pt x="144" y="340"/>
                  </a:cubicBezTo>
                  <a:cubicBezTo>
                    <a:pt x="145" y="343"/>
                    <a:pt x="146" y="349"/>
                    <a:pt x="144" y="353"/>
                  </a:cubicBezTo>
                  <a:cubicBezTo>
                    <a:pt x="142" y="355"/>
                    <a:pt x="139" y="356"/>
                    <a:pt x="137" y="357"/>
                  </a:cubicBezTo>
                  <a:cubicBezTo>
                    <a:pt x="137" y="357"/>
                    <a:pt x="136" y="357"/>
                    <a:pt x="136" y="357"/>
                  </a:cubicBezTo>
                  <a:cubicBezTo>
                    <a:pt x="134" y="358"/>
                    <a:pt x="130" y="359"/>
                    <a:pt x="128" y="360"/>
                  </a:cubicBezTo>
                  <a:cubicBezTo>
                    <a:pt x="126" y="360"/>
                    <a:pt x="125" y="360"/>
                    <a:pt x="123" y="361"/>
                  </a:cubicBezTo>
                  <a:cubicBezTo>
                    <a:pt x="122" y="361"/>
                    <a:pt x="120" y="361"/>
                    <a:pt x="120" y="361"/>
                  </a:cubicBezTo>
                  <a:cubicBezTo>
                    <a:pt x="114" y="363"/>
                    <a:pt x="111" y="364"/>
                    <a:pt x="111" y="365"/>
                  </a:cubicBezTo>
                  <a:cubicBezTo>
                    <a:pt x="110" y="365"/>
                    <a:pt x="109" y="366"/>
                    <a:pt x="108" y="367"/>
                  </a:cubicBezTo>
                  <a:cubicBezTo>
                    <a:pt x="108" y="367"/>
                    <a:pt x="108" y="368"/>
                    <a:pt x="108" y="368"/>
                  </a:cubicBezTo>
                  <a:cubicBezTo>
                    <a:pt x="107" y="369"/>
                    <a:pt x="106" y="370"/>
                    <a:pt x="104" y="371"/>
                  </a:cubicBezTo>
                  <a:cubicBezTo>
                    <a:pt x="103" y="372"/>
                    <a:pt x="101" y="373"/>
                    <a:pt x="99" y="373"/>
                  </a:cubicBezTo>
                  <a:cubicBezTo>
                    <a:pt x="99" y="373"/>
                    <a:pt x="98" y="373"/>
                    <a:pt x="98" y="373"/>
                  </a:cubicBezTo>
                  <a:cubicBezTo>
                    <a:pt x="96" y="373"/>
                    <a:pt x="95" y="372"/>
                    <a:pt x="95" y="371"/>
                  </a:cubicBezTo>
                  <a:cubicBezTo>
                    <a:pt x="94" y="371"/>
                    <a:pt x="94" y="371"/>
                    <a:pt x="94" y="371"/>
                  </a:cubicBezTo>
                  <a:cubicBezTo>
                    <a:pt x="94" y="371"/>
                    <a:pt x="93" y="372"/>
                    <a:pt x="92" y="373"/>
                  </a:cubicBezTo>
                  <a:cubicBezTo>
                    <a:pt x="92" y="373"/>
                    <a:pt x="91" y="374"/>
                    <a:pt x="91" y="375"/>
                  </a:cubicBezTo>
                  <a:cubicBezTo>
                    <a:pt x="91" y="376"/>
                    <a:pt x="91" y="377"/>
                    <a:pt x="91" y="377"/>
                  </a:cubicBezTo>
                  <a:cubicBezTo>
                    <a:pt x="91" y="379"/>
                    <a:pt x="92" y="381"/>
                    <a:pt x="91" y="383"/>
                  </a:cubicBezTo>
                  <a:cubicBezTo>
                    <a:pt x="91" y="385"/>
                    <a:pt x="90" y="386"/>
                    <a:pt x="89" y="388"/>
                  </a:cubicBezTo>
                  <a:cubicBezTo>
                    <a:pt x="88" y="388"/>
                    <a:pt x="88" y="389"/>
                    <a:pt x="88" y="389"/>
                  </a:cubicBezTo>
                  <a:cubicBezTo>
                    <a:pt x="88" y="390"/>
                    <a:pt x="88" y="391"/>
                    <a:pt x="88" y="392"/>
                  </a:cubicBezTo>
                  <a:cubicBezTo>
                    <a:pt x="88" y="392"/>
                    <a:pt x="89" y="394"/>
                    <a:pt x="89" y="395"/>
                  </a:cubicBezTo>
                  <a:cubicBezTo>
                    <a:pt x="90" y="396"/>
                    <a:pt x="93" y="398"/>
                    <a:pt x="94" y="399"/>
                  </a:cubicBezTo>
                  <a:cubicBezTo>
                    <a:pt x="95" y="399"/>
                    <a:pt x="95" y="400"/>
                    <a:pt x="96" y="400"/>
                  </a:cubicBezTo>
                  <a:cubicBezTo>
                    <a:pt x="96" y="400"/>
                    <a:pt x="96" y="400"/>
                    <a:pt x="97" y="401"/>
                  </a:cubicBezTo>
                  <a:cubicBezTo>
                    <a:pt x="98" y="402"/>
                    <a:pt x="100" y="403"/>
                    <a:pt x="101" y="404"/>
                  </a:cubicBezTo>
                  <a:cubicBezTo>
                    <a:pt x="102" y="407"/>
                    <a:pt x="103" y="410"/>
                    <a:pt x="103" y="413"/>
                  </a:cubicBezTo>
                  <a:cubicBezTo>
                    <a:pt x="103" y="414"/>
                    <a:pt x="103" y="414"/>
                    <a:pt x="103" y="414"/>
                  </a:cubicBezTo>
                  <a:cubicBezTo>
                    <a:pt x="103" y="414"/>
                    <a:pt x="103" y="414"/>
                    <a:pt x="103" y="414"/>
                  </a:cubicBezTo>
                  <a:cubicBezTo>
                    <a:pt x="104" y="418"/>
                    <a:pt x="104" y="422"/>
                    <a:pt x="103" y="424"/>
                  </a:cubicBezTo>
                  <a:cubicBezTo>
                    <a:pt x="103" y="426"/>
                    <a:pt x="100" y="431"/>
                    <a:pt x="97" y="433"/>
                  </a:cubicBezTo>
                  <a:cubicBezTo>
                    <a:pt x="94" y="436"/>
                    <a:pt x="87" y="436"/>
                    <a:pt x="87" y="436"/>
                  </a:cubicBezTo>
                  <a:cubicBezTo>
                    <a:pt x="85" y="436"/>
                    <a:pt x="80" y="435"/>
                    <a:pt x="77" y="434"/>
                  </a:cubicBezTo>
                  <a:cubicBezTo>
                    <a:pt x="75" y="433"/>
                    <a:pt x="74" y="431"/>
                    <a:pt x="73" y="430"/>
                  </a:cubicBezTo>
                  <a:cubicBezTo>
                    <a:pt x="73" y="429"/>
                    <a:pt x="73" y="429"/>
                    <a:pt x="73" y="428"/>
                  </a:cubicBezTo>
                  <a:cubicBezTo>
                    <a:pt x="72" y="428"/>
                    <a:pt x="70" y="428"/>
                    <a:pt x="69" y="428"/>
                  </a:cubicBezTo>
                  <a:cubicBezTo>
                    <a:pt x="68" y="427"/>
                    <a:pt x="66" y="427"/>
                    <a:pt x="65" y="427"/>
                  </a:cubicBezTo>
                  <a:cubicBezTo>
                    <a:pt x="64" y="426"/>
                    <a:pt x="63" y="426"/>
                    <a:pt x="63" y="426"/>
                  </a:cubicBezTo>
                  <a:cubicBezTo>
                    <a:pt x="62" y="425"/>
                    <a:pt x="61" y="425"/>
                    <a:pt x="61" y="425"/>
                  </a:cubicBezTo>
                  <a:cubicBezTo>
                    <a:pt x="61" y="425"/>
                    <a:pt x="59" y="425"/>
                    <a:pt x="58" y="425"/>
                  </a:cubicBezTo>
                  <a:cubicBezTo>
                    <a:pt x="58" y="425"/>
                    <a:pt x="57" y="425"/>
                    <a:pt x="56" y="425"/>
                  </a:cubicBezTo>
                  <a:cubicBezTo>
                    <a:pt x="56" y="425"/>
                    <a:pt x="55" y="425"/>
                    <a:pt x="55" y="424"/>
                  </a:cubicBezTo>
                  <a:cubicBezTo>
                    <a:pt x="53" y="424"/>
                    <a:pt x="51" y="424"/>
                    <a:pt x="49" y="423"/>
                  </a:cubicBezTo>
                  <a:cubicBezTo>
                    <a:pt x="47" y="422"/>
                    <a:pt x="47" y="421"/>
                    <a:pt x="46" y="420"/>
                  </a:cubicBezTo>
                  <a:cubicBezTo>
                    <a:pt x="45" y="419"/>
                    <a:pt x="44" y="419"/>
                    <a:pt x="44" y="419"/>
                  </a:cubicBezTo>
                  <a:cubicBezTo>
                    <a:pt x="43" y="419"/>
                    <a:pt x="43" y="419"/>
                    <a:pt x="42" y="418"/>
                  </a:cubicBezTo>
                  <a:cubicBezTo>
                    <a:pt x="42" y="418"/>
                    <a:pt x="40" y="418"/>
                    <a:pt x="39" y="417"/>
                  </a:cubicBezTo>
                  <a:cubicBezTo>
                    <a:pt x="38" y="417"/>
                    <a:pt x="37" y="417"/>
                    <a:pt x="36" y="416"/>
                  </a:cubicBezTo>
                  <a:cubicBezTo>
                    <a:pt x="35" y="416"/>
                    <a:pt x="34" y="416"/>
                    <a:pt x="33" y="415"/>
                  </a:cubicBezTo>
                  <a:cubicBezTo>
                    <a:pt x="33" y="415"/>
                    <a:pt x="31" y="414"/>
                    <a:pt x="31" y="414"/>
                  </a:cubicBezTo>
                  <a:cubicBezTo>
                    <a:pt x="29" y="414"/>
                    <a:pt x="27" y="414"/>
                    <a:pt x="25" y="414"/>
                  </a:cubicBezTo>
                  <a:cubicBezTo>
                    <a:pt x="25" y="414"/>
                    <a:pt x="25" y="414"/>
                    <a:pt x="25" y="414"/>
                  </a:cubicBezTo>
                  <a:cubicBezTo>
                    <a:pt x="24" y="414"/>
                    <a:pt x="22" y="414"/>
                    <a:pt x="21" y="414"/>
                  </a:cubicBezTo>
                  <a:cubicBezTo>
                    <a:pt x="21" y="415"/>
                    <a:pt x="19" y="416"/>
                    <a:pt x="19" y="416"/>
                  </a:cubicBezTo>
                  <a:cubicBezTo>
                    <a:pt x="18" y="417"/>
                    <a:pt x="18" y="417"/>
                    <a:pt x="18" y="417"/>
                  </a:cubicBezTo>
                  <a:cubicBezTo>
                    <a:pt x="17" y="417"/>
                    <a:pt x="17" y="418"/>
                    <a:pt x="17" y="418"/>
                  </a:cubicBezTo>
                  <a:cubicBezTo>
                    <a:pt x="16" y="418"/>
                    <a:pt x="15" y="420"/>
                    <a:pt x="14" y="420"/>
                  </a:cubicBezTo>
                  <a:cubicBezTo>
                    <a:pt x="14" y="421"/>
                    <a:pt x="12" y="423"/>
                    <a:pt x="12" y="424"/>
                  </a:cubicBezTo>
                  <a:cubicBezTo>
                    <a:pt x="12" y="425"/>
                    <a:pt x="11" y="426"/>
                    <a:pt x="11" y="427"/>
                  </a:cubicBezTo>
                  <a:cubicBezTo>
                    <a:pt x="11" y="429"/>
                    <a:pt x="10" y="431"/>
                    <a:pt x="10" y="432"/>
                  </a:cubicBezTo>
                  <a:cubicBezTo>
                    <a:pt x="9" y="434"/>
                    <a:pt x="8" y="436"/>
                    <a:pt x="7" y="437"/>
                  </a:cubicBezTo>
                  <a:cubicBezTo>
                    <a:pt x="6" y="438"/>
                    <a:pt x="5" y="439"/>
                    <a:pt x="3" y="440"/>
                  </a:cubicBezTo>
                  <a:cubicBezTo>
                    <a:pt x="3" y="440"/>
                    <a:pt x="2" y="441"/>
                    <a:pt x="2" y="441"/>
                  </a:cubicBezTo>
                  <a:cubicBezTo>
                    <a:pt x="2" y="441"/>
                    <a:pt x="2" y="441"/>
                    <a:pt x="2" y="441"/>
                  </a:cubicBezTo>
                  <a:cubicBezTo>
                    <a:pt x="2" y="441"/>
                    <a:pt x="2" y="442"/>
                    <a:pt x="2" y="442"/>
                  </a:cubicBezTo>
                  <a:cubicBezTo>
                    <a:pt x="2" y="443"/>
                    <a:pt x="2" y="443"/>
                    <a:pt x="2" y="44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70" name="Freeform 69"/>
            <p:cNvSpPr>
              <a:spLocks/>
            </p:cNvSpPr>
            <p:nvPr/>
          </p:nvSpPr>
          <p:spPr bwMode="auto">
            <a:xfrm>
              <a:off x="4387850" y="3794125"/>
              <a:ext cx="12700" cy="12700"/>
            </a:xfrm>
            <a:custGeom>
              <a:avLst/>
              <a:gdLst>
                <a:gd name="T0" fmla="*/ 0 w 14"/>
                <a:gd name="T1" fmla="*/ 12 h 15"/>
                <a:gd name="T2" fmla="*/ 0 w 14"/>
                <a:gd name="T3" fmla="*/ 15 h 15"/>
                <a:gd name="T4" fmla="*/ 14 w 14"/>
                <a:gd name="T5" fmla="*/ 11 h 15"/>
                <a:gd name="T6" fmla="*/ 4 w 14"/>
                <a:gd name="T7" fmla="*/ 5 h 15"/>
                <a:gd name="T8" fmla="*/ 2 w 14"/>
                <a:gd name="T9" fmla="*/ 0 h 15"/>
                <a:gd name="T10" fmla="*/ 2 w 14"/>
                <a:gd name="T11" fmla="*/ 0 h 15"/>
                <a:gd name="T12" fmla="*/ 2 w 14"/>
                <a:gd name="T13" fmla="*/ 0 h 15"/>
                <a:gd name="T14" fmla="*/ 0 w 14"/>
                <a:gd name="T15" fmla="*/ 1 h 15"/>
                <a:gd name="T16" fmla="*/ 1 w 14"/>
                <a:gd name="T17" fmla="*/ 4 h 15"/>
                <a:gd name="T18" fmla="*/ 1 w 14"/>
                <a:gd name="T19" fmla="*/ 7 h 15"/>
                <a:gd name="T20" fmla="*/ 0 w 14"/>
                <a:gd name="T21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15">
                  <a:moveTo>
                    <a:pt x="0" y="12"/>
                  </a:moveTo>
                  <a:cubicBezTo>
                    <a:pt x="0" y="13"/>
                    <a:pt x="0" y="14"/>
                    <a:pt x="0" y="15"/>
                  </a:cubicBezTo>
                  <a:cubicBezTo>
                    <a:pt x="6" y="13"/>
                    <a:pt x="11" y="12"/>
                    <a:pt x="14" y="11"/>
                  </a:cubicBezTo>
                  <a:cubicBezTo>
                    <a:pt x="9" y="11"/>
                    <a:pt x="4" y="5"/>
                    <a:pt x="4" y="5"/>
                  </a:cubicBezTo>
                  <a:cubicBezTo>
                    <a:pt x="3" y="4"/>
                    <a:pt x="3" y="2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2"/>
                    <a:pt x="1" y="3"/>
                    <a:pt x="1" y="4"/>
                  </a:cubicBezTo>
                  <a:cubicBezTo>
                    <a:pt x="1" y="5"/>
                    <a:pt x="1" y="6"/>
                    <a:pt x="1" y="7"/>
                  </a:cubicBezTo>
                  <a:cubicBezTo>
                    <a:pt x="1" y="9"/>
                    <a:pt x="0" y="11"/>
                    <a:pt x="0" y="12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auto">
            <a:xfrm>
              <a:off x="5014913" y="3514725"/>
              <a:ext cx="1020762" cy="460375"/>
            </a:xfrm>
            <a:custGeom>
              <a:avLst/>
              <a:gdLst>
                <a:gd name="T0" fmla="*/ 1175 w 1210"/>
                <a:gd name="T1" fmla="*/ 107 h 546"/>
                <a:gd name="T2" fmla="*/ 1111 w 1210"/>
                <a:gd name="T3" fmla="*/ 15 h 546"/>
                <a:gd name="T4" fmla="*/ 493 w 1210"/>
                <a:gd name="T5" fmla="*/ 144 h 546"/>
                <a:gd name="T6" fmla="*/ 317 w 1210"/>
                <a:gd name="T7" fmla="*/ 178 h 546"/>
                <a:gd name="T8" fmla="*/ 318 w 1210"/>
                <a:gd name="T9" fmla="*/ 203 h 546"/>
                <a:gd name="T10" fmla="*/ 304 w 1210"/>
                <a:gd name="T11" fmla="*/ 221 h 546"/>
                <a:gd name="T12" fmla="*/ 293 w 1210"/>
                <a:gd name="T13" fmla="*/ 240 h 546"/>
                <a:gd name="T14" fmla="*/ 271 w 1210"/>
                <a:gd name="T15" fmla="*/ 273 h 546"/>
                <a:gd name="T16" fmla="*/ 250 w 1210"/>
                <a:gd name="T17" fmla="*/ 272 h 546"/>
                <a:gd name="T18" fmla="*/ 231 w 1210"/>
                <a:gd name="T19" fmla="*/ 290 h 546"/>
                <a:gd name="T20" fmla="*/ 206 w 1210"/>
                <a:gd name="T21" fmla="*/ 309 h 546"/>
                <a:gd name="T22" fmla="*/ 187 w 1210"/>
                <a:gd name="T23" fmla="*/ 304 h 546"/>
                <a:gd name="T24" fmla="*/ 169 w 1210"/>
                <a:gd name="T25" fmla="*/ 319 h 546"/>
                <a:gd name="T26" fmla="*/ 167 w 1210"/>
                <a:gd name="T27" fmla="*/ 343 h 546"/>
                <a:gd name="T28" fmla="*/ 143 w 1210"/>
                <a:gd name="T29" fmla="*/ 357 h 546"/>
                <a:gd name="T30" fmla="*/ 124 w 1210"/>
                <a:gd name="T31" fmla="*/ 377 h 546"/>
                <a:gd name="T32" fmla="*/ 103 w 1210"/>
                <a:gd name="T33" fmla="*/ 391 h 546"/>
                <a:gd name="T34" fmla="*/ 81 w 1210"/>
                <a:gd name="T35" fmla="*/ 404 h 546"/>
                <a:gd name="T36" fmla="*/ 60 w 1210"/>
                <a:gd name="T37" fmla="*/ 408 h 546"/>
                <a:gd name="T38" fmla="*/ 46 w 1210"/>
                <a:gd name="T39" fmla="*/ 417 h 546"/>
                <a:gd name="T40" fmla="*/ 33 w 1210"/>
                <a:gd name="T41" fmla="*/ 436 h 546"/>
                <a:gd name="T42" fmla="*/ 29 w 1210"/>
                <a:gd name="T43" fmla="*/ 463 h 546"/>
                <a:gd name="T44" fmla="*/ 8 w 1210"/>
                <a:gd name="T45" fmla="*/ 473 h 546"/>
                <a:gd name="T46" fmla="*/ 156 w 1210"/>
                <a:gd name="T47" fmla="*/ 480 h 546"/>
                <a:gd name="T48" fmla="*/ 196 w 1210"/>
                <a:gd name="T49" fmla="*/ 461 h 546"/>
                <a:gd name="T50" fmla="*/ 217 w 1210"/>
                <a:gd name="T51" fmla="*/ 453 h 546"/>
                <a:gd name="T52" fmla="*/ 242 w 1210"/>
                <a:gd name="T53" fmla="*/ 436 h 546"/>
                <a:gd name="T54" fmla="*/ 271 w 1210"/>
                <a:gd name="T55" fmla="*/ 424 h 546"/>
                <a:gd name="T56" fmla="*/ 499 w 1210"/>
                <a:gd name="T57" fmla="*/ 447 h 546"/>
                <a:gd name="T58" fmla="*/ 922 w 1210"/>
                <a:gd name="T59" fmla="*/ 532 h 546"/>
                <a:gd name="T60" fmla="*/ 934 w 1210"/>
                <a:gd name="T61" fmla="*/ 482 h 546"/>
                <a:gd name="T62" fmla="*/ 1059 w 1210"/>
                <a:gd name="T63" fmla="*/ 346 h 546"/>
                <a:gd name="T64" fmla="*/ 1102 w 1210"/>
                <a:gd name="T65" fmla="*/ 335 h 546"/>
                <a:gd name="T66" fmla="*/ 1141 w 1210"/>
                <a:gd name="T67" fmla="*/ 257 h 546"/>
                <a:gd name="T68" fmla="*/ 1113 w 1210"/>
                <a:gd name="T69" fmla="*/ 303 h 546"/>
                <a:gd name="T70" fmla="*/ 1116 w 1210"/>
                <a:gd name="T71" fmla="*/ 291 h 546"/>
                <a:gd name="T72" fmla="*/ 1106 w 1210"/>
                <a:gd name="T73" fmla="*/ 280 h 546"/>
                <a:gd name="T74" fmla="*/ 1084 w 1210"/>
                <a:gd name="T75" fmla="*/ 276 h 546"/>
                <a:gd name="T76" fmla="*/ 1070 w 1210"/>
                <a:gd name="T77" fmla="*/ 271 h 546"/>
                <a:gd name="T78" fmla="*/ 1072 w 1210"/>
                <a:gd name="T79" fmla="*/ 231 h 546"/>
                <a:gd name="T80" fmla="*/ 1071 w 1210"/>
                <a:gd name="T81" fmla="*/ 221 h 546"/>
                <a:gd name="T82" fmla="*/ 1103 w 1210"/>
                <a:gd name="T83" fmla="*/ 220 h 546"/>
                <a:gd name="T84" fmla="*/ 1130 w 1210"/>
                <a:gd name="T85" fmla="*/ 200 h 546"/>
                <a:gd name="T86" fmla="*/ 1154 w 1210"/>
                <a:gd name="T87" fmla="*/ 165 h 546"/>
                <a:gd name="T88" fmla="*/ 1155 w 1210"/>
                <a:gd name="T89" fmla="*/ 128 h 546"/>
                <a:gd name="T90" fmla="*/ 1120 w 1210"/>
                <a:gd name="T91" fmla="*/ 100 h 546"/>
                <a:gd name="T92" fmla="*/ 1106 w 1210"/>
                <a:gd name="T93" fmla="*/ 103 h 546"/>
                <a:gd name="T94" fmla="*/ 1048 w 1210"/>
                <a:gd name="T95" fmla="*/ 118 h 546"/>
                <a:gd name="T96" fmla="*/ 1020 w 1210"/>
                <a:gd name="T97" fmla="*/ 114 h 546"/>
                <a:gd name="T98" fmla="*/ 1056 w 1210"/>
                <a:gd name="T99" fmla="*/ 97 h 546"/>
                <a:gd name="T100" fmla="*/ 1093 w 1210"/>
                <a:gd name="T101" fmla="*/ 79 h 546"/>
                <a:gd name="T102" fmla="*/ 1122 w 1210"/>
                <a:gd name="T103" fmla="*/ 73 h 546"/>
                <a:gd name="T104" fmla="*/ 1119 w 1210"/>
                <a:gd name="T105" fmla="*/ 55 h 546"/>
                <a:gd name="T106" fmla="*/ 1096 w 1210"/>
                <a:gd name="T107" fmla="*/ 27 h 546"/>
                <a:gd name="T108" fmla="*/ 1103 w 1210"/>
                <a:gd name="T109" fmla="*/ 18 h 546"/>
                <a:gd name="T110" fmla="*/ 1120 w 1210"/>
                <a:gd name="T111" fmla="*/ 44 h 546"/>
                <a:gd name="T112" fmla="*/ 1151 w 1210"/>
                <a:gd name="T113" fmla="*/ 89 h 546"/>
                <a:gd name="T114" fmla="*/ 1149 w 1210"/>
                <a:gd name="T115" fmla="*/ 99 h 546"/>
                <a:gd name="T116" fmla="*/ 1170 w 1210"/>
                <a:gd name="T117" fmla="*/ 114 h 546"/>
                <a:gd name="T118" fmla="*/ 1190 w 1210"/>
                <a:gd name="T119" fmla="*/ 136 h 546"/>
                <a:gd name="T120" fmla="*/ 1198 w 1210"/>
                <a:gd name="T121" fmla="*/ 208 h 546"/>
                <a:gd name="T122" fmla="*/ 1156 w 1210"/>
                <a:gd name="T123" fmla="*/ 243 h 546"/>
                <a:gd name="T124" fmla="*/ 1176 w 1210"/>
                <a:gd name="T125" fmla="*/ 232 h 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10" h="546">
                  <a:moveTo>
                    <a:pt x="1209" y="198"/>
                  </a:moveTo>
                  <a:cubicBezTo>
                    <a:pt x="1208" y="195"/>
                    <a:pt x="1208" y="190"/>
                    <a:pt x="1208" y="187"/>
                  </a:cubicBezTo>
                  <a:cubicBezTo>
                    <a:pt x="1208" y="184"/>
                    <a:pt x="1206" y="178"/>
                    <a:pt x="1206" y="175"/>
                  </a:cubicBezTo>
                  <a:cubicBezTo>
                    <a:pt x="1205" y="171"/>
                    <a:pt x="1205" y="162"/>
                    <a:pt x="1204" y="158"/>
                  </a:cubicBezTo>
                  <a:cubicBezTo>
                    <a:pt x="1203" y="153"/>
                    <a:pt x="1202" y="145"/>
                    <a:pt x="1200" y="140"/>
                  </a:cubicBezTo>
                  <a:cubicBezTo>
                    <a:pt x="1199" y="138"/>
                    <a:pt x="1196" y="133"/>
                    <a:pt x="1194" y="131"/>
                  </a:cubicBezTo>
                  <a:cubicBezTo>
                    <a:pt x="1193" y="128"/>
                    <a:pt x="1190" y="123"/>
                    <a:pt x="1188" y="121"/>
                  </a:cubicBezTo>
                  <a:cubicBezTo>
                    <a:pt x="1186" y="120"/>
                    <a:pt x="1183" y="117"/>
                    <a:pt x="1182" y="116"/>
                  </a:cubicBezTo>
                  <a:cubicBezTo>
                    <a:pt x="1180" y="114"/>
                    <a:pt x="1177" y="109"/>
                    <a:pt x="1175" y="107"/>
                  </a:cubicBezTo>
                  <a:cubicBezTo>
                    <a:pt x="1174" y="105"/>
                    <a:pt x="1171" y="101"/>
                    <a:pt x="1169" y="99"/>
                  </a:cubicBezTo>
                  <a:cubicBezTo>
                    <a:pt x="1168" y="97"/>
                    <a:pt x="1164" y="93"/>
                    <a:pt x="1162" y="91"/>
                  </a:cubicBezTo>
                  <a:cubicBezTo>
                    <a:pt x="1160" y="89"/>
                    <a:pt x="1157" y="85"/>
                    <a:pt x="1155" y="83"/>
                  </a:cubicBezTo>
                  <a:cubicBezTo>
                    <a:pt x="1153" y="79"/>
                    <a:pt x="1147" y="73"/>
                    <a:pt x="1145" y="70"/>
                  </a:cubicBezTo>
                  <a:cubicBezTo>
                    <a:pt x="1143" y="68"/>
                    <a:pt x="1140" y="64"/>
                    <a:pt x="1139" y="62"/>
                  </a:cubicBezTo>
                  <a:cubicBezTo>
                    <a:pt x="1137" y="59"/>
                    <a:pt x="1133" y="54"/>
                    <a:pt x="1132" y="52"/>
                  </a:cubicBezTo>
                  <a:cubicBezTo>
                    <a:pt x="1129" y="48"/>
                    <a:pt x="1125" y="42"/>
                    <a:pt x="1123" y="38"/>
                  </a:cubicBezTo>
                  <a:cubicBezTo>
                    <a:pt x="1121" y="35"/>
                    <a:pt x="1118" y="27"/>
                    <a:pt x="1116" y="24"/>
                  </a:cubicBezTo>
                  <a:cubicBezTo>
                    <a:pt x="1115" y="21"/>
                    <a:pt x="1113" y="17"/>
                    <a:pt x="1111" y="15"/>
                  </a:cubicBezTo>
                  <a:cubicBezTo>
                    <a:pt x="1109" y="12"/>
                    <a:pt x="1105" y="4"/>
                    <a:pt x="1103" y="0"/>
                  </a:cubicBezTo>
                  <a:cubicBezTo>
                    <a:pt x="985" y="30"/>
                    <a:pt x="985" y="30"/>
                    <a:pt x="985" y="30"/>
                  </a:cubicBezTo>
                  <a:cubicBezTo>
                    <a:pt x="985" y="30"/>
                    <a:pt x="908" y="49"/>
                    <a:pt x="883" y="56"/>
                  </a:cubicBezTo>
                  <a:cubicBezTo>
                    <a:pt x="861" y="61"/>
                    <a:pt x="817" y="72"/>
                    <a:pt x="795" y="77"/>
                  </a:cubicBezTo>
                  <a:cubicBezTo>
                    <a:pt x="775" y="82"/>
                    <a:pt x="735" y="92"/>
                    <a:pt x="715" y="96"/>
                  </a:cubicBezTo>
                  <a:cubicBezTo>
                    <a:pt x="701" y="99"/>
                    <a:pt x="672" y="105"/>
                    <a:pt x="658" y="108"/>
                  </a:cubicBezTo>
                  <a:cubicBezTo>
                    <a:pt x="645" y="111"/>
                    <a:pt x="619" y="118"/>
                    <a:pt x="606" y="120"/>
                  </a:cubicBezTo>
                  <a:cubicBezTo>
                    <a:pt x="592" y="124"/>
                    <a:pt x="564" y="129"/>
                    <a:pt x="550" y="132"/>
                  </a:cubicBezTo>
                  <a:cubicBezTo>
                    <a:pt x="535" y="135"/>
                    <a:pt x="507" y="141"/>
                    <a:pt x="493" y="144"/>
                  </a:cubicBezTo>
                  <a:cubicBezTo>
                    <a:pt x="485" y="145"/>
                    <a:pt x="469" y="147"/>
                    <a:pt x="461" y="148"/>
                  </a:cubicBezTo>
                  <a:cubicBezTo>
                    <a:pt x="455" y="149"/>
                    <a:pt x="444" y="152"/>
                    <a:pt x="438" y="153"/>
                  </a:cubicBezTo>
                  <a:cubicBezTo>
                    <a:pt x="423" y="156"/>
                    <a:pt x="394" y="160"/>
                    <a:pt x="379" y="162"/>
                  </a:cubicBezTo>
                  <a:cubicBezTo>
                    <a:pt x="369" y="164"/>
                    <a:pt x="349" y="169"/>
                    <a:pt x="339" y="170"/>
                  </a:cubicBezTo>
                  <a:cubicBezTo>
                    <a:pt x="334" y="170"/>
                    <a:pt x="326" y="171"/>
                    <a:pt x="322" y="171"/>
                  </a:cubicBezTo>
                  <a:cubicBezTo>
                    <a:pt x="321" y="171"/>
                    <a:pt x="321" y="171"/>
                    <a:pt x="320" y="171"/>
                  </a:cubicBezTo>
                  <a:cubicBezTo>
                    <a:pt x="319" y="173"/>
                    <a:pt x="319" y="173"/>
                    <a:pt x="319" y="173"/>
                  </a:cubicBezTo>
                  <a:cubicBezTo>
                    <a:pt x="318" y="175"/>
                    <a:pt x="318" y="176"/>
                    <a:pt x="318" y="176"/>
                  </a:cubicBezTo>
                  <a:cubicBezTo>
                    <a:pt x="317" y="176"/>
                    <a:pt x="317" y="178"/>
                    <a:pt x="317" y="178"/>
                  </a:cubicBezTo>
                  <a:cubicBezTo>
                    <a:pt x="317" y="178"/>
                    <a:pt x="317" y="179"/>
                    <a:pt x="317" y="179"/>
                  </a:cubicBezTo>
                  <a:cubicBezTo>
                    <a:pt x="317" y="179"/>
                    <a:pt x="317" y="180"/>
                    <a:pt x="317" y="180"/>
                  </a:cubicBezTo>
                  <a:cubicBezTo>
                    <a:pt x="317" y="181"/>
                    <a:pt x="317" y="182"/>
                    <a:pt x="317" y="183"/>
                  </a:cubicBezTo>
                  <a:cubicBezTo>
                    <a:pt x="317" y="183"/>
                    <a:pt x="317" y="184"/>
                    <a:pt x="317" y="184"/>
                  </a:cubicBezTo>
                  <a:cubicBezTo>
                    <a:pt x="318" y="185"/>
                    <a:pt x="318" y="186"/>
                    <a:pt x="318" y="187"/>
                  </a:cubicBezTo>
                  <a:cubicBezTo>
                    <a:pt x="319" y="188"/>
                    <a:pt x="320" y="192"/>
                    <a:pt x="319" y="195"/>
                  </a:cubicBezTo>
                  <a:cubicBezTo>
                    <a:pt x="319" y="196"/>
                    <a:pt x="318" y="197"/>
                    <a:pt x="318" y="198"/>
                  </a:cubicBezTo>
                  <a:cubicBezTo>
                    <a:pt x="318" y="198"/>
                    <a:pt x="318" y="198"/>
                    <a:pt x="318" y="198"/>
                  </a:cubicBezTo>
                  <a:cubicBezTo>
                    <a:pt x="318" y="199"/>
                    <a:pt x="319" y="201"/>
                    <a:pt x="318" y="203"/>
                  </a:cubicBezTo>
                  <a:cubicBezTo>
                    <a:pt x="318" y="204"/>
                    <a:pt x="318" y="205"/>
                    <a:pt x="317" y="206"/>
                  </a:cubicBezTo>
                  <a:cubicBezTo>
                    <a:pt x="317" y="207"/>
                    <a:pt x="318" y="207"/>
                    <a:pt x="318" y="208"/>
                  </a:cubicBezTo>
                  <a:cubicBezTo>
                    <a:pt x="318" y="208"/>
                    <a:pt x="320" y="212"/>
                    <a:pt x="320" y="214"/>
                  </a:cubicBezTo>
                  <a:cubicBezTo>
                    <a:pt x="320" y="217"/>
                    <a:pt x="320" y="220"/>
                    <a:pt x="318" y="222"/>
                  </a:cubicBezTo>
                  <a:cubicBezTo>
                    <a:pt x="316" y="224"/>
                    <a:pt x="313" y="224"/>
                    <a:pt x="311" y="224"/>
                  </a:cubicBezTo>
                  <a:cubicBezTo>
                    <a:pt x="311" y="224"/>
                    <a:pt x="311" y="224"/>
                    <a:pt x="310" y="224"/>
                  </a:cubicBezTo>
                  <a:cubicBezTo>
                    <a:pt x="309" y="224"/>
                    <a:pt x="307" y="223"/>
                    <a:pt x="305" y="222"/>
                  </a:cubicBezTo>
                  <a:cubicBezTo>
                    <a:pt x="305" y="222"/>
                    <a:pt x="305" y="222"/>
                    <a:pt x="305" y="221"/>
                  </a:cubicBezTo>
                  <a:cubicBezTo>
                    <a:pt x="304" y="221"/>
                    <a:pt x="304" y="221"/>
                    <a:pt x="304" y="221"/>
                  </a:cubicBezTo>
                  <a:cubicBezTo>
                    <a:pt x="304" y="222"/>
                    <a:pt x="304" y="222"/>
                    <a:pt x="304" y="222"/>
                  </a:cubicBezTo>
                  <a:cubicBezTo>
                    <a:pt x="303" y="222"/>
                    <a:pt x="303" y="222"/>
                    <a:pt x="303" y="222"/>
                  </a:cubicBezTo>
                  <a:cubicBezTo>
                    <a:pt x="302" y="223"/>
                    <a:pt x="301" y="224"/>
                    <a:pt x="300" y="225"/>
                  </a:cubicBezTo>
                  <a:cubicBezTo>
                    <a:pt x="300" y="225"/>
                    <a:pt x="300" y="225"/>
                    <a:pt x="300" y="225"/>
                  </a:cubicBezTo>
                  <a:cubicBezTo>
                    <a:pt x="300" y="227"/>
                    <a:pt x="299" y="228"/>
                    <a:pt x="298" y="230"/>
                  </a:cubicBezTo>
                  <a:cubicBezTo>
                    <a:pt x="297" y="230"/>
                    <a:pt x="296" y="231"/>
                    <a:pt x="295" y="231"/>
                  </a:cubicBezTo>
                  <a:cubicBezTo>
                    <a:pt x="295" y="232"/>
                    <a:pt x="295" y="232"/>
                    <a:pt x="295" y="233"/>
                  </a:cubicBezTo>
                  <a:cubicBezTo>
                    <a:pt x="294" y="234"/>
                    <a:pt x="294" y="235"/>
                    <a:pt x="294" y="235"/>
                  </a:cubicBezTo>
                  <a:cubicBezTo>
                    <a:pt x="294" y="236"/>
                    <a:pt x="293" y="238"/>
                    <a:pt x="293" y="240"/>
                  </a:cubicBezTo>
                  <a:cubicBezTo>
                    <a:pt x="292" y="242"/>
                    <a:pt x="291" y="245"/>
                    <a:pt x="290" y="246"/>
                  </a:cubicBezTo>
                  <a:cubicBezTo>
                    <a:pt x="290" y="247"/>
                    <a:pt x="290" y="248"/>
                    <a:pt x="290" y="249"/>
                  </a:cubicBezTo>
                  <a:cubicBezTo>
                    <a:pt x="290" y="252"/>
                    <a:pt x="289" y="254"/>
                    <a:pt x="289" y="256"/>
                  </a:cubicBezTo>
                  <a:cubicBezTo>
                    <a:pt x="288" y="257"/>
                    <a:pt x="287" y="261"/>
                    <a:pt x="285" y="263"/>
                  </a:cubicBezTo>
                  <a:cubicBezTo>
                    <a:pt x="284" y="264"/>
                    <a:pt x="282" y="265"/>
                    <a:pt x="282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1" y="266"/>
                    <a:pt x="280" y="266"/>
                    <a:pt x="280" y="267"/>
                  </a:cubicBezTo>
                  <a:cubicBezTo>
                    <a:pt x="279" y="267"/>
                    <a:pt x="279" y="268"/>
                    <a:pt x="278" y="269"/>
                  </a:cubicBezTo>
                  <a:cubicBezTo>
                    <a:pt x="275" y="271"/>
                    <a:pt x="273" y="273"/>
                    <a:pt x="271" y="273"/>
                  </a:cubicBezTo>
                  <a:cubicBezTo>
                    <a:pt x="270" y="273"/>
                    <a:pt x="269" y="273"/>
                    <a:pt x="269" y="273"/>
                  </a:cubicBezTo>
                  <a:cubicBezTo>
                    <a:pt x="267" y="273"/>
                    <a:pt x="264" y="273"/>
                    <a:pt x="262" y="271"/>
                  </a:cubicBezTo>
                  <a:cubicBezTo>
                    <a:pt x="261" y="270"/>
                    <a:pt x="261" y="269"/>
                    <a:pt x="261" y="268"/>
                  </a:cubicBezTo>
                  <a:cubicBezTo>
                    <a:pt x="260" y="268"/>
                    <a:pt x="260" y="268"/>
                    <a:pt x="260" y="268"/>
                  </a:cubicBezTo>
                  <a:cubicBezTo>
                    <a:pt x="260" y="268"/>
                    <a:pt x="260" y="268"/>
                    <a:pt x="260" y="268"/>
                  </a:cubicBezTo>
                  <a:cubicBezTo>
                    <a:pt x="259" y="268"/>
                    <a:pt x="259" y="268"/>
                    <a:pt x="259" y="268"/>
                  </a:cubicBezTo>
                  <a:cubicBezTo>
                    <a:pt x="257" y="268"/>
                    <a:pt x="256" y="268"/>
                    <a:pt x="255" y="267"/>
                  </a:cubicBezTo>
                  <a:cubicBezTo>
                    <a:pt x="255" y="267"/>
                    <a:pt x="255" y="267"/>
                    <a:pt x="255" y="267"/>
                  </a:cubicBezTo>
                  <a:cubicBezTo>
                    <a:pt x="255" y="267"/>
                    <a:pt x="252" y="271"/>
                    <a:pt x="250" y="272"/>
                  </a:cubicBezTo>
                  <a:cubicBezTo>
                    <a:pt x="249" y="272"/>
                    <a:pt x="248" y="272"/>
                    <a:pt x="247" y="272"/>
                  </a:cubicBezTo>
                  <a:cubicBezTo>
                    <a:pt x="246" y="272"/>
                    <a:pt x="246" y="272"/>
                    <a:pt x="245" y="272"/>
                  </a:cubicBezTo>
                  <a:cubicBezTo>
                    <a:pt x="245" y="273"/>
                    <a:pt x="244" y="274"/>
                    <a:pt x="243" y="275"/>
                  </a:cubicBezTo>
                  <a:cubicBezTo>
                    <a:pt x="242" y="276"/>
                    <a:pt x="240" y="277"/>
                    <a:pt x="238" y="277"/>
                  </a:cubicBezTo>
                  <a:cubicBezTo>
                    <a:pt x="238" y="277"/>
                    <a:pt x="237" y="277"/>
                    <a:pt x="237" y="278"/>
                  </a:cubicBezTo>
                  <a:cubicBezTo>
                    <a:pt x="236" y="278"/>
                    <a:pt x="234" y="280"/>
                    <a:pt x="234" y="281"/>
                  </a:cubicBezTo>
                  <a:cubicBezTo>
                    <a:pt x="233" y="282"/>
                    <a:pt x="232" y="285"/>
                    <a:pt x="232" y="287"/>
                  </a:cubicBezTo>
                  <a:cubicBezTo>
                    <a:pt x="231" y="288"/>
                    <a:pt x="231" y="288"/>
                    <a:pt x="231" y="288"/>
                  </a:cubicBezTo>
                  <a:cubicBezTo>
                    <a:pt x="231" y="288"/>
                    <a:pt x="231" y="289"/>
                    <a:pt x="231" y="290"/>
                  </a:cubicBezTo>
                  <a:cubicBezTo>
                    <a:pt x="231" y="292"/>
                    <a:pt x="230" y="294"/>
                    <a:pt x="230" y="295"/>
                  </a:cubicBezTo>
                  <a:cubicBezTo>
                    <a:pt x="229" y="298"/>
                    <a:pt x="226" y="300"/>
                    <a:pt x="225" y="301"/>
                  </a:cubicBezTo>
                  <a:cubicBezTo>
                    <a:pt x="224" y="302"/>
                    <a:pt x="223" y="303"/>
                    <a:pt x="221" y="304"/>
                  </a:cubicBezTo>
                  <a:cubicBezTo>
                    <a:pt x="221" y="304"/>
                    <a:pt x="220" y="305"/>
                    <a:pt x="220" y="305"/>
                  </a:cubicBezTo>
                  <a:cubicBezTo>
                    <a:pt x="220" y="305"/>
                    <a:pt x="219" y="306"/>
                    <a:pt x="219" y="306"/>
                  </a:cubicBezTo>
                  <a:cubicBezTo>
                    <a:pt x="217" y="307"/>
                    <a:pt x="216" y="309"/>
                    <a:pt x="213" y="310"/>
                  </a:cubicBezTo>
                  <a:cubicBezTo>
                    <a:pt x="213" y="310"/>
                    <a:pt x="212" y="310"/>
                    <a:pt x="211" y="310"/>
                  </a:cubicBezTo>
                  <a:cubicBezTo>
                    <a:pt x="210" y="310"/>
                    <a:pt x="208" y="309"/>
                    <a:pt x="206" y="309"/>
                  </a:cubicBezTo>
                  <a:cubicBezTo>
                    <a:pt x="206" y="309"/>
                    <a:pt x="206" y="309"/>
                    <a:pt x="206" y="309"/>
                  </a:cubicBezTo>
                  <a:cubicBezTo>
                    <a:pt x="204" y="308"/>
                    <a:pt x="202" y="308"/>
                    <a:pt x="201" y="306"/>
                  </a:cubicBezTo>
                  <a:cubicBezTo>
                    <a:pt x="199" y="304"/>
                    <a:pt x="198" y="299"/>
                    <a:pt x="198" y="297"/>
                  </a:cubicBezTo>
                  <a:cubicBezTo>
                    <a:pt x="199" y="296"/>
                    <a:pt x="199" y="294"/>
                    <a:pt x="200" y="293"/>
                  </a:cubicBezTo>
                  <a:cubicBezTo>
                    <a:pt x="200" y="293"/>
                    <a:pt x="200" y="293"/>
                    <a:pt x="200" y="293"/>
                  </a:cubicBezTo>
                  <a:cubicBezTo>
                    <a:pt x="199" y="293"/>
                    <a:pt x="199" y="293"/>
                    <a:pt x="198" y="293"/>
                  </a:cubicBezTo>
                  <a:cubicBezTo>
                    <a:pt x="198" y="293"/>
                    <a:pt x="197" y="294"/>
                    <a:pt x="196" y="295"/>
                  </a:cubicBezTo>
                  <a:cubicBezTo>
                    <a:pt x="196" y="295"/>
                    <a:pt x="195" y="297"/>
                    <a:pt x="194" y="297"/>
                  </a:cubicBezTo>
                  <a:cubicBezTo>
                    <a:pt x="194" y="298"/>
                    <a:pt x="193" y="299"/>
                    <a:pt x="192" y="300"/>
                  </a:cubicBezTo>
                  <a:cubicBezTo>
                    <a:pt x="191" y="301"/>
                    <a:pt x="189" y="303"/>
                    <a:pt x="187" y="304"/>
                  </a:cubicBezTo>
                  <a:cubicBezTo>
                    <a:pt x="187" y="304"/>
                    <a:pt x="187" y="305"/>
                    <a:pt x="187" y="305"/>
                  </a:cubicBezTo>
                  <a:cubicBezTo>
                    <a:pt x="187" y="306"/>
                    <a:pt x="188" y="307"/>
                    <a:pt x="188" y="309"/>
                  </a:cubicBezTo>
                  <a:cubicBezTo>
                    <a:pt x="188" y="311"/>
                    <a:pt x="187" y="313"/>
                    <a:pt x="186" y="314"/>
                  </a:cubicBezTo>
                  <a:cubicBezTo>
                    <a:pt x="186" y="316"/>
                    <a:pt x="186" y="318"/>
                    <a:pt x="184" y="320"/>
                  </a:cubicBezTo>
                  <a:cubicBezTo>
                    <a:pt x="182" y="322"/>
                    <a:pt x="179" y="323"/>
                    <a:pt x="177" y="323"/>
                  </a:cubicBezTo>
                  <a:cubicBezTo>
                    <a:pt x="175" y="323"/>
                    <a:pt x="174" y="323"/>
                    <a:pt x="173" y="322"/>
                  </a:cubicBezTo>
                  <a:cubicBezTo>
                    <a:pt x="171" y="321"/>
                    <a:pt x="171" y="320"/>
                    <a:pt x="170" y="319"/>
                  </a:cubicBezTo>
                  <a:cubicBezTo>
                    <a:pt x="170" y="319"/>
                    <a:pt x="170" y="319"/>
                    <a:pt x="170" y="319"/>
                  </a:cubicBezTo>
                  <a:cubicBezTo>
                    <a:pt x="170" y="319"/>
                    <a:pt x="170" y="319"/>
                    <a:pt x="169" y="319"/>
                  </a:cubicBezTo>
                  <a:cubicBezTo>
                    <a:pt x="170" y="320"/>
                    <a:pt x="170" y="320"/>
                    <a:pt x="171" y="321"/>
                  </a:cubicBezTo>
                  <a:cubicBezTo>
                    <a:pt x="171" y="321"/>
                    <a:pt x="171" y="321"/>
                    <a:pt x="171" y="321"/>
                  </a:cubicBezTo>
                  <a:cubicBezTo>
                    <a:pt x="172" y="323"/>
                    <a:pt x="173" y="325"/>
                    <a:pt x="173" y="327"/>
                  </a:cubicBezTo>
                  <a:cubicBezTo>
                    <a:pt x="173" y="329"/>
                    <a:pt x="172" y="331"/>
                    <a:pt x="172" y="332"/>
                  </a:cubicBezTo>
                  <a:cubicBezTo>
                    <a:pt x="172" y="332"/>
                    <a:pt x="171" y="332"/>
                    <a:pt x="171" y="332"/>
                  </a:cubicBezTo>
                  <a:cubicBezTo>
                    <a:pt x="172" y="334"/>
                    <a:pt x="172" y="335"/>
                    <a:pt x="172" y="337"/>
                  </a:cubicBezTo>
                  <a:cubicBezTo>
                    <a:pt x="171" y="339"/>
                    <a:pt x="169" y="340"/>
                    <a:pt x="168" y="341"/>
                  </a:cubicBezTo>
                  <a:cubicBezTo>
                    <a:pt x="168" y="341"/>
                    <a:pt x="168" y="341"/>
                    <a:pt x="168" y="341"/>
                  </a:cubicBezTo>
                  <a:cubicBezTo>
                    <a:pt x="168" y="342"/>
                    <a:pt x="167" y="342"/>
                    <a:pt x="167" y="343"/>
                  </a:cubicBezTo>
                  <a:cubicBezTo>
                    <a:pt x="167" y="344"/>
                    <a:pt x="167" y="345"/>
                    <a:pt x="166" y="346"/>
                  </a:cubicBezTo>
                  <a:cubicBezTo>
                    <a:pt x="166" y="347"/>
                    <a:pt x="164" y="349"/>
                    <a:pt x="162" y="351"/>
                  </a:cubicBezTo>
                  <a:cubicBezTo>
                    <a:pt x="161" y="352"/>
                    <a:pt x="158" y="353"/>
                    <a:pt x="156" y="353"/>
                  </a:cubicBezTo>
                  <a:cubicBezTo>
                    <a:pt x="156" y="353"/>
                    <a:pt x="156" y="353"/>
                    <a:pt x="156" y="353"/>
                  </a:cubicBezTo>
                  <a:cubicBezTo>
                    <a:pt x="154" y="353"/>
                    <a:pt x="152" y="352"/>
                    <a:pt x="151" y="351"/>
                  </a:cubicBezTo>
                  <a:cubicBezTo>
                    <a:pt x="151" y="351"/>
                    <a:pt x="150" y="351"/>
                    <a:pt x="150" y="351"/>
                  </a:cubicBezTo>
                  <a:cubicBezTo>
                    <a:pt x="150" y="351"/>
                    <a:pt x="150" y="351"/>
                    <a:pt x="150" y="351"/>
                  </a:cubicBezTo>
                  <a:cubicBezTo>
                    <a:pt x="149" y="351"/>
                    <a:pt x="149" y="352"/>
                    <a:pt x="149" y="352"/>
                  </a:cubicBezTo>
                  <a:cubicBezTo>
                    <a:pt x="147" y="354"/>
                    <a:pt x="144" y="356"/>
                    <a:pt x="143" y="357"/>
                  </a:cubicBezTo>
                  <a:cubicBezTo>
                    <a:pt x="142" y="358"/>
                    <a:pt x="141" y="358"/>
                    <a:pt x="140" y="358"/>
                  </a:cubicBezTo>
                  <a:cubicBezTo>
                    <a:pt x="140" y="358"/>
                    <a:pt x="140" y="359"/>
                    <a:pt x="139" y="359"/>
                  </a:cubicBezTo>
                  <a:cubicBezTo>
                    <a:pt x="139" y="360"/>
                    <a:pt x="139" y="362"/>
                    <a:pt x="137" y="364"/>
                  </a:cubicBezTo>
                  <a:cubicBezTo>
                    <a:pt x="135" y="366"/>
                    <a:pt x="132" y="366"/>
                    <a:pt x="130" y="366"/>
                  </a:cubicBezTo>
                  <a:cubicBezTo>
                    <a:pt x="130" y="366"/>
                    <a:pt x="129" y="366"/>
                    <a:pt x="129" y="366"/>
                  </a:cubicBezTo>
                  <a:cubicBezTo>
                    <a:pt x="129" y="367"/>
                    <a:pt x="129" y="367"/>
                    <a:pt x="128" y="367"/>
                  </a:cubicBezTo>
                  <a:cubicBezTo>
                    <a:pt x="128" y="367"/>
                    <a:pt x="128" y="367"/>
                    <a:pt x="128" y="367"/>
                  </a:cubicBezTo>
                  <a:cubicBezTo>
                    <a:pt x="128" y="368"/>
                    <a:pt x="128" y="370"/>
                    <a:pt x="128" y="371"/>
                  </a:cubicBezTo>
                  <a:cubicBezTo>
                    <a:pt x="127" y="373"/>
                    <a:pt x="125" y="376"/>
                    <a:pt x="124" y="377"/>
                  </a:cubicBezTo>
                  <a:cubicBezTo>
                    <a:pt x="124" y="377"/>
                    <a:pt x="124" y="377"/>
                    <a:pt x="124" y="377"/>
                  </a:cubicBezTo>
                  <a:cubicBezTo>
                    <a:pt x="123" y="379"/>
                    <a:pt x="121" y="381"/>
                    <a:pt x="117" y="381"/>
                  </a:cubicBezTo>
                  <a:cubicBezTo>
                    <a:pt x="117" y="381"/>
                    <a:pt x="117" y="381"/>
                    <a:pt x="117" y="381"/>
                  </a:cubicBezTo>
                  <a:cubicBezTo>
                    <a:pt x="116" y="381"/>
                    <a:pt x="116" y="381"/>
                    <a:pt x="115" y="381"/>
                  </a:cubicBezTo>
                  <a:cubicBezTo>
                    <a:pt x="115" y="381"/>
                    <a:pt x="115" y="381"/>
                    <a:pt x="115" y="381"/>
                  </a:cubicBezTo>
                  <a:cubicBezTo>
                    <a:pt x="114" y="382"/>
                    <a:pt x="114" y="383"/>
                    <a:pt x="113" y="384"/>
                  </a:cubicBezTo>
                  <a:cubicBezTo>
                    <a:pt x="113" y="384"/>
                    <a:pt x="110" y="388"/>
                    <a:pt x="107" y="390"/>
                  </a:cubicBezTo>
                  <a:cubicBezTo>
                    <a:pt x="106" y="391"/>
                    <a:pt x="105" y="391"/>
                    <a:pt x="104" y="391"/>
                  </a:cubicBezTo>
                  <a:cubicBezTo>
                    <a:pt x="104" y="391"/>
                    <a:pt x="104" y="391"/>
                    <a:pt x="103" y="391"/>
                  </a:cubicBezTo>
                  <a:cubicBezTo>
                    <a:pt x="103" y="392"/>
                    <a:pt x="103" y="392"/>
                    <a:pt x="103" y="393"/>
                  </a:cubicBezTo>
                  <a:cubicBezTo>
                    <a:pt x="102" y="394"/>
                    <a:pt x="102" y="395"/>
                    <a:pt x="101" y="395"/>
                  </a:cubicBezTo>
                  <a:cubicBezTo>
                    <a:pt x="101" y="395"/>
                    <a:pt x="101" y="396"/>
                    <a:pt x="101" y="396"/>
                  </a:cubicBezTo>
                  <a:cubicBezTo>
                    <a:pt x="100" y="398"/>
                    <a:pt x="98" y="400"/>
                    <a:pt x="96" y="401"/>
                  </a:cubicBezTo>
                  <a:cubicBezTo>
                    <a:pt x="95" y="401"/>
                    <a:pt x="94" y="402"/>
                    <a:pt x="92" y="402"/>
                  </a:cubicBezTo>
                  <a:cubicBezTo>
                    <a:pt x="91" y="402"/>
                    <a:pt x="90" y="401"/>
                    <a:pt x="89" y="401"/>
                  </a:cubicBezTo>
                  <a:cubicBezTo>
                    <a:pt x="89" y="401"/>
                    <a:pt x="89" y="401"/>
                    <a:pt x="89" y="401"/>
                  </a:cubicBezTo>
                  <a:cubicBezTo>
                    <a:pt x="88" y="403"/>
                    <a:pt x="86" y="405"/>
                    <a:pt x="83" y="405"/>
                  </a:cubicBezTo>
                  <a:cubicBezTo>
                    <a:pt x="82" y="405"/>
                    <a:pt x="82" y="404"/>
                    <a:pt x="81" y="404"/>
                  </a:cubicBezTo>
                  <a:cubicBezTo>
                    <a:pt x="80" y="404"/>
                    <a:pt x="79" y="403"/>
                    <a:pt x="79" y="403"/>
                  </a:cubicBezTo>
                  <a:cubicBezTo>
                    <a:pt x="78" y="403"/>
                    <a:pt x="78" y="403"/>
                    <a:pt x="78" y="403"/>
                  </a:cubicBezTo>
                  <a:cubicBezTo>
                    <a:pt x="77" y="404"/>
                    <a:pt x="75" y="404"/>
                    <a:pt x="73" y="404"/>
                  </a:cubicBezTo>
                  <a:cubicBezTo>
                    <a:pt x="73" y="404"/>
                    <a:pt x="72" y="404"/>
                    <a:pt x="72" y="404"/>
                  </a:cubicBezTo>
                  <a:cubicBezTo>
                    <a:pt x="72" y="404"/>
                    <a:pt x="71" y="404"/>
                    <a:pt x="70" y="404"/>
                  </a:cubicBezTo>
                  <a:cubicBezTo>
                    <a:pt x="69" y="404"/>
                    <a:pt x="69" y="404"/>
                    <a:pt x="68" y="404"/>
                  </a:cubicBezTo>
                  <a:cubicBezTo>
                    <a:pt x="68" y="405"/>
                    <a:pt x="67" y="405"/>
                    <a:pt x="67" y="405"/>
                  </a:cubicBezTo>
                  <a:cubicBezTo>
                    <a:pt x="66" y="406"/>
                    <a:pt x="65" y="407"/>
                    <a:pt x="63" y="407"/>
                  </a:cubicBezTo>
                  <a:cubicBezTo>
                    <a:pt x="62" y="407"/>
                    <a:pt x="61" y="408"/>
                    <a:pt x="60" y="408"/>
                  </a:cubicBezTo>
                  <a:cubicBezTo>
                    <a:pt x="60" y="408"/>
                    <a:pt x="60" y="408"/>
                    <a:pt x="59" y="408"/>
                  </a:cubicBezTo>
                  <a:cubicBezTo>
                    <a:pt x="59" y="408"/>
                    <a:pt x="59" y="408"/>
                    <a:pt x="59" y="408"/>
                  </a:cubicBezTo>
                  <a:cubicBezTo>
                    <a:pt x="58" y="408"/>
                    <a:pt x="58" y="408"/>
                    <a:pt x="58" y="409"/>
                  </a:cubicBezTo>
                  <a:cubicBezTo>
                    <a:pt x="58" y="409"/>
                    <a:pt x="57" y="410"/>
                    <a:pt x="57" y="410"/>
                  </a:cubicBezTo>
                  <a:cubicBezTo>
                    <a:pt x="57" y="411"/>
                    <a:pt x="57" y="411"/>
                    <a:pt x="56" y="411"/>
                  </a:cubicBezTo>
                  <a:cubicBezTo>
                    <a:pt x="55" y="413"/>
                    <a:pt x="54" y="414"/>
                    <a:pt x="53" y="415"/>
                  </a:cubicBezTo>
                  <a:cubicBezTo>
                    <a:pt x="51" y="416"/>
                    <a:pt x="50" y="417"/>
                    <a:pt x="48" y="417"/>
                  </a:cubicBezTo>
                  <a:cubicBezTo>
                    <a:pt x="48" y="417"/>
                    <a:pt x="48" y="417"/>
                    <a:pt x="47" y="417"/>
                  </a:cubicBezTo>
                  <a:cubicBezTo>
                    <a:pt x="47" y="417"/>
                    <a:pt x="46" y="417"/>
                    <a:pt x="46" y="417"/>
                  </a:cubicBezTo>
                  <a:cubicBezTo>
                    <a:pt x="46" y="418"/>
                    <a:pt x="46" y="418"/>
                    <a:pt x="46" y="418"/>
                  </a:cubicBezTo>
                  <a:cubicBezTo>
                    <a:pt x="46" y="418"/>
                    <a:pt x="46" y="418"/>
                    <a:pt x="46" y="418"/>
                  </a:cubicBezTo>
                  <a:cubicBezTo>
                    <a:pt x="46" y="420"/>
                    <a:pt x="46" y="423"/>
                    <a:pt x="44" y="424"/>
                  </a:cubicBezTo>
                  <a:cubicBezTo>
                    <a:pt x="43" y="426"/>
                    <a:pt x="41" y="427"/>
                    <a:pt x="39" y="427"/>
                  </a:cubicBezTo>
                  <a:cubicBezTo>
                    <a:pt x="39" y="427"/>
                    <a:pt x="39" y="427"/>
                    <a:pt x="39" y="427"/>
                  </a:cubicBezTo>
                  <a:cubicBezTo>
                    <a:pt x="39" y="428"/>
                    <a:pt x="38" y="428"/>
                    <a:pt x="37" y="429"/>
                  </a:cubicBezTo>
                  <a:cubicBezTo>
                    <a:pt x="37" y="429"/>
                    <a:pt x="36" y="431"/>
                    <a:pt x="36" y="432"/>
                  </a:cubicBezTo>
                  <a:cubicBezTo>
                    <a:pt x="35" y="433"/>
                    <a:pt x="35" y="434"/>
                    <a:pt x="34" y="435"/>
                  </a:cubicBezTo>
                  <a:cubicBezTo>
                    <a:pt x="34" y="435"/>
                    <a:pt x="34" y="436"/>
                    <a:pt x="33" y="436"/>
                  </a:cubicBezTo>
                  <a:cubicBezTo>
                    <a:pt x="34" y="437"/>
                    <a:pt x="34" y="438"/>
                    <a:pt x="34" y="439"/>
                  </a:cubicBezTo>
                  <a:cubicBezTo>
                    <a:pt x="35" y="441"/>
                    <a:pt x="34" y="443"/>
                    <a:pt x="33" y="445"/>
                  </a:cubicBezTo>
                  <a:cubicBezTo>
                    <a:pt x="33" y="445"/>
                    <a:pt x="33" y="445"/>
                    <a:pt x="33" y="445"/>
                  </a:cubicBezTo>
                  <a:cubicBezTo>
                    <a:pt x="33" y="446"/>
                    <a:pt x="32" y="447"/>
                    <a:pt x="32" y="448"/>
                  </a:cubicBezTo>
                  <a:cubicBezTo>
                    <a:pt x="32" y="448"/>
                    <a:pt x="32" y="448"/>
                    <a:pt x="32" y="448"/>
                  </a:cubicBezTo>
                  <a:cubicBezTo>
                    <a:pt x="32" y="448"/>
                    <a:pt x="32" y="448"/>
                    <a:pt x="32" y="448"/>
                  </a:cubicBezTo>
                  <a:cubicBezTo>
                    <a:pt x="33" y="449"/>
                    <a:pt x="35" y="451"/>
                    <a:pt x="35" y="454"/>
                  </a:cubicBezTo>
                  <a:cubicBezTo>
                    <a:pt x="36" y="457"/>
                    <a:pt x="34" y="459"/>
                    <a:pt x="31" y="462"/>
                  </a:cubicBezTo>
                  <a:cubicBezTo>
                    <a:pt x="31" y="462"/>
                    <a:pt x="30" y="463"/>
                    <a:pt x="29" y="463"/>
                  </a:cubicBezTo>
                  <a:cubicBezTo>
                    <a:pt x="29" y="464"/>
                    <a:pt x="29" y="464"/>
                    <a:pt x="29" y="464"/>
                  </a:cubicBezTo>
                  <a:cubicBezTo>
                    <a:pt x="28" y="464"/>
                    <a:pt x="28" y="464"/>
                    <a:pt x="28" y="465"/>
                  </a:cubicBezTo>
                  <a:cubicBezTo>
                    <a:pt x="27" y="466"/>
                    <a:pt x="27" y="466"/>
                    <a:pt x="26" y="467"/>
                  </a:cubicBezTo>
                  <a:cubicBezTo>
                    <a:pt x="25" y="468"/>
                    <a:pt x="23" y="470"/>
                    <a:pt x="21" y="471"/>
                  </a:cubicBezTo>
                  <a:cubicBezTo>
                    <a:pt x="19" y="471"/>
                    <a:pt x="18" y="471"/>
                    <a:pt x="16" y="471"/>
                  </a:cubicBezTo>
                  <a:cubicBezTo>
                    <a:pt x="15" y="471"/>
                    <a:pt x="15" y="471"/>
                    <a:pt x="14" y="471"/>
                  </a:cubicBezTo>
                  <a:cubicBezTo>
                    <a:pt x="14" y="472"/>
                    <a:pt x="14" y="472"/>
                    <a:pt x="13" y="472"/>
                  </a:cubicBezTo>
                  <a:cubicBezTo>
                    <a:pt x="12" y="472"/>
                    <a:pt x="11" y="473"/>
                    <a:pt x="10" y="473"/>
                  </a:cubicBezTo>
                  <a:cubicBezTo>
                    <a:pt x="9" y="473"/>
                    <a:pt x="9" y="473"/>
                    <a:pt x="8" y="473"/>
                  </a:cubicBezTo>
                  <a:cubicBezTo>
                    <a:pt x="6" y="473"/>
                    <a:pt x="4" y="473"/>
                    <a:pt x="3" y="472"/>
                  </a:cubicBezTo>
                  <a:cubicBezTo>
                    <a:pt x="2" y="473"/>
                    <a:pt x="2" y="474"/>
                    <a:pt x="0" y="475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14" y="507"/>
                    <a:pt x="28" y="505"/>
                    <a:pt x="37" y="504"/>
                  </a:cubicBezTo>
                  <a:cubicBezTo>
                    <a:pt x="37" y="503"/>
                    <a:pt x="37" y="503"/>
                    <a:pt x="37" y="503"/>
                  </a:cubicBezTo>
                  <a:cubicBezTo>
                    <a:pt x="56" y="500"/>
                    <a:pt x="90" y="494"/>
                    <a:pt x="108" y="491"/>
                  </a:cubicBezTo>
                  <a:cubicBezTo>
                    <a:pt x="113" y="490"/>
                    <a:pt x="122" y="488"/>
                    <a:pt x="131" y="486"/>
                  </a:cubicBezTo>
                  <a:cubicBezTo>
                    <a:pt x="138" y="484"/>
                    <a:pt x="145" y="482"/>
                    <a:pt x="150" y="481"/>
                  </a:cubicBezTo>
                  <a:cubicBezTo>
                    <a:pt x="152" y="481"/>
                    <a:pt x="154" y="481"/>
                    <a:pt x="156" y="480"/>
                  </a:cubicBezTo>
                  <a:cubicBezTo>
                    <a:pt x="158" y="480"/>
                    <a:pt x="161" y="479"/>
                    <a:pt x="163" y="479"/>
                  </a:cubicBezTo>
                  <a:cubicBezTo>
                    <a:pt x="163" y="479"/>
                    <a:pt x="164" y="478"/>
                    <a:pt x="165" y="478"/>
                  </a:cubicBezTo>
                  <a:cubicBezTo>
                    <a:pt x="168" y="478"/>
                    <a:pt x="168" y="478"/>
                    <a:pt x="168" y="478"/>
                  </a:cubicBezTo>
                  <a:cubicBezTo>
                    <a:pt x="169" y="477"/>
                    <a:pt x="169" y="477"/>
                    <a:pt x="169" y="477"/>
                  </a:cubicBezTo>
                  <a:cubicBezTo>
                    <a:pt x="170" y="477"/>
                    <a:pt x="170" y="477"/>
                    <a:pt x="170" y="477"/>
                  </a:cubicBezTo>
                  <a:cubicBezTo>
                    <a:pt x="172" y="476"/>
                    <a:pt x="176" y="474"/>
                    <a:pt x="178" y="472"/>
                  </a:cubicBezTo>
                  <a:cubicBezTo>
                    <a:pt x="180" y="471"/>
                    <a:pt x="181" y="470"/>
                    <a:pt x="183" y="469"/>
                  </a:cubicBezTo>
                  <a:cubicBezTo>
                    <a:pt x="183" y="469"/>
                    <a:pt x="188" y="466"/>
                    <a:pt x="191" y="464"/>
                  </a:cubicBezTo>
                  <a:cubicBezTo>
                    <a:pt x="192" y="463"/>
                    <a:pt x="194" y="462"/>
                    <a:pt x="196" y="461"/>
                  </a:cubicBezTo>
                  <a:cubicBezTo>
                    <a:pt x="197" y="461"/>
                    <a:pt x="199" y="460"/>
                    <a:pt x="200" y="459"/>
                  </a:cubicBezTo>
                  <a:cubicBezTo>
                    <a:pt x="200" y="459"/>
                    <a:pt x="200" y="459"/>
                    <a:pt x="200" y="459"/>
                  </a:cubicBezTo>
                  <a:cubicBezTo>
                    <a:pt x="202" y="457"/>
                    <a:pt x="204" y="456"/>
                    <a:pt x="207" y="456"/>
                  </a:cubicBezTo>
                  <a:cubicBezTo>
                    <a:pt x="207" y="456"/>
                    <a:pt x="207" y="456"/>
                    <a:pt x="207" y="456"/>
                  </a:cubicBezTo>
                  <a:cubicBezTo>
                    <a:pt x="209" y="456"/>
                    <a:pt x="210" y="457"/>
                    <a:pt x="211" y="458"/>
                  </a:cubicBezTo>
                  <a:cubicBezTo>
                    <a:pt x="212" y="457"/>
                    <a:pt x="212" y="457"/>
                    <a:pt x="212" y="457"/>
                  </a:cubicBezTo>
                  <a:cubicBezTo>
                    <a:pt x="213" y="456"/>
                    <a:pt x="214" y="456"/>
                    <a:pt x="215" y="455"/>
                  </a:cubicBezTo>
                  <a:cubicBezTo>
                    <a:pt x="216" y="455"/>
                    <a:pt x="216" y="455"/>
                    <a:pt x="216" y="454"/>
                  </a:cubicBezTo>
                  <a:cubicBezTo>
                    <a:pt x="217" y="454"/>
                    <a:pt x="217" y="454"/>
                    <a:pt x="217" y="453"/>
                  </a:cubicBezTo>
                  <a:cubicBezTo>
                    <a:pt x="218" y="452"/>
                    <a:pt x="218" y="451"/>
                    <a:pt x="219" y="450"/>
                  </a:cubicBezTo>
                  <a:cubicBezTo>
                    <a:pt x="220" y="449"/>
                    <a:pt x="223" y="447"/>
                    <a:pt x="224" y="446"/>
                  </a:cubicBezTo>
                  <a:cubicBezTo>
                    <a:pt x="225" y="445"/>
                    <a:pt x="227" y="445"/>
                    <a:pt x="228" y="444"/>
                  </a:cubicBezTo>
                  <a:cubicBezTo>
                    <a:pt x="229" y="443"/>
                    <a:pt x="230" y="443"/>
                    <a:pt x="230" y="442"/>
                  </a:cubicBezTo>
                  <a:cubicBezTo>
                    <a:pt x="231" y="442"/>
                    <a:pt x="231" y="442"/>
                    <a:pt x="232" y="441"/>
                  </a:cubicBezTo>
                  <a:cubicBezTo>
                    <a:pt x="234" y="440"/>
                    <a:pt x="235" y="438"/>
                    <a:pt x="237" y="437"/>
                  </a:cubicBezTo>
                  <a:cubicBezTo>
                    <a:pt x="238" y="437"/>
                    <a:pt x="240" y="437"/>
                    <a:pt x="241" y="437"/>
                  </a:cubicBezTo>
                  <a:cubicBezTo>
                    <a:pt x="241" y="437"/>
                    <a:pt x="241" y="437"/>
                    <a:pt x="242" y="437"/>
                  </a:cubicBezTo>
                  <a:cubicBezTo>
                    <a:pt x="242" y="436"/>
                    <a:pt x="242" y="436"/>
                    <a:pt x="242" y="436"/>
                  </a:cubicBezTo>
                  <a:cubicBezTo>
                    <a:pt x="243" y="435"/>
                    <a:pt x="244" y="435"/>
                    <a:pt x="245" y="434"/>
                  </a:cubicBezTo>
                  <a:cubicBezTo>
                    <a:pt x="246" y="434"/>
                    <a:pt x="248" y="433"/>
                    <a:pt x="250" y="433"/>
                  </a:cubicBezTo>
                  <a:cubicBezTo>
                    <a:pt x="250" y="432"/>
                    <a:pt x="250" y="431"/>
                    <a:pt x="250" y="430"/>
                  </a:cubicBezTo>
                  <a:cubicBezTo>
                    <a:pt x="252" y="428"/>
                    <a:pt x="255" y="424"/>
                    <a:pt x="258" y="424"/>
                  </a:cubicBezTo>
                  <a:cubicBezTo>
                    <a:pt x="259" y="424"/>
                    <a:pt x="259" y="424"/>
                    <a:pt x="259" y="424"/>
                  </a:cubicBezTo>
                  <a:cubicBezTo>
                    <a:pt x="261" y="424"/>
                    <a:pt x="264" y="425"/>
                    <a:pt x="265" y="427"/>
                  </a:cubicBezTo>
                  <a:cubicBezTo>
                    <a:pt x="266" y="426"/>
                    <a:pt x="266" y="426"/>
                    <a:pt x="267" y="426"/>
                  </a:cubicBezTo>
                  <a:cubicBezTo>
                    <a:pt x="267" y="426"/>
                    <a:pt x="268" y="426"/>
                    <a:pt x="268" y="426"/>
                  </a:cubicBezTo>
                  <a:cubicBezTo>
                    <a:pt x="269" y="426"/>
                    <a:pt x="270" y="425"/>
                    <a:pt x="271" y="424"/>
                  </a:cubicBezTo>
                  <a:cubicBezTo>
                    <a:pt x="273" y="423"/>
                    <a:pt x="277" y="422"/>
                    <a:pt x="279" y="422"/>
                  </a:cubicBezTo>
                  <a:cubicBezTo>
                    <a:pt x="358" y="411"/>
                    <a:pt x="358" y="411"/>
                    <a:pt x="358" y="411"/>
                  </a:cubicBezTo>
                  <a:cubicBezTo>
                    <a:pt x="447" y="398"/>
                    <a:pt x="447" y="398"/>
                    <a:pt x="447" y="398"/>
                  </a:cubicBezTo>
                  <a:cubicBezTo>
                    <a:pt x="448" y="398"/>
                    <a:pt x="448" y="398"/>
                    <a:pt x="448" y="398"/>
                  </a:cubicBezTo>
                  <a:cubicBezTo>
                    <a:pt x="452" y="400"/>
                    <a:pt x="453" y="401"/>
                    <a:pt x="454" y="402"/>
                  </a:cubicBezTo>
                  <a:cubicBezTo>
                    <a:pt x="455" y="403"/>
                    <a:pt x="457" y="407"/>
                    <a:pt x="457" y="410"/>
                  </a:cubicBezTo>
                  <a:cubicBezTo>
                    <a:pt x="465" y="401"/>
                    <a:pt x="465" y="401"/>
                    <a:pt x="465" y="401"/>
                  </a:cubicBezTo>
                  <a:cubicBezTo>
                    <a:pt x="499" y="431"/>
                    <a:pt x="499" y="431"/>
                    <a:pt x="499" y="431"/>
                  </a:cubicBezTo>
                  <a:cubicBezTo>
                    <a:pt x="499" y="447"/>
                    <a:pt x="499" y="447"/>
                    <a:pt x="499" y="447"/>
                  </a:cubicBezTo>
                  <a:cubicBezTo>
                    <a:pt x="652" y="418"/>
                    <a:pt x="652" y="418"/>
                    <a:pt x="652" y="418"/>
                  </a:cubicBezTo>
                  <a:cubicBezTo>
                    <a:pt x="851" y="546"/>
                    <a:pt x="851" y="546"/>
                    <a:pt x="851" y="546"/>
                  </a:cubicBezTo>
                  <a:cubicBezTo>
                    <a:pt x="853" y="545"/>
                    <a:pt x="855" y="544"/>
                    <a:pt x="856" y="543"/>
                  </a:cubicBezTo>
                  <a:cubicBezTo>
                    <a:pt x="861" y="541"/>
                    <a:pt x="870" y="536"/>
                    <a:pt x="875" y="534"/>
                  </a:cubicBezTo>
                  <a:cubicBezTo>
                    <a:pt x="880" y="532"/>
                    <a:pt x="890" y="529"/>
                    <a:pt x="896" y="528"/>
                  </a:cubicBezTo>
                  <a:cubicBezTo>
                    <a:pt x="898" y="528"/>
                    <a:pt x="904" y="527"/>
                    <a:pt x="907" y="527"/>
                  </a:cubicBezTo>
                  <a:cubicBezTo>
                    <a:pt x="910" y="527"/>
                    <a:pt x="915" y="525"/>
                    <a:pt x="918" y="527"/>
                  </a:cubicBezTo>
                  <a:cubicBezTo>
                    <a:pt x="919" y="527"/>
                    <a:pt x="920" y="528"/>
                    <a:pt x="920" y="529"/>
                  </a:cubicBezTo>
                  <a:cubicBezTo>
                    <a:pt x="921" y="530"/>
                    <a:pt x="921" y="532"/>
                    <a:pt x="922" y="532"/>
                  </a:cubicBezTo>
                  <a:cubicBezTo>
                    <a:pt x="923" y="533"/>
                    <a:pt x="925" y="534"/>
                    <a:pt x="926" y="533"/>
                  </a:cubicBezTo>
                  <a:cubicBezTo>
                    <a:pt x="927" y="533"/>
                    <a:pt x="929" y="531"/>
                    <a:pt x="929" y="530"/>
                  </a:cubicBezTo>
                  <a:cubicBezTo>
                    <a:pt x="930" y="528"/>
                    <a:pt x="929" y="525"/>
                    <a:pt x="929" y="524"/>
                  </a:cubicBezTo>
                  <a:cubicBezTo>
                    <a:pt x="929" y="522"/>
                    <a:pt x="927" y="519"/>
                    <a:pt x="927" y="518"/>
                  </a:cubicBezTo>
                  <a:cubicBezTo>
                    <a:pt x="927" y="517"/>
                    <a:pt x="929" y="515"/>
                    <a:pt x="929" y="513"/>
                  </a:cubicBezTo>
                  <a:cubicBezTo>
                    <a:pt x="929" y="513"/>
                    <a:pt x="929" y="511"/>
                    <a:pt x="930" y="510"/>
                  </a:cubicBezTo>
                  <a:cubicBezTo>
                    <a:pt x="930" y="507"/>
                    <a:pt x="932" y="500"/>
                    <a:pt x="932" y="500"/>
                  </a:cubicBezTo>
                  <a:cubicBezTo>
                    <a:pt x="932" y="499"/>
                    <a:pt x="932" y="491"/>
                    <a:pt x="932" y="489"/>
                  </a:cubicBezTo>
                  <a:cubicBezTo>
                    <a:pt x="933" y="487"/>
                    <a:pt x="934" y="484"/>
                    <a:pt x="934" y="482"/>
                  </a:cubicBezTo>
                  <a:cubicBezTo>
                    <a:pt x="934" y="479"/>
                    <a:pt x="934" y="473"/>
                    <a:pt x="935" y="470"/>
                  </a:cubicBezTo>
                  <a:cubicBezTo>
                    <a:pt x="936" y="466"/>
                    <a:pt x="940" y="457"/>
                    <a:pt x="942" y="453"/>
                  </a:cubicBezTo>
                  <a:cubicBezTo>
                    <a:pt x="944" y="450"/>
                    <a:pt x="948" y="442"/>
                    <a:pt x="951" y="439"/>
                  </a:cubicBezTo>
                  <a:cubicBezTo>
                    <a:pt x="957" y="430"/>
                    <a:pt x="969" y="414"/>
                    <a:pt x="976" y="406"/>
                  </a:cubicBezTo>
                  <a:cubicBezTo>
                    <a:pt x="981" y="400"/>
                    <a:pt x="993" y="388"/>
                    <a:pt x="999" y="382"/>
                  </a:cubicBezTo>
                  <a:cubicBezTo>
                    <a:pt x="1002" y="379"/>
                    <a:pt x="1007" y="374"/>
                    <a:pt x="1010" y="371"/>
                  </a:cubicBezTo>
                  <a:cubicBezTo>
                    <a:pt x="1014" y="369"/>
                    <a:pt x="1021" y="365"/>
                    <a:pt x="1024" y="363"/>
                  </a:cubicBezTo>
                  <a:cubicBezTo>
                    <a:pt x="1027" y="361"/>
                    <a:pt x="1034" y="358"/>
                    <a:pt x="1037" y="356"/>
                  </a:cubicBezTo>
                  <a:cubicBezTo>
                    <a:pt x="1043" y="353"/>
                    <a:pt x="1054" y="348"/>
                    <a:pt x="1059" y="346"/>
                  </a:cubicBezTo>
                  <a:cubicBezTo>
                    <a:pt x="1063" y="345"/>
                    <a:pt x="1071" y="344"/>
                    <a:pt x="1075" y="344"/>
                  </a:cubicBezTo>
                  <a:cubicBezTo>
                    <a:pt x="1077" y="344"/>
                    <a:pt x="1081" y="345"/>
                    <a:pt x="1083" y="345"/>
                  </a:cubicBezTo>
                  <a:cubicBezTo>
                    <a:pt x="1085" y="346"/>
                    <a:pt x="1089" y="346"/>
                    <a:pt x="1091" y="347"/>
                  </a:cubicBezTo>
                  <a:cubicBezTo>
                    <a:pt x="1092" y="348"/>
                    <a:pt x="1092" y="351"/>
                    <a:pt x="1092" y="352"/>
                  </a:cubicBezTo>
                  <a:cubicBezTo>
                    <a:pt x="1092" y="353"/>
                    <a:pt x="1093" y="355"/>
                    <a:pt x="1094" y="356"/>
                  </a:cubicBezTo>
                  <a:cubicBezTo>
                    <a:pt x="1094" y="357"/>
                    <a:pt x="1096" y="357"/>
                    <a:pt x="1096" y="357"/>
                  </a:cubicBezTo>
                  <a:cubicBezTo>
                    <a:pt x="1098" y="356"/>
                    <a:pt x="1098" y="353"/>
                    <a:pt x="1098" y="351"/>
                  </a:cubicBezTo>
                  <a:cubicBezTo>
                    <a:pt x="1098" y="349"/>
                    <a:pt x="1097" y="345"/>
                    <a:pt x="1098" y="343"/>
                  </a:cubicBezTo>
                  <a:cubicBezTo>
                    <a:pt x="1098" y="341"/>
                    <a:pt x="1101" y="337"/>
                    <a:pt x="1102" y="335"/>
                  </a:cubicBezTo>
                  <a:cubicBezTo>
                    <a:pt x="1104" y="331"/>
                    <a:pt x="1107" y="324"/>
                    <a:pt x="1109" y="320"/>
                  </a:cubicBezTo>
                  <a:cubicBezTo>
                    <a:pt x="1110" y="317"/>
                    <a:pt x="1114" y="312"/>
                    <a:pt x="1116" y="309"/>
                  </a:cubicBezTo>
                  <a:cubicBezTo>
                    <a:pt x="1118" y="306"/>
                    <a:pt x="1122" y="299"/>
                    <a:pt x="1125" y="296"/>
                  </a:cubicBezTo>
                  <a:cubicBezTo>
                    <a:pt x="1126" y="294"/>
                    <a:pt x="1129" y="289"/>
                    <a:pt x="1130" y="286"/>
                  </a:cubicBezTo>
                  <a:cubicBezTo>
                    <a:pt x="1132" y="283"/>
                    <a:pt x="1135" y="277"/>
                    <a:pt x="1137" y="274"/>
                  </a:cubicBezTo>
                  <a:cubicBezTo>
                    <a:pt x="1138" y="272"/>
                    <a:pt x="1140" y="268"/>
                    <a:pt x="1141" y="267"/>
                  </a:cubicBezTo>
                  <a:cubicBezTo>
                    <a:pt x="1142" y="265"/>
                    <a:pt x="1144" y="264"/>
                    <a:pt x="1145" y="262"/>
                  </a:cubicBezTo>
                  <a:cubicBezTo>
                    <a:pt x="1145" y="261"/>
                    <a:pt x="1145" y="259"/>
                    <a:pt x="1145" y="258"/>
                  </a:cubicBezTo>
                  <a:cubicBezTo>
                    <a:pt x="1144" y="258"/>
                    <a:pt x="1142" y="257"/>
                    <a:pt x="1141" y="257"/>
                  </a:cubicBezTo>
                  <a:cubicBezTo>
                    <a:pt x="1140" y="257"/>
                    <a:pt x="1139" y="258"/>
                    <a:pt x="1138" y="259"/>
                  </a:cubicBezTo>
                  <a:cubicBezTo>
                    <a:pt x="1137" y="260"/>
                    <a:pt x="1137" y="263"/>
                    <a:pt x="1137" y="264"/>
                  </a:cubicBezTo>
                  <a:cubicBezTo>
                    <a:pt x="1136" y="266"/>
                    <a:pt x="1134" y="270"/>
                    <a:pt x="1133" y="271"/>
                  </a:cubicBezTo>
                  <a:cubicBezTo>
                    <a:pt x="1132" y="273"/>
                    <a:pt x="1130" y="277"/>
                    <a:pt x="1129" y="279"/>
                  </a:cubicBezTo>
                  <a:cubicBezTo>
                    <a:pt x="1128" y="280"/>
                    <a:pt x="1126" y="282"/>
                    <a:pt x="1125" y="283"/>
                  </a:cubicBezTo>
                  <a:cubicBezTo>
                    <a:pt x="1124" y="285"/>
                    <a:pt x="1123" y="288"/>
                    <a:pt x="1122" y="290"/>
                  </a:cubicBezTo>
                  <a:cubicBezTo>
                    <a:pt x="1122" y="291"/>
                    <a:pt x="1120" y="294"/>
                    <a:pt x="1119" y="295"/>
                  </a:cubicBezTo>
                  <a:cubicBezTo>
                    <a:pt x="1119" y="296"/>
                    <a:pt x="1117" y="298"/>
                    <a:pt x="1116" y="299"/>
                  </a:cubicBezTo>
                  <a:cubicBezTo>
                    <a:pt x="1116" y="300"/>
                    <a:pt x="1114" y="302"/>
                    <a:pt x="1113" y="303"/>
                  </a:cubicBezTo>
                  <a:cubicBezTo>
                    <a:pt x="1113" y="304"/>
                    <a:pt x="1111" y="307"/>
                    <a:pt x="1111" y="308"/>
                  </a:cubicBezTo>
                  <a:cubicBezTo>
                    <a:pt x="1110" y="309"/>
                    <a:pt x="1110" y="313"/>
                    <a:pt x="1109" y="314"/>
                  </a:cubicBezTo>
                  <a:cubicBezTo>
                    <a:pt x="1108" y="314"/>
                    <a:pt x="1107" y="315"/>
                    <a:pt x="1106" y="314"/>
                  </a:cubicBezTo>
                  <a:cubicBezTo>
                    <a:pt x="1105" y="314"/>
                    <a:pt x="1104" y="313"/>
                    <a:pt x="1104" y="312"/>
                  </a:cubicBezTo>
                  <a:cubicBezTo>
                    <a:pt x="1103" y="311"/>
                    <a:pt x="1103" y="307"/>
                    <a:pt x="1104" y="306"/>
                  </a:cubicBezTo>
                  <a:cubicBezTo>
                    <a:pt x="1105" y="305"/>
                    <a:pt x="1107" y="304"/>
                    <a:pt x="1108" y="303"/>
                  </a:cubicBezTo>
                  <a:cubicBezTo>
                    <a:pt x="1109" y="302"/>
                    <a:pt x="1111" y="300"/>
                    <a:pt x="1111" y="299"/>
                  </a:cubicBezTo>
                  <a:cubicBezTo>
                    <a:pt x="1112" y="298"/>
                    <a:pt x="1112" y="295"/>
                    <a:pt x="1112" y="294"/>
                  </a:cubicBezTo>
                  <a:cubicBezTo>
                    <a:pt x="1113" y="293"/>
                    <a:pt x="1115" y="292"/>
                    <a:pt x="1116" y="291"/>
                  </a:cubicBezTo>
                  <a:cubicBezTo>
                    <a:pt x="1116" y="290"/>
                    <a:pt x="1117" y="287"/>
                    <a:pt x="1117" y="286"/>
                  </a:cubicBezTo>
                  <a:cubicBezTo>
                    <a:pt x="1117" y="285"/>
                    <a:pt x="1114" y="283"/>
                    <a:pt x="1113" y="282"/>
                  </a:cubicBezTo>
                  <a:cubicBezTo>
                    <a:pt x="1113" y="281"/>
                    <a:pt x="1113" y="279"/>
                    <a:pt x="1113" y="278"/>
                  </a:cubicBezTo>
                  <a:cubicBezTo>
                    <a:pt x="1112" y="277"/>
                    <a:pt x="1110" y="277"/>
                    <a:pt x="1109" y="276"/>
                  </a:cubicBezTo>
                  <a:cubicBezTo>
                    <a:pt x="1109" y="276"/>
                    <a:pt x="1107" y="276"/>
                    <a:pt x="1106" y="275"/>
                  </a:cubicBezTo>
                  <a:cubicBezTo>
                    <a:pt x="1105" y="275"/>
                    <a:pt x="1104" y="274"/>
                    <a:pt x="1104" y="273"/>
                  </a:cubicBezTo>
                  <a:cubicBezTo>
                    <a:pt x="1103" y="273"/>
                    <a:pt x="1101" y="274"/>
                    <a:pt x="1101" y="275"/>
                  </a:cubicBezTo>
                  <a:cubicBezTo>
                    <a:pt x="1101" y="276"/>
                    <a:pt x="1102" y="277"/>
                    <a:pt x="1103" y="278"/>
                  </a:cubicBezTo>
                  <a:cubicBezTo>
                    <a:pt x="1104" y="279"/>
                    <a:pt x="1106" y="279"/>
                    <a:pt x="1106" y="280"/>
                  </a:cubicBezTo>
                  <a:cubicBezTo>
                    <a:pt x="1107" y="280"/>
                    <a:pt x="1109" y="282"/>
                    <a:pt x="1109" y="283"/>
                  </a:cubicBezTo>
                  <a:cubicBezTo>
                    <a:pt x="1109" y="284"/>
                    <a:pt x="1109" y="285"/>
                    <a:pt x="1108" y="286"/>
                  </a:cubicBezTo>
                  <a:cubicBezTo>
                    <a:pt x="1108" y="286"/>
                    <a:pt x="1105" y="287"/>
                    <a:pt x="1104" y="287"/>
                  </a:cubicBezTo>
                  <a:cubicBezTo>
                    <a:pt x="1102" y="287"/>
                    <a:pt x="1099" y="286"/>
                    <a:pt x="1098" y="286"/>
                  </a:cubicBezTo>
                  <a:cubicBezTo>
                    <a:pt x="1097" y="285"/>
                    <a:pt x="1095" y="284"/>
                    <a:pt x="1094" y="283"/>
                  </a:cubicBezTo>
                  <a:cubicBezTo>
                    <a:pt x="1093" y="281"/>
                    <a:pt x="1092" y="278"/>
                    <a:pt x="1091" y="277"/>
                  </a:cubicBezTo>
                  <a:cubicBezTo>
                    <a:pt x="1091" y="276"/>
                    <a:pt x="1091" y="274"/>
                    <a:pt x="1090" y="273"/>
                  </a:cubicBezTo>
                  <a:cubicBezTo>
                    <a:pt x="1089" y="272"/>
                    <a:pt x="1088" y="272"/>
                    <a:pt x="1087" y="272"/>
                  </a:cubicBezTo>
                  <a:cubicBezTo>
                    <a:pt x="1086" y="272"/>
                    <a:pt x="1084" y="275"/>
                    <a:pt x="1084" y="276"/>
                  </a:cubicBezTo>
                  <a:cubicBezTo>
                    <a:pt x="1084" y="277"/>
                    <a:pt x="1086" y="281"/>
                    <a:pt x="1086" y="282"/>
                  </a:cubicBezTo>
                  <a:cubicBezTo>
                    <a:pt x="1085" y="284"/>
                    <a:pt x="1084" y="286"/>
                    <a:pt x="1083" y="287"/>
                  </a:cubicBezTo>
                  <a:cubicBezTo>
                    <a:pt x="1081" y="288"/>
                    <a:pt x="1078" y="288"/>
                    <a:pt x="1076" y="289"/>
                  </a:cubicBezTo>
                  <a:cubicBezTo>
                    <a:pt x="1075" y="289"/>
                    <a:pt x="1073" y="290"/>
                    <a:pt x="1071" y="290"/>
                  </a:cubicBezTo>
                  <a:cubicBezTo>
                    <a:pt x="1070" y="290"/>
                    <a:pt x="1067" y="291"/>
                    <a:pt x="1066" y="290"/>
                  </a:cubicBezTo>
                  <a:cubicBezTo>
                    <a:pt x="1065" y="289"/>
                    <a:pt x="1063" y="287"/>
                    <a:pt x="1062" y="286"/>
                  </a:cubicBezTo>
                  <a:cubicBezTo>
                    <a:pt x="1062" y="285"/>
                    <a:pt x="1063" y="282"/>
                    <a:pt x="1063" y="281"/>
                  </a:cubicBezTo>
                  <a:cubicBezTo>
                    <a:pt x="1064" y="279"/>
                    <a:pt x="1067" y="277"/>
                    <a:pt x="1068" y="276"/>
                  </a:cubicBezTo>
                  <a:cubicBezTo>
                    <a:pt x="1069" y="275"/>
                    <a:pt x="1069" y="272"/>
                    <a:pt x="1070" y="271"/>
                  </a:cubicBezTo>
                  <a:cubicBezTo>
                    <a:pt x="1070" y="269"/>
                    <a:pt x="1072" y="266"/>
                    <a:pt x="1072" y="264"/>
                  </a:cubicBezTo>
                  <a:cubicBezTo>
                    <a:pt x="1072" y="262"/>
                    <a:pt x="1070" y="260"/>
                    <a:pt x="1071" y="258"/>
                  </a:cubicBezTo>
                  <a:cubicBezTo>
                    <a:pt x="1071" y="257"/>
                    <a:pt x="1071" y="255"/>
                    <a:pt x="1072" y="254"/>
                  </a:cubicBezTo>
                  <a:cubicBezTo>
                    <a:pt x="1072" y="254"/>
                    <a:pt x="1074" y="253"/>
                    <a:pt x="1074" y="252"/>
                  </a:cubicBezTo>
                  <a:cubicBezTo>
                    <a:pt x="1075" y="251"/>
                    <a:pt x="1076" y="250"/>
                    <a:pt x="1076" y="249"/>
                  </a:cubicBezTo>
                  <a:cubicBezTo>
                    <a:pt x="1076" y="247"/>
                    <a:pt x="1075" y="245"/>
                    <a:pt x="1075" y="244"/>
                  </a:cubicBezTo>
                  <a:cubicBezTo>
                    <a:pt x="1075" y="242"/>
                    <a:pt x="1078" y="239"/>
                    <a:pt x="1077" y="237"/>
                  </a:cubicBezTo>
                  <a:cubicBezTo>
                    <a:pt x="1077" y="236"/>
                    <a:pt x="1076" y="234"/>
                    <a:pt x="1075" y="233"/>
                  </a:cubicBezTo>
                  <a:cubicBezTo>
                    <a:pt x="1074" y="232"/>
                    <a:pt x="1073" y="231"/>
                    <a:pt x="1072" y="231"/>
                  </a:cubicBezTo>
                  <a:cubicBezTo>
                    <a:pt x="1070" y="230"/>
                    <a:pt x="1065" y="230"/>
                    <a:pt x="1063" y="230"/>
                  </a:cubicBezTo>
                  <a:cubicBezTo>
                    <a:pt x="1062" y="230"/>
                    <a:pt x="1060" y="233"/>
                    <a:pt x="1058" y="233"/>
                  </a:cubicBezTo>
                  <a:cubicBezTo>
                    <a:pt x="1057" y="233"/>
                    <a:pt x="1055" y="232"/>
                    <a:pt x="1054" y="232"/>
                  </a:cubicBezTo>
                  <a:cubicBezTo>
                    <a:pt x="1053" y="231"/>
                    <a:pt x="1050" y="229"/>
                    <a:pt x="1050" y="228"/>
                  </a:cubicBezTo>
                  <a:cubicBezTo>
                    <a:pt x="1050" y="226"/>
                    <a:pt x="1053" y="224"/>
                    <a:pt x="1054" y="223"/>
                  </a:cubicBezTo>
                  <a:cubicBezTo>
                    <a:pt x="1055" y="222"/>
                    <a:pt x="1058" y="223"/>
                    <a:pt x="1059" y="223"/>
                  </a:cubicBezTo>
                  <a:cubicBezTo>
                    <a:pt x="1060" y="222"/>
                    <a:pt x="1063" y="219"/>
                    <a:pt x="1064" y="219"/>
                  </a:cubicBezTo>
                  <a:cubicBezTo>
                    <a:pt x="1065" y="219"/>
                    <a:pt x="1066" y="221"/>
                    <a:pt x="1067" y="221"/>
                  </a:cubicBezTo>
                  <a:cubicBezTo>
                    <a:pt x="1068" y="221"/>
                    <a:pt x="1070" y="222"/>
                    <a:pt x="1071" y="221"/>
                  </a:cubicBezTo>
                  <a:cubicBezTo>
                    <a:pt x="1072" y="221"/>
                    <a:pt x="1073" y="220"/>
                    <a:pt x="1073" y="219"/>
                  </a:cubicBezTo>
                  <a:cubicBezTo>
                    <a:pt x="1074" y="219"/>
                    <a:pt x="1076" y="220"/>
                    <a:pt x="1076" y="220"/>
                  </a:cubicBezTo>
                  <a:cubicBezTo>
                    <a:pt x="1077" y="221"/>
                    <a:pt x="1079" y="224"/>
                    <a:pt x="1080" y="224"/>
                  </a:cubicBezTo>
                  <a:cubicBezTo>
                    <a:pt x="1081" y="224"/>
                    <a:pt x="1082" y="223"/>
                    <a:pt x="1083" y="223"/>
                  </a:cubicBezTo>
                  <a:cubicBezTo>
                    <a:pt x="1084" y="222"/>
                    <a:pt x="1086" y="221"/>
                    <a:pt x="1087" y="221"/>
                  </a:cubicBezTo>
                  <a:cubicBezTo>
                    <a:pt x="1088" y="221"/>
                    <a:pt x="1091" y="222"/>
                    <a:pt x="1092" y="221"/>
                  </a:cubicBezTo>
                  <a:cubicBezTo>
                    <a:pt x="1092" y="221"/>
                    <a:pt x="1093" y="219"/>
                    <a:pt x="1093" y="219"/>
                  </a:cubicBezTo>
                  <a:cubicBezTo>
                    <a:pt x="1094" y="219"/>
                    <a:pt x="1096" y="219"/>
                    <a:pt x="1097" y="219"/>
                  </a:cubicBezTo>
                  <a:cubicBezTo>
                    <a:pt x="1099" y="219"/>
                    <a:pt x="1101" y="220"/>
                    <a:pt x="1103" y="220"/>
                  </a:cubicBezTo>
                  <a:cubicBezTo>
                    <a:pt x="1103" y="219"/>
                    <a:pt x="1104" y="218"/>
                    <a:pt x="1105" y="218"/>
                  </a:cubicBezTo>
                  <a:cubicBezTo>
                    <a:pt x="1106" y="218"/>
                    <a:pt x="1107" y="219"/>
                    <a:pt x="1107" y="219"/>
                  </a:cubicBezTo>
                  <a:cubicBezTo>
                    <a:pt x="1109" y="219"/>
                    <a:pt x="1111" y="218"/>
                    <a:pt x="1112" y="218"/>
                  </a:cubicBezTo>
                  <a:cubicBezTo>
                    <a:pt x="1114" y="218"/>
                    <a:pt x="1117" y="220"/>
                    <a:pt x="1118" y="219"/>
                  </a:cubicBezTo>
                  <a:cubicBezTo>
                    <a:pt x="1119" y="218"/>
                    <a:pt x="1119" y="214"/>
                    <a:pt x="1120" y="213"/>
                  </a:cubicBezTo>
                  <a:cubicBezTo>
                    <a:pt x="1121" y="212"/>
                    <a:pt x="1123" y="211"/>
                    <a:pt x="1124" y="210"/>
                  </a:cubicBezTo>
                  <a:cubicBezTo>
                    <a:pt x="1125" y="209"/>
                    <a:pt x="1128" y="207"/>
                    <a:pt x="1128" y="205"/>
                  </a:cubicBezTo>
                  <a:cubicBezTo>
                    <a:pt x="1128" y="204"/>
                    <a:pt x="1126" y="202"/>
                    <a:pt x="1127" y="201"/>
                  </a:cubicBezTo>
                  <a:cubicBezTo>
                    <a:pt x="1127" y="200"/>
                    <a:pt x="1129" y="200"/>
                    <a:pt x="1130" y="200"/>
                  </a:cubicBezTo>
                  <a:cubicBezTo>
                    <a:pt x="1131" y="198"/>
                    <a:pt x="1133" y="195"/>
                    <a:pt x="1133" y="194"/>
                  </a:cubicBezTo>
                  <a:cubicBezTo>
                    <a:pt x="1134" y="192"/>
                    <a:pt x="1133" y="188"/>
                    <a:pt x="1133" y="186"/>
                  </a:cubicBezTo>
                  <a:cubicBezTo>
                    <a:pt x="1134" y="185"/>
                    <a:pt x="1136" y="184"/>
                    <a:pt x="1136" y="183"/>
                  </a:cubicBezTo>
                  <a:cubicBezTo>
                    <a:pt x="1137" y="181"/>
                    <a:pt x="1135" y="178"/>
                    <a:pt x="1136" y="177"/>
                  </a:cubicBezTo>
                  <a:cubicBezTo>
                    <a:pt x="1136" y="176"/>
                    <a:pt x="1138" y="176"/>
                    <a:pt x="1139" y="175"/>
                  </a:cubicBezTo>
                  <a:cubicBezTo>
                    <a:pt x="1140" y="174"/>
                    <a:pt x="1142" y="173"/>
                    <a:pt x="1143" y="172"/>
                  </a:cubicBezTo>
                  <a:cubicBezTo>
                    <a:pt x="1143" y="170"/>
                    <a:pt x="1143" y="168"/>
                    <a:pt x="1144" y="167"/>
                  </a:cubicBezTo>
                  <a:cubicBezTo>
                    <a:pt x="1145" y="166"/>
                    <a:pt x="1147" y="165"/>
                    <a:pt x="1148" y="165"/>
                  </a:cubicBezTo>
                  <a:cubicBezTo>
                    <a:pt x="1149" y="164"/>
                    <a:pt x="1152" y="166"/>
                    <a:pt x="1154" y="165"/>
                  </a:cubicBezTo>
                  <a:cubicBezTo>
                    <a:pt x="1155" y="165"/>
                    <a:pt x="1157" y="163"/>
                    <a:pt x="1158" y="162"/>
                  </a:cubicBezTo>
                  <a:cubicBezTo>
                    <a:pt x="1158" y="161"/>
                    <a:pt x="1158" y="158"/>
                    <a:pt x="1158" y="157"/>
                  </a:cubicBezTo>
                  <a:cubicBezTo>
                    <a:pt x="1159" y="157"/>
                    <a:pt x="1160" y="156"/>
                    <a:pt x="1161" y="155"/>
                  </a:cubicBezTo>
                  <a:cubicBezTo>
                    <a:pt x="1161" y="154"/>
                    <a:pt x="1162" y="153"/>
                    <a:pt x="1162" y="152"/>
                  </a:cubicBezTo>
                  <a:cubicBezTo>
                    <a:pt x="1162" y="151"/>
                    <a:pt x="1159" y="150"/>
                    <a:pt x="1159" y="149"/>
                  </a:cubicBezTo>
                  <a:cubicBezTo>
                    <a:pt x="1159" y="148"/>
                    <a:pt x="1159" y="146"/>
                    <a:pt x="1159" y="146"/>
                  </a:cubicBezTo>
                  <a:cubicBezTo>
                    <a:pt x="1160" y="144"/>
                    <a:pt x="1162" y="142"/>
                    <a:pt x="1162" y="140"/>
                  </a:cubicBezTo>
                  <a:cubicBezTo>
                    <a:pt x="1162" y="138"/>
                    <a:pt x="1159" y="134"/>
                    <a:pt x="1158" y="133"/>
                  </a:cubicBezTo>
                  <a:cubicBezTo>
                    <a:pt x="1157" y="131"/>
                    <a:pt x="1155" y="129"/>
                    <a:pt x="1155" y="128"/>
                  </a:cubicBezTo>
                  <a:cubicBezTo>
                    <a:pt x="1154" y="126"/>
                    <a:pt x="1155" y="123"/>
                    <a:pt x="1155" y="122"/>
                  </a:cubicBezTo>
                  <a:cubicBezTo>
                    <a:pt x="1154" y="120"/>
                    <a:pt x="1153" y="117"/>
                    <a:pt x="1152" y="116"/>
                  </a:cubicBezTo>
                  <a:cubicBezTo>
                    <a:pt x="1151" y="114"/>
                    <a:pt x="1149" y="111"/>
                    <a:pt x="1148" y="110"/>
                  </a:cubicBezTo>
                  <a:cubicBezTo>
                    <a:pt x="1147" y="109"/>
                    <a:pt x="1144" y="107"/>
                    <a:pt x="1143" y="106"/>
                  </a:cubicBezTo>
                  <a:cubicBezTo>
                    <a:pt x="1142" y="105"/>
                    <a:pt x="1140" y="102"/>
                    <a:pt x="1139" y="101"/>
                  </a:cubicBezTo>
                  <a:cubicBezTo>
                    <a:pt x="1138" y="100"/>
                    <a:pt x="1136" y="99"/>
                    <a:pt x="1135" y="98"/>
                  </a:cubicBezTo>
                  <a:cubicBezTo>
                    <a:pt x="1134" y="98"/>
                    <a:pt x="1130" y="97"/>
                    <a:pt x="1129" y="97"/>
                  </a:cubicBezTo>
                  <a:cubicBezTo>
                    <a:pt x="1127" y="97"/>
                    <a:pt x="1125" y="97"/>
                    <a:pt x="1124" y="98"/>
                  </a:cubicBezTo>
                  <a:cubicBezTo>
                    <a:pt x="1122" y="98"/>
                    <a:pt x="1120" y="99"/>
                    <a:pt x="1120" y="100"/>
                  </a:cubicBezTo>
                  <a:cubicBezTo>
                    <a:pt x="1119" y="101"/>
                    <a:pt x="1118" y="102"/>
                    <a:pt x="1118" y="103"/>
                  </a:cubicBezTo>
                  <a:cubicBezTo>
                    <a:pt x="1119" y="104"/>
                    <a:pt x="1121" y="104"/>
                    <a:pt x="1122" y="105"/>
                  </a:cubicBezTo>
                  <a:cubicBezTo>
                    <a:pt x="1122" y="106"/>
                    <a:pt x="1122" y="107"/>
                    <a:pt x="1122" y="107"/>
                  </a:cubicBezTo>
                  <a:cubicBezTo>
                    <a:pt x="1122" y="108"/>
                    <a:pt x="1120" y="109"/>
                    <a:pt x="1120" y="110"/>
                  </a:cubicBezTo>
                  <a:cubicBezTo>
                    <a:pt x="1119" y="111"/>
                    <a:pt x="1119" y="113"/>
                    <a:pt x="1118" y="114"/>
                  </a:cubicBezTo>
                  <a:cubicBezTo>
                    <a:pt x="1117" y="115"/>
                    <a:pt x="1116" y="115"/>
                    <a:pt x="1115" y="115"/>
                  </a:cubicBezTo>
                  <a:cubicBezTo>
                    <a:pt x="1114" y="115"/>
                    <a:pt x="1112" y="115"/>
                    <a:pt x="1111" y="114"/>
                  </a:cubicBezTo>
                  <a:cubicBezTo>
                    <a:pt x="1110" y="113"/>
                    <a:pt x="1109" y="110"/>
                    <a:pt x="1109" y="108"/>
                  </a:cubicBezTo>
                  <a:cubicBezTo>
                    <a:pt x="1108" y="107"/>
                    <a:pt x="1107" y="104"/>
                    <a:pt x="1106" y="103"/>
                  </a:cubicBezTo>
                  <a:cubicBezTo>
                    <a:pt x="1105" y="102"/>
                    <a:pt x="1103" y="102"/>
                    <a:pt x="1102" y="101"/>
                  </a:cubicBezTo>
                  <a:cubicBezTo>
                    <a:pt x="1099" y="101"/>
                    <a:pt x="1093" y="103"/>
                    <a:pt x="1091" y="103"/>
                  </a:cubicBezTo>
                  <a:cubicBezTo>
                    <a:pt x="1088" y="104"/>
                    <a:pt x="1082" y="106"/>
                    <a:pt x="1079" y="107"/>
                  </a:cubicBezTo>
                  <a:cubicBezTo>
                    <a:pt x="1077" y="108"/>
                    <a:pt x="1073" y="111"/>
                    <a:pt x="1072" y="112"/>
                  </a:cubicBezTo>
                  <a:cubicBezTo>
                    <a:pt x="1070" y="113"/>
                    <a:pt x="1069" y="117"/>
                    <a:pt x="1067" y="118"/>
                  </a:cubicBezTo>
                  <a:cubicBezTo>
                    <a:pt x="1066" y="119"/>
                    <a:pt x="1064" y="121"/>
                    <a:pt x="1062" y="121"/>
                  </a:cubicBezTo>
                  <a:cubicBezTo>
                    <a:pt x="1061" y="121"/>
                    <a:pt x="1060" y="118"/>
                    <a:pt x="1059" y="118"/>
                  </a:cubicBezTo>
                  <a:cubicBezTo>
                    <a:pt x="1058" y="117"/>
                    <a:pt x="1055" y="116"/>
                    <a:pt x="1054" y="116"/>
                  </a:cubicBezTo>
                  <a:cubicBezTo>
                    <a:pt x="1052" y="116"/>
                    <a:pt x="1049" y="117"/>
                    <a:pt x="1048" y="118"/>
                  </a:cubicBezTo>
                  <a:cubicBezTo>
                    <a:pt x="1046" y="119"/>
                    <a:pt x="1043" y="123"/>
                    <a:pt x="1041" y="125"/>
                  </a:cubicBezTo>
                  <a:cubicBezTo>
                    <a:pt x="1039" y="126"/>
                    <a:pt x="1035" y="128"/>
                    <a:pt x="1033" y="128"/>
                  </a:cubicBezTo>
                  <a:cubicBezTo>
                    <a:pt x="1031" y="129"/>
                    <a:pt x="1027" y="131"/>
                    <a:pt x="1025" y="132"/>
                  </a:cubicBezTo>
                  <a:cubicBezTo>
                    <a:pt x="1024" y="132"/>
                    <a:pt x="1021" y="133"/>
                    <a:pt x="1020" y="133"/>
                  </a:cubicBezTo>
                  <a:cubicBezTo>
                    <a:pt x="1019" y="132"/>
                    <a:pt x="1017" y="130"/>
                    <a:pt x="1016" y="129"/>
                  </a:cubicBezTo>
                  <a:cubicBezTo>
                    <a:pt x="1016" y="128"/>
                    <a:pt x="1017" y="126"/>
                    <a:pt x="1017" y="125"/>
                  </a:cubicBezTo>
                  <a:cubicBezTo>
                    <a:pt x="1017" y="123"/>
                    <a:pt x="1016" y="121"/>
                    <a:pt x="1016" y="119"/>
                  </a:cubicBezTo>
                  <a:cubicBezTo>
                    <a:pt x="1016" y="118"/>
                    <a:pt x="1018" y="117"/>
                    <a:pt x="1018" y="116"/>
                  </a:cubicBezTo>
                  <a:cubicBezTo>
                    <a:pt x="1019" y="116"/>
                    <a:pt x="1019" y="114"/>
                    <a:pt x="1020" y="114"/>
                  </a:cubicBezTo>
                  <a:cubicBezTo>
                    <a:pt x="1021" y="114"/>
                    <a:pt x="1023" y="113"/>
                    <a:pt x="1024" y="114"/>
                  </a:cubicBezTo>
                  <a:cubicBezTo>
                    <a:pt x="1025" y="114"/>
                    <a:pt x="1026" y="116"/>
                    <a:pt x="1026" y="116"/>
                  </a:cubicBezTo>
                  <a:cubicBezTo>
                    <a:pt x="1027" y="117"/>
                    <a:pt x="1029" y="118"/>
                    <a:pt x="1030" y="118"/>
                  </a:cubicBezTo>
                  <a:cubicBezTo>
                    <a:pt x="1032" y="118"/>
                    <a:pt x="1035" y="116"/>
                    <a:pt x="1036" y="115"/>
                  </a:cubicBezTo>
                  <a:cubicBezTo>
                    <a:pt x="1037" y="115"/>
                    <a:pt x="1038" y="115"/>
                    <a:pt x="1039" y="115"/>
                  </a:cubicBezTo>
                  <a:cubicBezTo>
                    <a:pt x="1041" y="114"/>
                    <a:pt x="1044" y="113"/>
                    <a:pt x="1045" y="112"/>
                  </a:cubicBezTo>
                  <a:cubicBezTo>
                    <a:pt x="1047" y="110"/>
                    <a:pt x="1048" y="107"/>
                    <a:pt x="1049" y="106"/>
                  </a:cubicBezTo>
                  <a:cubicBezTo>
                    <a:pt x="1050" y="104"/>
                    <a:pt x="1051" y="101"/>
                    <a:pt x="1052" y="99"/>
                  </a:cubicBezTo>
                  <a:cubicBezTo>
                    <a:pt x="1053" y="99"/>
                    <a:pt x="1055" y="97"/>
                    <a:pt x="1056" y="97"/>
                  </a:cubicBezTo>
                  <a:cubicBezTo>
                    <a:pt x="1057" y="96"/>
                    <a:pt x="1059" y="97"/>
                    <a:pt x="1060" y="96"/>
                  </a:cubicBezTo>
                  <a:cubicBezTo>
                    <a:pt x="1062" y="96"/>
                    <a:pt x="1064" y="95"/>
                    <a:pt x="1065" y="94"/>
                  </a:cubicBezTo>
                  <a:cubicBezTo>
                    <a:pt x="1066" y="93"/>
                    <a:pt x="1066" y="91"/>
                    <a:pt x="1067" y="90"/>
                  </a:cubicBezTo>
                  <a:cubicBezTo>
                    <a:pt x="1069" y="90"/>
                    <a:pt x="1072" y="91"/>
                    <a:pt x="1074" y="90"/>
                  </a:cubicBezTo>
                  <a:cubicBezTo>
                    <a:pt x="1075" y="90"/>
                    <a:pt x="1076" y="89"/>
                    <a:pt x="1076" y="88"/>
                  </a:cubicBezTo>
                  <a:cubicBezTo>
                    <a:pt x="1077" y="87"/>
                    <a:pt x="1079" y="85"/>
                    <a:pt x="1080" y="84"/>
                  </a:cubicBezTo>
                  <a:cubicBezTo>
                    <a:pt x="1081" y="83"/>
                    <a:pt x="1083" y="82"/>
                    <a:pt x="1084" y="82"/>
                  </a:cubicBezTo>
                  <a:cubicBezTo>
                    <a:pt x="1085" y="81"/>
                    <a:pt x="1087" y="80"/>
                    <a:pt x="1088" y="80"/>
                  </a:cubicBezTo>
                  <a:cubicBezTo>
                    <a:pt x="1089" y="79"/>
                    <a:pt x="1092" y="79"/>
                    <a:pt x="1093" y="79"/>
                  </a:cubicBezTo>
                  <a:cubicBezTo>
                    <a:pt x="1094" y="78"/>
                    <a:pt x="1094" y="75"/>
                    <a:pt x="1094" y="74"/>
                  </a:cubicBezTo>
                  <a:cubicBezTo>
                    <a:pt x="1094" y="73"/>
                    <a:pt x="1093" y="72"/>
                    <a:pt x="1093" y="71"/>
                  </a:cubicBezTo>
                  <a:cubicBezTo>
                    <a:pt x="1094" y="70"/>
                    <a:pt x="1095" y="68"/>
                    <a:pt x="1096" y="68"/>
                  </a:cubicBezTo>
                  <a:cubicBezTo>
                    <a:pt x="1096" y="67"/>
                    <a:pt x="1098" y="67"/>
                    <a:pt x="1099" y="67"/>
                  </a:cubicBezTo>
                  <a:cubicBezTo>
                    <a:pt x="1101" y="68"/>
                    <a:pt x="1104" y="69"/>
                    <a:pt x="1105" y="69"/>
                  </a:cubicBezTo>
                  <a:cubicBezTo>
                    <a:pt x="1106" y="69"/>
                    <a:pt x="1109" y="69"/>
                    <a:pt x="1110" y="68"/>
                  </a:cubicBezTo>
                  <a:cubicBezTo>
                    <a:pt x="1111" y="68"/>
                    <a:pt x="1115" y="67"/>
                    <a:pt x="1116" y="67"/>
                  </a:cubicBezTo>
                  <a:cubicBezTo>
                    <a:pt x="1117" y="67"/>
                    <a:pt x="1119" y="67"/>
                    <a:pt x="1120" y="68"/>
                  </a:cubicBezTo>
                  <a:cubicBezTo>
                    <a:pt x="1121" y="69"/>
                    <a:pt x="1121" y="72"/>
                    <a:pt x="1122" y="73"/>
                  </a:cubicBezTo>
                  <a:cubicBezTo>
                    <a:pt x="1122" y="74"/>
                    <a:pt x="1124" y="76"/>
                    <a:pt x="1124" y="77"/>
                  </a:cubicBezTo>
                  <a:cubicBezTo>
                    <a:pt x="1125" y="77"/>
                    <a:pt x="1128" y="78"/>
                    <a:pt x="1129" y="79"/>
                  </a:cubicBezTo>
                  <a:cubicBezTo>
                    <a:pt x="1130" y="79"/>
                    <a:pt x="1132" y="82"/>
                    <a:pt x="1133" y="81"/>
                  </a:cubicBezTo>
                  <a:cubicBezTo>
                    <a:pt x="1134" y="80"/>
                    <a:pt x="1133" y="78"/>
                    <a:pt x="1133" y="77"/>
                  </a:cubicBezTo>
                  <a:cubicBezTo>
                    <a:pt x="1133" y="75"/>
                    <a:pt x="1131" y="73"/>
                    <a:pt x="1131" y="71"/>
                  </a:cubicBezTo>
                  <a:cubicBezTo>
                    <a:pt x="1130" y="70"/>
                    <a:pt x="1128" y="67"/>
                    <a:pt x="1127" y="66"/>
                  </a:cubicBezTo>
                  <a:cubicBezTo>
                    <a:pt x="1126" y="65"/>
                    <a:pt x="1124" y="64"/>
                    <a:pt x="1124" y="63"/>
                  </a:cubicBezTo>
                  <a:cubicBezTo>
                    <a:pt x="1123" y="62"/>
                    <a:pt x="1123" y="59"/>
                    <a:pt x="1122" y="58"/>
                  </a:cubicBezTo>
                  <a:cubicBezTo>
                    <a:pt x="1121" y="57"/>
                    <a:pt x="1119" y="55"/>
                    <a:pt x="1119" y="55"/>
                  </a:cubicBezTo>
                  <a:cubicBezTo>
                    <a:pt x="1118" y="54"/>
                    <a:pt x="1116" y="52"/>
                    <a:pt x="1116" y="51"/>
                  </a:cubicBezTo>
                  <a:cubicBezTo>
                    <a:pt x="1115" y="50"/>
                    <a:pt x="1115" y="48"/>
                    <a:pt x="1114" y="46"/>
                  </a:cubicBezTo>
                  <a:cubicBezTo>
                    <a:pt x="1114" y="45"/>
                    <a:pt x="1111" y="44"/>
                    <a:pt x="1110" y="43"/>
                  </a:cubicBezTo>
                  <a:cubicBezTo>
                    <a:pt x="1110" y="43"/>
                    <a:pt x="1108" y="40"/>
                    <a:pt x="1108" y="40"/>
                  </a:cubicBezTo>
                  <a:cubicBezTo>
                    <a:pt x="1107" y="38"/>
                    <a:pt x="1104" y="37"/>
                    <a:pt x="1104" y="35"/>
                  </a:cubicBezTo>
                  <a:cubicBezTo>
                    <a:pt x="1103" y="34"/>
                    <a:pt x="1103" y="30"/>
                    <a:pt x="1103" y="28"/>
                  </a:cubicBezTo>
                  <a:cubicBezTo>
                    <a:pt x="1103" y="27"/>
                    <a:pt x="1102" y="24"/>
                    <a:pt x="1101" y="24"/>
                  </a:cubicBezTo>
                  <a:cubicBezTo>
                    <a:pt x="1100" y="23"/>
                    <a:pt x="1098" y="25"/>
                    <a:pt x="1098" y="25"/>
                  </a:cubicBezTo>
                  <a:cubicBezTo>
                    <a:pt x="1097" y="26"/>
                    <a:pt x="1096" y="27"/>
                    <a:pt x="1096" y="27"/>
                  </a:cubicBezTo>
                  <a:cubicBezTo>
                    <a:pt x="1095" y="27"/>
                    <a:pt x="1093" y="25"/>
                    <a:pt x="1093" y="25"/>
                  </a:cubicBezTo>
                  <a:cubicBezTo>
                    <a:pt x="1092" y="24"/>
                    <a:pt x="1091" y="23"/>
                    <a:pt x="1090" y="23"/>
                  </a:cubicBezTo>
                  <a:cubicBezTo>
                    <a:pt x="1088" y="22"/>
                    <a:pt x="1086" y="22"/>
                    <a:pt x="1085" y="21"/>
                  </a:cubicBezTo>
                  <a:cubicBezTo>
                    <a:pt x="1084" y="20"/>
                    <a:pt x="1083" y="18"/>
                    <a:pt x="1083" y="17"/>
                  </a:cubicBezTo>
                  <a:cubicBezTo>
                    <a:pt x="1083" y="16"/>
                    <a:pt x="1084" y="14"/>
                    <a:pt x="1085" y="13"/>
                  </a:cubicBezTo>
                  <a:cubicBezTo>
                    <a:pt x="1087" y="13"/>
                    <a:pt x="1089" y="12"/>
                    <a:pt x="1091" y="12"/>
                  </a:cubicBezTo>
                  <a:cubicBezTo>
                    <a:pt x="1092" y="12"/>
                    <a:pt x="1096" y="13"/>
                    <a:pt x="1098" y="13"/>
                  </a:cubicBezTo>
                  <a:cubicBezTo>
                    <a:pt x="1099" y="13"/>
                    <a:pt x="1101" y="13"/>
                    <a:pt x="1102" y="14"/>
                  </a:cubicBezTo>
                  <a:cubicBezTo>
                    <a:pt x="1102" y="14"/>
                    <a:pt x="1103" y="17"/>
                    <a:pt x="1103" y="18"/>
                  </a:cubicBezTo>
                  <a:cubicBezTo>
                    <a:pt x="1104" y="19"/>
                    <a:pt x="1105" y="20"/>
                    <a:pt x="1106" y="21"/>
                  </a:cubicBezTo>
                  <a:cubicBezTo>
                    <a:pt x="1107" y="21"/>
                    <a:pt x="1110" y="21"/>
                    <a:pt x="1111" y="21"/>
                  </a:cubicBezTo>
                  <a:cubicBezTo>
                    <a:pt x="1111" y="22"/>
                    <a:pt x="1111" y="24"/>
                    <a:pt x="1111" y="25"/>
                  </a:cubicBezTo>
                  <a:cubicBezTo>
                    <a:pt x="1111" y="26"/>
                    <a:pt x="1111" y="28"/>
                    <a:pt x="1111" y="29"/>
                  </a:cubicBezTo>
                  <a:cubicBezTo>
                    <a:pt x="1112" y="30"/>
                    <a:pt x="1114" y="30"/>
                    <a:pt x="1114" y="31"/>
                  </a:cubicBezTo>
                  <a:cubicBezTo>
                    <a:pt x="1115" y="32"/>
                    <a:pt x="1115" y="34"/>
                    <a:pt x="1115" y="35"/>
                  </a:cubicBezTo>
                  <a:cubicBezTo>
                    <a:pt x="1115" y="36"/>
                    <a:pt x="1115" y="39"/>
                    <a:pt x="1116" y="40"/>
                  </a:cubicBezTo>
                  <a:cubicBezTo>
                    <a:pt x="1116" y="41"/>
                    <a:pt x="1117" y="42"/>
                    <a:pt x="1117" y="43"/>
                  </a:cubicBezTo>
                  <a:cubicBezTo>
                    <a:pt x="1118" y="43"/>
                    <a:pt x="1119" y="43"/>
                    <a:pt x="1120" y="44"/>
                  </a:cubicBezTo>
                  <a:cubicBezTo>
                    <a:pt x="1120" y="44"/>
                    <a:pt x="1121" y="46"/>
                    <a:pt x="1122" y="47"/>
                  </a:cubicBezTo>
                  <a:cubicBezTo>
                    <a:pt x="1123" y="49"/>
                    <a:pt x="1126" y="51"/>
                    <a:pt x="1128" y="53"/>
                  </a:cubicBezTo>
                  <a:cubicBezTo>
                    <a:pt x="1129" y="54"/>
                    <a:pt x="1131" y="58"/>
                    <a:pt x="1132" y="59"/>
                  </a:cubicBezTo>
                  <a:cubicBezTo>
                    <a:pt x="1134" y="61"/>
                    <a:pt x="1137" y="65"/>
                    <a:pt x="1138" y="67"/>
                  </a:cubicBezTo>
                  <a:cubicBezTo>
                    <a:pt x="1139" y="69"/>
                    <a:pt x="1141" y="73"/>
                    <a:pt x="1141" y="74"/>
                  </a:cubicBezTo>
                  <a:cubicBezTo>
                    <a:pt x="1142" y="76"/>
                    <a:pt x="1143" y="78"/>
                    <a:pt x="1144" y="80"/>
                  </a:cubicBezTo>
                  <a:cubicBezTo>
                    <a:pt x="1144" y="81"/>
                    <a:pt x="1144" y="83"/>
                    <a:pt x="1144" y="84"/>
                  </a:cubicBezTo>
                  <a:cubicBezTo>
                    <a:pt x="1145" y="85"/>
                    <a:pt x="1145" y="88"/>
                    <a:pt x="1146" y="88"/>
                  </a:cubicBezTo>
                  <a:cubicBezTo>
                    <a:pt x="1147" y="89"/>
                    <a:pt x="1150" y="89"/>
                    <a:pt x="1151" y="89"/>
                  </a:cubicBezTo>
                  <a:cubicBezTo>
                    <a:pt x="1152" y="89"/>
                    <a:pt x="1154" y="89"/>
                    <a:pt x="1154" y="89"/>
                  </a:cubicBezTo>
                  <a:cubicBezTo>
                    <a:pt x="1156" y="90"/>
                    <a:pt x="1158" y="93"/>
                    <a:pt x="1160" y="94"/>
                  </a:cubicBezTo>
                  <a:cubicBezTo>
                    <a:pt x="1161" y="95"/>
                    <a:pt x="1164" y="96"/>
                    <a:pt x="1164" y="98"/>
                  </a:cubicBezTo>
                  <a:cubicBezTo>
                    <a:pt x="1165" y="99"/>
                    <a:pt x="1165" y="101"/>
                    <a:pt x="1164" y="102"/>
                  </a:cubicBezTo>
                  <a:cubicBezTo>
                    <a:pt x="1164" y="102"/>
                    <a:pt x="1163" y="103"/>
                    <a:pt x="1163" y="103"/>
                  </a:cubicBezTo>
                  <a:cubicBezTo>
                    <a:pt x="1162" y="103"/>
                    <a:pt x="1160" y="102"/>
                    <a:pt x="1160" y="101"/>
                  </a:cubicBezTo>
                  <a:cubicBezTo>
                    <a:pt x="1159" y="101"/>
                    <a:pt x="1157" y="99"/>
                    <a:pt x="1156" y="98"/>
                  </a:cubicBezTo>
                  <a:cubicBezTo>
                    <a:pt x="1155" y="98"/>
                    <a:pt x="1152" y="96"/>
                    <a:pt x="1151" y="97"/>
                  </a:cubicBezTo>
                  <a:cubicBezTo>
                    <a:pt x="1150" y="97"/>
                    <a:pt x="1149" y="98"/>
                    <a:pt x="1149" y="99"/>
                  </a:cubicBezTo>
                  <a:cubicBezTo>
                    <a:pt x="1149" y="100"/>
                    <a:pt x="1150" y="102"/>
                    <a:pt x="1151" y="103"/>
                  </a:cubicBezTo>
                  <a:cubicBezTo>
                    <a:pt x="1152" y="104"/>
                    <a:pt x="1155" y="105"/>
                    <a:pt x="1156" y="105"/>
                  </a:cubicBezTo>
                  <a:cubicBezTo>
                    <a:pt x="1157" y="106"/>
                    <a:pt x="1160" y="108"/>
                    <a:pt x="1161" y="109"/>
                  </a:cubicBezTo>
                  <a:cubicBezTo>
                    <a:pt x="1161" y="109"/>
                    <a:pt x="1162" y="111"/>
                    <a:pt x="1162" y="111"/>
                  </a:cubicBezTo>
                  <a:cubicBezTo>
                    <a:pt x="1162" y="112"/>
                    <a:pt x="1161" y="114"/>
                    <a:pt x="1161" y="115"/>
                  </a:cubicBezTo>
                  <a:cubicBezTo>
                    <a:pt x="1161" y="116"/>
                    <a:pt x="1162" y="117"/>
                    <a:pt x="1162" y="117"/>
                  </a:cubicBezTo>
                  <a:cubicBezTo>
                    <a:pt x="1163" y="118"/>
                    <a:pt x="1165" y="118"/>
                    <a:pt x="1166" y="118"/>
                  </a:cubicBezTo>
                  <a:cubicBezTo>
                    <a:pt x="1167" y="118"/>
                    <a:pt x="1169" y="118"/>
                    <a:pt x="1170" y="117"/>
                  </a:cubicBezTo>
                  <a:cubicBezTo>
                    <a:pt x="1170" y="116"/>
                    <a:pt x="1170" y="114"/>
                    <a:pt x="1170" y="114"/>
                  </a:cubicBezTo>
                  <a:cubicBezTo>
                    <a:pt x="1169" y="113"/>
                    <a:pt x="1168" y="111"/>
                    <a:pt x="1167" y="110"/>
                  </a:cubicBezTo>
                  <a:cubicBezTo>
                    <a:pt x="1167" y="109"/>
                    <a:pt x="1165" y="108"/>
                    <a:pt x="1166" y="107"/>
                  </a:cubicBezTo>
                  <a:cubicBezTo>
                    <a:pt x="1166" y="106"/>
                    <a:pt x="1167" y="105"/>
                    <a:pt x="1167" y="105"/>
                  </a:cubicBezTo>
                  <a:cubicBezTo>
                    <a:pt x="1168" y="105"/>
                    <a:pt x="1171" y="108"/>
                    <a:pt x="1171" y="108"/>
                  </a:cubicBezTo>
                  <a:cubicBezTo>
                    <a:pt x="1171" y="108"/>
                    <a:pt x="1172" y="111"/>
                    <a:pt x="1172" y="112"/>
                  </a:cubicBezTo>
                  <a:cubicBezTo>
                    <a:pt x="1173" y="113"/>
                    <a:pt x="1175" y="115"/>
                    <a:pt x="1176" y="116"/>
                  </a:cubicBezTo>
                  <a:cubicBezTo>
                    <a:pt x="1177" y="117"/>
                    <a:pt x="1181" y="119"/>
                    <a:pt x="1182" y="120"/>
                  </a:cubicBezTo>
                  <a:cubicBezTo>
                    <a:pt x="1183" y="122"/>
                    <a:pt x="1185" y="126"/>
                    <a:pt x="1186" y="128"/>
                  </a:cubicBezTo>
                  <a:cubicBezTo>
                    <a:pt x="1187" y="130"/>
                    <a:pt x="1189" y="134"/>
                    <a:pt x="1190" y="136"/>
                  </a:cubicBezTo>
                  <a:cubicBezTo>
                    <a:pt x="1191" y="137"/>
                    <a:pt x="1193" y="139"/>
                    <a:pt x="1194" y="141"/>
                  </a:cubicBezTo>
                  <a:cubicBezTo>
                    <a:pt x="1194" y="142"/>
                    <a:pt x="1195" y="144"/>
                    <a:pt x="1196" y="144"/>
                  </a:cubicBezTo>
                  <a:cubicBezTo>
                    <a:pt x="1196" y="146"/>
                    <a:pt x="1198" y="151"/>
                    <a:pt x="1198" y="153"/>
                  </a:cubicBezTo>
                  <a:cubicBezTo>
                    <a:pt x="1199" y="156"/>
                    <a:pt x="1200" y="164"/>
                    <a:pt x="1200" y="167"/>
                  </a:cubicBezTo>
                  <a:cubicBezTo>
                    <a:pt x="1201" y="172"/>
                    <a:pt x="1202" y="180"/>
                    <a:pt x="1202" y="185"/>
                  </a:cubicBezTo>
                  <a:cubicBezTo>
                    <a:pt x="1202" y="188"/>
                    <a:pt x="1202" y="194"/>
                    <a:pt x="1202" y="198"/>
                  </a:cubicBezTo>
                  <a:cubicBezTo>
                    <a:pt x="1202" y="199"/>
                    <a:pt x="1204" y="201"/>
                    <a:pt x="1204" y="203"/>
                  </a:cubicBezTo>
                  <a:cubicBezTo>
                    <a:pt x="1203" y="204"/>
                    <a:pt x="1202" y="205"/>
                    <a:pt x="1202" y="206"/>
                  </a:cubicBezTo>
                  <a:cubicBezTo>
                    <a:pt x="1201" y="207"/>
                    <a:pt x="1199" y="207"/>
                    <a:pt x="1198" y="208"/>
                  </a:cubicBezTo>
                  <a:cubicBezTo>
                    <a:pt x="1197" y="209"/>
                    <a:pt x="1196" y="211"/>
                    <a:pt x="1195" y="212"/>
                  </a:cubicBezTo>
                  <a:cubicBezTo>
                    <a:pt x="1194" y="213"/>
                    <a:pt x="1191" y="216"/>
                    <a:pt x="1189" y="217"/>
                  </a:cubicBezTo>
                  <a:cubicBezTo>
                    <a:pt x="1189" y="217"/>
                    <a:pt x="1187" y="217"/>
                    <a:pt x="1186" y="217"/>
                  </a:cubicBezTo>
                  <a:cubicBezTo>
                    <a:pt x="1185" y="218"/>
                    <a:pt x="1183" y="219"/>
                    <a:pt x="1182" y="220"/>
                  </a:cubicBezTo>
                  <a:cubicBezTo>
                    <a:pt x="1182" y="221"/>
                    <a:pt x="1180" y="222"/>
                    <a:pt x="1179" y="223"/>
                  </a:cubicBezTo>
                  <a:cubicBezTo>
                    <a:pt x="1178" y="223"/>
                    <a:pt x="1176" y="224"/>
                    <a:pt x="1175" y="225"/>
                  </a:cubicBezTo>
                  <a:cubicBezTo>
                    <a:pt x="1174" y="226"/>
                    <a:pt x="1171" y="230"/>
                    <a:pt x="1169" y="231"/>
                  </a:cubicBezTo>
                  <a:cubicBezTo>
                    <a:pt x="1168" y="233"/>
                    <a:pt x="1164" y="236"/>
                    <a:pt x="1163" y="237"/>
                  </a:cubicBezTo>
                  <a:cubicBezTo>
                    <a:pt x="1161" y="239"/>
                    <a:pt x="1157" y="242"/>
                    <a:pt x="1156" y="243"/>
                  </a:cubicBezTo>
                  <a:cubicBezTo>
                    <a:pt x="1155" y="244"/>
                    <a:pt x="1153" y="246"/>
                    <a:pt x="1151" y="247"/>
                  </a:cubicBezTo>
                  <a:cubicBezTo>
                    <a:pt x="1151" y="247"/>
                    <a:pt x="1149" y="247"/>
                    <a:pt x="1148" y="247"/>
                  </a:cubicBezTo>
                  <a:cubicBezTo>
                    <a:pt x="1148" y="248"/>
                    <a:pt x="1148" y="249"/>
                    <a:pt x="1148" y="250"/>
                  </a:cubicBezTo>
                  <a:cubicBezTo>
                    <a:pt x="1148" y="251"/>
                    <a:pt x="1148" y="252"/>
                    <a:pt x="1148" y="253"/>
                  </a:cubicBezTo>
                  <a:cubicBezTo>
                    <a:pt x="1148" y="254"/>
                    <a:pt x="1148" y="257"/>
                    <a:pt x="1149" y="258"/>
                  </a:cubicBezTo>
                  <a:cubicBezTo>
                    <a:pt x="1150" y="258"/>
                    <a:pt x="1153" y="255"/>
                    <a:pt x="1154" y="254"/>
                  </a:cubicBezTo>
                  <a:cubicBezTo>
                    <a:pt x="1155" y="253"/>
                    <a:pt x="1156" y="250"/>
                    <a:pt x="1157" y="248"/>
                  </a:cubicBezTo>
                  <a:cubicBezTo>
                    <a:pt x="1159" y="246"/>
                    <a:pt x="1163" y="244"/>
                    <a:pt x="1165" y="242"/>
                  </a:cubicBezTo>
                  <a:cubicBezTo>
                    <a:pt x="1168" y="240"/>
                    <a:pt x="1173" y="234"/>
                    <a:pt x="1176" y="232"/>
                  </a:cubicBezTo>
                  <a:cubicBezTo>
                    <a:pt x="1177" y="231"/>
                    <a:pt x="1181" y="228"/>
                    <a:pt x="1183" y="227"/>
                  </a:cubicBezTo>
                  <a:cubicBezTo>
                    <a:pt x="1184" y="226"/>
                    <a:pt x="1188" y="224"/>
                    <a:pt x="1190" y="223"/>
                  </a:cubicBezTo>
                  <a:cubicBezTo>
                    <a:pt x="1191" y="222"/>
                    <a:pt x="1193" y="220"/>
                    <a:pt x="1195" y="219"/>
                  </a:cubicBezTo>
                  <a:cubicBezTo>
                    <a:pt x="1196" y="218"/>
                    <a:pt x="1199" y="216"/>
                    <a:pt x="1200" y="215"/>
                  </a:cubicBezTo>
                  <a:cubicBezTo>
                    <a:pt x="1201" y="215"/>
                    <a:pt x="1203" y="215"/>
                    <a:pt x="1204" y="214"/>
                  </a:cubicBezTo>
                  <a:cubicBezTo>
                    <a:pt x="1205" y="214"/>
                    <a:pt x="1206" y="213"/>
                    <a:pt x="1207" y="212"/>
                  </a:cubicBezTo>
                  <a:cubicBezTo>
                    <a:pt x="1208" y="211"/>
                    <a:pt x="1209" y="208"/>
                    <a:pt x="1210" y="207"/>
                  </a:cubicBezTo>
                  <a:cubicBezTo>
                    <a:pt x="1210" y="205"/>
                    <a:pt x="1209" y="200"/>
                    <a:pt x="1209" y="198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72" name="Freeform 71"/>
            <p:cNvSpPr>
              <a:spLocks/>
            </p:cNvSpPr>
            <p:nvPr/>
          </p:nvSpPr>
          <p:spPr bwMode="auto">
            <a:xfrm>
              <a:off x="5897563" y="3284538"/>
              <a:ext cx="61912" cy="152400"/>
            </a:xfrm>
            <a:custGeom>
              <a:avLst/>
              <a:gdLst>
                <a:gd name="T0" fmla="*/ 74 w 74"/>
                <a:gd name="T1" fmla="*/ 0 h 181"/>
                <a:gd name="T2" fmla="*/ 67 w 74"/>
                <a:gd name="T3" fmla="*/ 18 h 181"/>
                <a:gd name="T4" fmla="*/ 67 w 74"/>
                <a:gd name="T5" fmla="*/ 31 h 181"/>
                <a:gd name="T6" fmla="*/ 59 w 74"/>
                <a:gd name="T7" fmla="*/ 32 h 181"/>
                <a:gd name="T8" fmla="*/ 50 w 74"/>
                <a:gd name="T9" fmla="*/ 43 h 181"/>
                <a:gd name="T10" fmla="*/ 46 w 74"/>
                <a:gd name="T11" fmla="*/ 61 h 181"/>
                <a:gd name="T12" fmla="*/ 44 w 74"/>
                <a:gd name="T13" fmla="*/ 82 h 181"/>
                <a:gd name="T14" fmla="*/ 47 w 74"/>
                <a:gd name="T15" fmla="*/ 89 h 181"/>
                <a:gd name="T16" fmla="*/ 45 w 74"/>
                <a:gd name="T17" fmla="*/ 98 h 181"/>
                <a:gd name="T18" fmla="*/ 43 w 74"/>
                <a:gd name="T19" fmla="*/ 109 h 181"/>
                <a:gd name="T20" fmla="*/ 44 w 74"/>
                <a:gd name="T21" fmla="*/ 119 h 181"/>
                <a:gd name="T22" fmla="*/ 40 w 74"/>
                <a:gd name="T23" fmla="*/ 133 h 181"/>
                <a:gd name="T24" fmla="*/ 35 w 74"/>
                <a:gd name="T25" fmla="*/ 142 h 181"/>
                <a:gd name="T26" fmla="*/ 35 w 74"/>
                <a:gd name="T27" fmla="*/ 148 h 181"/>
                <a:gd name="T28" fmla="*/ 37 w 74"/>
                <a:gd name="T29" fmla="*/ 155 h 181"/>
                <a:gd name="T30" fmla="*/ 36 w 74"/>
                <a:gd name="T31" fmla="*/ 164 h 181"/>
                <a:gd name="T32" fmla="*/ 31 w 74"/>
                <a:gd name="T33" fmla="*/ 172 h 181"/>
                <a:gd name="T34" fmla="*/ 25 w 74"/>
                <a:gd name="T35" fmla="*/ 179 h 181"/>
                <a:gd name="T36" fmla="*/ 21 w 74"/>
                <a:gd name="T37" fmla="*/ 178 h 181"/>
                <a:gd name="T38" fmla="*/ 16 w 74"/>
                <a:gd name="T39" fmla="*/ 179 h 181"/>
                <a:gd name="T40" fmla="*/ 12 w 74"/>
                <a:gd name="T41" fmla="*/ 170 h 181"/>
                <a:gd name="T42" fmla="*/ 6 w 74"/>
                <a:gd name="T43" fmla="*/ 164 h 181"/>
                <a:gd name="T44" fmla="*/ 1 w 74"/>
                <a:gd name="T45" fmla="*/ 148 h 181"/>
                <a:gd name="T46" fmla="*/ 5 w 74"/>
                <a:gd name="T47" fmla="*/ 134 h 181"/>
                <a:gd name="T48" fmla="*/ 1 w 74"/>
                <a:gd name="T49" fmla="*/ 123 h 181"/>
                <a:gd name="T50" fmla="*/ 1 w 74"/>
                <a:gd name="T51" fmla="*/ 98 h 181"/>
                <a:gd name="T52" fmla="*/ 3 w 74"/>
                <a:gd name="T53" fmla="*/ 89 h 181"/>
                <a:gd name="T54" fmla="*/ 6 w 74"/>
                <a:gd name="T55" fmla="*/ 76 h 181"/>
                <a:gd name="T56" fmla="*/ 10 w 74"/>
                <a:gd name="T57" fmla="*/ 69 h 181"/>
                <a:gd name="T58" fmla="*/ 12 w 74"/>
                <a:gd name="T59" fmla="*/ 62 h 181"/>
                <a:gd name="T60" fmla="*/ 11 w 74"/>
                <a:gd name="T61" fmla="*/ 56 h 181"/>
                <a:gd name="T62" fmla="*/ 20 w 74"/>
                <a:gd name="T63" fmla="*/ 48 h 181"/>
                <a:gd name="T64" fmla="*/ 22 w 74"/>
                <a:gd name="T65" fmla="*/ 41 h 181"/>
                <a:gd name="T66" fmla="*/ 16 w 74"/>
                <a:gd name="T67" fmla="*/ 38 h 181"/>
                <a:gd name="T68" fmla="*/ 11 w 74"/>
                <a:gd name="T69" fmla="*/ 40 h 181"/>
                <a:gd name="T70" fmla="*/ 13 w 74"/>
                <a:gd name="T71" fmla="*/ 34 h 181"/>
                <a:gd name="T72" fmla="*/ 16 w 74"/>
                <a:gd name="T73" fmla="*/ 29 h 181"/>
                <a:gd name="T74" fmla="*/ 24 w 74"/>
                <a:gd name="T75" fmla="*/ 28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4" h="181">
                  <a:moveTo>
                    <a:pt x="24" y="21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73" y="3"/>
                    <a:pt x="71" y="7"/>
                    <a:pt x="71" y="9"/>
                  </a:cubicBezTo>
                  <a:cubicBezTo>
                    <a:pt x="70" y="11"/>
                    <a:pt x="67" y="15"/>
                    <a:pt x="67" y="18"/>
                  </a:cubicBezTo>
                  <a:cubicBezTo>
                    <a:pt x="67" y="20"/>
                    <a:pt x="69" y="23"/>
                    <a:pt x="69" y="24"/>
                  </a:cubicBezTo>
                  <a:cubicBezTo>
                    <a:pt x="69" y="26"/>
                    <a:pt x="68" y="30"/>
                    <a:pt x="67" y="31"/>
                  </a:cubicBezTo>
                  <a:cubicBezTo>
                    <a:pt x="66" y="32"/>
                    <a:pt x="64" y="35"/>
                    <a:pt x="63" y="35"/>
                  </a:cubicBezTo>
                  <a:cubicBezTo>
                    <a:pt x="62" y="35"/>
                    <a:pt x="60" y="32"/>
                    <a:pt x="59" y="32"/>
                  </a:cubicBezTo>
                  <a:cubicBezTo>
                    <a:pt x="58" y="32"/>
                    <a:pt x="55" y="33"/>
                    <a:pt x="54" y="34"/>
                  </a:cubicBezTo>
                  <a:cubicBezTo>
                    <a:pt x="53" y="35"/>
                    <a:pt x="51" y="40"/>
                    <a:pt x="50" y="43"/>
                  </a:cubicBezTo>
                  <a:cubicBezTo>
                    <a:pt x="49" y="44"/>
                    <a:pt x="48" y="47"/>
                    <a:pt x="47" y="49"/>
                  </a:cubicBezTo>
                  <a:cubicBezTo>
                    <a:pt x="46" y="52"/>
                    <a:pt x="46" y="58"/>
                    <a:pt x="46" y="61"/>
                  </a:cubicBezTo>
                  <a:cubicBezTo>
                    <a:pt x="46" y="63"/>
                    <a:pt x="46" y="69"/>
                    <a:pt x="46" y="72"/>
                  </a:cubicBezTo>
                  <a:cubicBezTo>
                    <a:pt x="46" y="74"/>
                    <a:pt x="44" y="79"/>
                    <a:pt x="44" y="82"/>
                  </a:cubicBezTo>
                  <a:cubicBezTo>
                    <a:pt x="44" y="83"/>
                    <a:pt x="44" y="86"/>
                    <a:pt x="45" y="87"/>
                  </a:cubicBezTo>
                  <a:cubicBezTo>
                    <a:pt x="45" y="88"/>
                    <a:pt x="47" y="88"/>
                    <a:pt x="47" y="89"/>
                  </a:cubicBezTo>
                  <a:cubicBezTo>
                    <a:pt x="48" y="90"/>
                    <a:pt x="48" y="93"/>
                    <a:pt x="48" y="94"/>
                  </a:cubicBezTo>
                  <a:cubicBezTo>
                    <a:pt x="48" y="95"/>
                    <a:pt x="45" y="96"/>
                    <a:pt x="45" y="98"/>
                  </a:cubicBezTo>
                  <a:cubicBezTo>
                    <a:pt x="45" y="99"/>
                    <a:pt x="46" y="101"/>
                    <a:pt x="45" y="102"/>
                  </a:cubicBezTo>
                  <a:cubicBezTo>
                    <a:pt x="45" y="104"/>
                    <a:pt x="43" y="107"/>
                    <a:pt x="43" y="109"/>
                  </a:cubicBezTo>
                  <a:cubicBezTo>
                    <a:pt x="43" y="109"/>
                    <a:pt x="44" y="111"/>
                    <a:pt x="44" y="112"/>
                  </a:cubicBezTo>
                  <a:cubicBezTo>
                    <a:pt x="45" y="114"/>
                    <a:pt x="44" y="117"/>
                    <a:pt x="44" y="119"/>
                  </a:cubicBezTo>
                  <a:cubicBezTo>
                    <a:pt x="43" y="120"/>
                    <a:pt x="41" y="123"/>
                    <a:pt x="41" y="124"/>
                  </a:cubicBezTo>
                  <a:cubicBezTo>
                    <a:pt x="40" y="126"/>
                    <a:pt x="40" y="131"/>
                    <a:pt x="40" y="133"/>
                  </a:cubicBezTo>
                  <a:cubicBezTo>
                    <a:pt x="40" y="135"/>
                    <a:pt x="39" y="138"/>
                    <a:pt x="38" y="140"/>
                  </a:cubicBezTo>
                  <a:cubicBezTo>
                    <a:pt x="37" y="140"/>
                    <a:pt x="36" y="142"/>
                    <a:pt x="35" y="142"/>
                  </a:cubicBezTo>
                  <a:cubicBezTo>
                    <a:pt x="34" y="143"/>
                    <a:pt x="33" y="143"/>
                    <a:pt x="33" y="144"/>
                  </a:cubicBezTo>
                  <a:cubicBezTo>
                    <a:pt x="33" y="145"/>
                    <a:pt x="35" y="148"/>
                    <a:pt x="35" y="148"/>
                  </a:cubicBezTo>
                  <a:cubicBezTo>
                    <a:pt x="35" y="148"/>
                    <a:pt x="35" y="151"/>
                    <a:pt x="35" y="152"/>
                  </a:cubicBezTo>
                  <a:cubicBezTo>
                    <a:pt x="35" y="152"/>
                    <a:pt x="37" y="154"/>
                    <a:pt x="37" y="155"/>
                  </a:cubicBezTo>
                  <a:cubicBezTo>
                    <a:pt x="37" y="156"/>
                    <a:pt x="38" y="158"/>
                    <a:pt x="37" y="159"/>
                  </a:cubicBezTo>
                  <a:cubicBezTo>
                    <a:pt x="37" y="160"/>
                    <a:pt x="36" y="163"/>
                    <a:pt x="36" y="164"/>
                  </a:cubicBezTo>
                  <a:cubicBezTo>
                    <a:pt x="35" y="165"/>
                    <a:pt x="34" y="166"/>
                    <a:pt x="33" y="167"/>
                  </a:cubicBezTo>
                  <a:cubicBezTo>
                    <a:pt x="32" y="168"/>
                    <a:pt x="32" y="171"/>
                    <a:pt x="31" y="172"/>
                  </a:cubicBezTo>
                  <a:cubicBezTo>
                    <a:pt x="31" y="174"/>
                    <a:pt x="29" y="177"/>
                    <a:pt x="28" y="178"/>
                  </a:cubicBezTo>
                  <a:cubicBezTo>
                    <a:pt x="27" y="178"/>
                    <a:pt x="26" y="180"/>
                    <a:pt x="25" y="179"/>
                  </a:cubicBezTo>
                  <a:cubicBezTo>
                    <a:pt x="24" y="179"/>
                    <a:pt x="25" y="177"/>
                    <a:pt x="24" y="176"/>
                  </a:cubicBezTo>
                  <a:cubicBezTo>
                    <a:pt x="24" y="176"/>
                    <a:pt x="22" y="177"/>
                    <a:pt x="21" y="178"/>
                  </a:cubicBezTo>
                  <a:cubicBezTo>
                    <a:pt x="20" y="178"/>
                    <a:pt x="19" y="180"/>
                    <a:pt x="18" y="181"/>
                  </a:cubicBezTo>
                  <a:cubicBezTo>
                    <a:pt x="18" y="181"/>
                    <a:pt x="16" y="179"/>
                    <a:pt x="16" y="179"/>
                  </a:cubicBezTo>
                  <a:cubicBezTo>
                    <a:pt x="15" y="178"/>
                    <a:pt x="16" y="176"/>
                    <a:pt x="15" y="175"/>
                  </a:cubicBezTo>
                  <a:cubicBezTo>
                    <a:pt x="15" y="173"/>
                    <a:pt x="13" y="171"/>
                    <a:pt x="12" y="170"/>
                  </a:cubicBezTo>
                  <a:cubicBezTo>
                    <a:pt x="11" y="169"/>
                    <a:pt x="10" y="168"/>
                    <a:pt x="9" y="168"/>
                  </a:cubicBezTo>
                  <a:cubicBezTo>
                    <a:pt x="8" y="167"/>
                    <a:pt x="7" y="165"/>
                    <a:pt x="6" y="164"/>
                  </a:cubicBezTo>
                  <a:cubicBezTo>
                    <a:pt x="5" y="161"/>
                    <a:pt x="3" y="156"/>
                    <a:pt x="3" y="154"/>
                  </a:cubicBezTo>
                  <a:cubicBezTo>
                    <a:pt x="2" y="152"/>
                    <a:pt x="1" y="149"/>
                    <a:pt x="1" y="148"/>
                  </a:cubicBezTo>
                  <a:cubicBezTo>
                    <a:pt x="1" y="146"/>
                    <a:pt x="2" y="143"/>
                    <a:pt x="3" y="141"/>
                  </a:cubicBezTo>
                  <a:cubicBezTo>
                    <a:pt x="4" y="139"/>
                    <a:pt x="5" y="136"/>
                    <a:pt x="5" y="134"/>
                  </a:cubicBezTo>
                  <a:cubicBezTo>
                    <a:pt x="5" y="132"/>
                    <a:pt x="3" y="130"/>
                    <a:pt x="3" y="129"/>
                  </a:cubicBezTo>
                  <a:cubicBezTo>
                    <a:pt x="2" y="128"/>
                    <a:pt x="1" y="125"/>
                    <a:pt x="1" y="123"/>
                  </a:cubicBezTo>
                  <a:cubicBezTo>
                    <a:pt x="0" y="120"/>
                    <a:pt x="1" y="114"/>
                    <a:pt x="1" y="110"/>
                  </a:cubicBezTo>
                  <a:cubicBezTo>
                    <a:pt x="1" y="107"/>
                    <a:pt x="1" y="101"/>
                    <a:pt x="1" y="98"/>
                  </a:cubicBezTo>
                  <a:cubicBezTo>
                    <a:pt x="1" y="97"/>
                    <a:pt x="1" y="94"/>
                    <a:pt x="1" y="93"/>
                  </a:cubicBezTo>
                  <a:cubicBezTo>
                    <a:pt x="1" y="92"/>
                    <a:pt x="3" y="90"/>
                    <a:pt x="3" y="89"/>
                  </a:cubicBezTo>
                  <a:cubicBezTo>
                    <a:pt x="4" y="88"/>
                    <a:pt x="5" y="85"/>
                    <a:pt x="5" y="84"/>
                  </a:cubicBezTo>
                  <a:cubicBezTo>
                    <a:pt x="6" y="82"/>
                    <a:pt x="6" y="78"/>
                    <a:pt x="6" y="76"/>
                  </a:cubicBezTo>
                  <a:cubicBezTo>
                    <a:pt x="7" y="75"/>
                    <a:pt x="8" y="74"/>
                    <a:pt x="9" y="73"/>
                  </a:cubicBezTo>
                  <a:cubicBezTo>
                    <a:pt x="9" y="72"/>
                    <a:pt x="9" y="70"/>
                    <a:pt x="10" y="69"/>
                  </a:cubicBezTo>
                  <a:cubicBezTo>
                    <a:pt x="10" y="68"/>
                    <a:pt x="11" y="67"/>
                    <a:pt x="11" y="66"/>
                  </a:cubicBezTo>
                  <a:cubicBezTo>
                    <a:pt x="12" y="65"/>
                    <a:pt x="12" y="63"/>
                    <a:pt x="12" y="62"/>
                  </a:cubicBezTo>
                  <a:cubicBezTo>
                    <a:pt x="11" y="61"/>
                    <a:pt x="8" y="60"/>
                    <a:pt x="8" y="58"/>
                  </a:cubicBezTo>
                  <a:cubicBezTo>
                    <a:pt x="8" y="57"/>
                    <a:pt x="10" y="56"/>
                    <a:pt x="11" y="56"/>
                  </a:cubicBezTo>
                  <a:cubicBezTo>
                    <a:pt x="12" y="55"/>
                    <a:pt x="15" y="55"/>
                    <a:pt x="16" y="55"/>
                  </a:cubicBezTo>
                  <a:cubicBezTo>
                    <a:pt x="17" y="53"/>
                    <a:pt x="19" y="50"/>
                    <a:pt x="20" y="48"/>
                  </a:cubicBezTo>
                  <a:cubicBezTo>
                    <a:pt x="20" y="47"/>
                    <a:pt x="21" y="46"/>
                    <a:pt x="22" y="45"/>
                  </a:cubicBezTo>
                  <a:cubicBezTo>
                    <a:pt x="22" y="44"/>
                    <a:pt x="23" y="42"/>
                    <a:pt x="22" y="41"/>
                  </a:cubicBezTo>
                  <a:cubicBezTo>
                    <a:pt x="22" y="40"/>
                    <a:pt x="20" y="38"/>
                    <a:pt x="19" y="38"/>
                  </a:cubicBezTo>
                  <a:cubicBezTo>
                    <a:pt x="18" y="38"/>
                    <a:pt x="17" y="38"/>
                    <a:pt x="16" y="38"/>
                  </a:cubicBezTo>
                  <a:cubicBezTo>
                    <a:pt x="15" y="39"/>
                    <a:pt x="14" y="41"/>
                    <a:pt x="13" y="41"/>
                  </a:cubicBezTo>
                  <a:cubicBezTo>
                    <a:pt x="12" y="41"/>
                    <a:pt x="11" y="41"/>
                    <a:pt x="11" y="40"/>
                  </a:cubicBezTo>
                  <a:cubicBezTo>
                    <a:pt x="11" y="40"/>
                    <a:pt x="10" y="38"/>
                    <a:pt x="11" y="37"/>
                  </a:cubicBezTo>
                  <a:cubicBezTo>
                    <a:pt x="11" y="36"/>
                    <a:pt x="12" y="35"/>
                    <a:pt x="13" y="34"/>
                  </a:cubicBezTo>
                  <a:cubicBezTo>
                    <a:pt x="13" y="34"/>
                    <a:pt x="15" y="33"/>
                    <a:pt x="15" y="32"/>
                  </a:cubicBezTo>
                  <a:cubicBezTo>
                    <a:pt x="16" y="32"/>
                    <a:pt x="16" y="30"/>
                    <a:pt x="16" y="29"/>
                  </a:cubicBezTo>
                  <a:cubicBezTo>
                    <a:pt x="17" y="29"/>
                    <a:pt x="17" y="29"/>
                    <a:pt x="17" y="28"/>
                  </a:cubicBezTo>
                  <a:cubicBezTo>
                    <a:pt x="24" y="28"/>
                    <a:pt x="24" y="28"/>
                    <a:pt x="24" y="28"/>
                  </a:cubicBezTo>
                  <a:lnTo>
                    <a:pt x="24" y="2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73" name="Freeform 72"/>
            <p:cNvSpPr>
              <a:spLocks/>
            </p:cNvSpPr>
            <p:nvPr/>
          </p:nvSpPr>
          <p:spPr bwMode="auto">
            <a:xfrm>
              <a:off x="5064125" y="3163888"/>
              <a:ext cx="881062" cy="530225"/>
            </a:xfrm>
            <a:custGeom>
              <a:avLst/>
              <a:gdLst>
                <a:gd name="T0" fmla="*/ 1000 w 1044"/>
                <a:gd name="T1" fmla="*/ 361 h 629"/>
                <a:gd name="T2" fmla="*/ 964 w 1044"/>
                <a:gd name="T3" fmla="*/ 370 h 629"/>
                <a:gd name="T4" fmla="*/ 935 w 1044"/>
                <a:gd name="T5" fmla="*/ 364 h 629"/>
                <a:gd name="T6" fmla="*/ 911 w 1044"/>
                <a:gd name="T7" fmla="*/ 339 h 629"/>
                <a:gd name="T8" fmla="*/ 898 w 1044"/>
                <a:gd name="T9" fmla="*/ 337 h 629"/>
                <a:gd name="T10" fmla="*/ 924 w 1044"/>
                <a:gd name="T11" fmla="*/ 347 h 629"/>
                <a:gd name="T12" fmla="*/ 956 w 1044"/>
                <a:gd name="T13" fmla="*/ 362 h 629"/>
                <a:gd name="T14" fmla="*/ 954 w 1044"/>
                <a:gd name="T15" fmla="*/ 329 h 629"/>
                <a:gd name="T16" fmla="*/ 932 w 1044"/>
                <a:gd name="T17" fmla="*/ 322 h 629"/>
                <a:gd name="T18" fmla="*/ 938 w 1044"/>
                <a:gd name="T19" fmla="*/ 300 h 629"/>
                <a:gd name="T20" fmla="*/ 955 w 1044"/>
                <a:gd name="T21" fmla="*/ 300 h 629"/>
                <a:gd name="T22" fmla="*/ 939 w 1044"/>
                <a:gd name="T23" fmla="*/ 271 h 629"/>
                <a:gd name="T24" fmla="*/ 924 w 1044"/>
                <a:gd name="T25" fmla="*/ 257 h 629"/>
                <a:gd name="T26" fmla="*/ 883 w 1044"/>
                <a:gd name="T27" fmla="*/ 237 h 629"/>
                <a:gd name="T28" fmla="*/ 873 w 1044"/>
                <a:gd name="T29" fmla="*/ 224 h 629"/>
                <a:gd name="T30" fmla="*/ 906 w 1044"/>
                <a:gd name="T31" fmla="*/ 244 h 629"/>
                <a:gd name="T32" fmla="*/ 935 w 1044"/>
                <a:gd name="T33" fmla="*/ 252 h 629"/>
                <a:gd name="T34" fmla="*/ 936 w 1044"/>
                <a:gd name="T35" fmla="*/ 235 h 629"/>
                <a:gd name="T36" fmla="*/ 924 w 1044"/>
                <a:gd name="T37" fmla="*/ 194 h 629"/>
                <a:gd name="T38" fmla="*/ 878 w 1044"/>
                <a:gd name="T39" fmla="*/ 174 h 629"/>
                <a:gd name="T40" fmla="*/ 847 w 1044"/>
                <a:gd name="T41" fmla="*/ 174 h 629"/>
                <a:gd name="T42" fmla="*/ 814 w 1044"/>
                <a:gd name="T43" fmla="*/ 154 h 629"/>
                <a:gd name="T44" fmla="*/ 791 w 1044"/>
                <a:gd name="T45" fmla="*/ 156 h 629"/>
                <a:gd name="T46" fmla="*/ 769 w 1044"/>
                <a:gd name="T47" fmla="*/ 131 h 629"/>
                <a:gd name="T48" fmla="*/ 779 w 1044"/>
                <a:gd name="T49" fmla="*/ 108 h 629"/>
                <a:gd name="T50" fmla="*/ 794 w 1044"/>
                <a:gd name="T51" fmla="*/ 81 h 629"/>
                <a:gd name="T52" fmla="*/ 772 w 1044"/>
                <a:gd name="T53" fmla="*/ 48 h 629"/>
                <a:gd name="T54" fmla="*/ 730 w 1044"/>
                <a:gd name="T55" fmla="*/ 40 h 629"/>
                <a:gd name="T56" fmla="*/ 715 w 1044"/>
                <a:gd name="T57" fmla="*/ 10 h 629"/>
                <a:gd name="T58" fmla="*/ 680 w 1044"/>
                <a:gd name="T59" fmla="*/ 6 h 629"/>
                <a:gd name="T60" fmla="*/ 593 w 1044"/>
                <a:gd name="T61" fmla="*/ 8 h 629"/>
                <a:gd name="T62" fmla="*/ 596 w 1044"/>
                <a:gd name="T63" fmla="*/ 41 h 629"/>
                <a:gd name="T64" fmla="*/ 583 w 1044"/>
                <a:gd name="T65" fmla="*/ 75 h 629"/>
                <a:gd name="T66" fmla="*/ 567 w 1044"/>
                <a:gd name="T67" fmla="*/ 103 h 629"/>
                <a:gd name="T68" fmla="*/ 527 w 1044"/>
                <a:gd name="T69" fmla="*/ 142 h 629"/>
                <a:gd name="T70" fmla="*/ 518 w 1044"/>
                <a:gd name="T71" fmla="*/ 183 h 629"/>
                <a:gd name="T72" fmla="*/ 456 w 1044"/>
                <a:gd name="T73" fmla="*/ 191 h 629"/>
                <a:gd name="T74" fmla="*/ 454 w 1044"/>
                <a:gd name="T75" fmla="*/ 229 h 629"/>
                <a:gd name="T76" fmla="*/ 436 w 1044"/>
                <a:gd name="T77" fmla="*/ 262 h 629"/>
                <a:gd name="T78" fmla="*/ 427 w 1044"/>
                <a:gd name="T79" fmla="*/ 307 h 629"/>
                <a:gd name="T80" fmla="*/ 409 w 1044"/>
                <a:gd name="T81" fmla="*/ 345 h 629"/>
                <a:gd name="T82" fmla="*/ 414 w 1044"/>
                <a:gd name="T83" fmla="*/ 374 h 629"/>
                <a:gd name="T84" fmla="*/ 385 w 1044"/>
                <a:gd name="T85" fmla="*/ 404 h 629"/>
                <a:gd name="T86" fmla="*/ 272 w 1044"/>
                <a:gd name="T87" fmla="*/ 451 h 629"/>
                <a:gd name="T88" fmla="*/ 243 w 1044"/>
                <a:gd name="T89" fmla="*/ 480 h 629"/>
                <a:gd name="T90" fmla="*/ 194 w 1044"/>
                <a:gd name="T91" fmla="*/ 459 h 629"/>
                <a:gd name="T92" fmla="*/ 186 w 1044"/>
                <a:gd name="T93" fmla="*/ 439 h 629"/>
                <a:gd name="T94" fmla="*/ 114 w 1044"/>
                <a:gd name="T95" fmla="*/ 515 h 629"/>
                <a:gd name="T96" fmla="*/ 98 w 1044"/>
                <a:gd name="T97" fmla="*/ 543 h 629"/>
                <a:gd name="T98" fmla="*/ 78 w 1044"/>
                <a:gd name="T99" fmla="*/ 576 h 629"/>
                <a:gd name="T100" fmla="*/ 56 w 1044"/>
                <a:gd name="T101" fmla="*/ 593 h 629"/>
                <a:gd name="T102" fmla="*/ 35 w 1044"/>
                <a:gd name="T103" fmla="*/ 611 h 629"/>
                <a:gd name="T104" fmla="*/ 0 w 1044"/>
                <a:gd name="T105" fmla="*/ 629 h 629"/>
                <a:gd name="T106" fmla="*/ 227 w 1044"/>
                <a:gd name="T107" fmla="*/ 582 h 629"/>
                <a:gd name="T108" fmla="*/ 256 w 1044"/>
                <a:gd name="T109" fmla="*/ 580 h 629"/>
                <a:gd name="T110" fmla="*/ 379 w 1044"/>
                <a:gd name="T111" fmla="*/ 564 h 629"/>
                <a:gd name="T112" fmla="*/ 599 w 1044"/>
                <a:gd name="T113" fmla="*/ 519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44" h="629">
                  <a:moveTo>
                    <a:pt x="1042" y="407"/>
                  </a:moveTo>
                  <a:cubicBezTo>
                    <a:pt x="1041" y="405"/>
                    <a:pt x="1037" y="401"/>
                    <a:pt x="1035" y="398"/>
                  </a:cubicBezTo>
                  <a:cubicBezTo>
                    <a:pt x="1033" y="396"/>
                    <a:pt x="1031" y="391"/>
                    <a:pt x="1029" y="388"/>
                  </a:cubicBezTo>
                  <a:cubicBezTo>
                    <a:pt x="1027" y="386"/>
                    <a:pt x="1024" y="381"/>
                    <a:pt x="1022" y="379"/>
                  </a:cubicBezTo>
                  <a:cubicBezTo>
                    <a:pt x="1021" y="377"/>
                    <a:pt x="1019" y="372"/>
                    <a:pt x="1018" y="370"/>
                  </a:cubicBezTo>
                  <a:cubicBezTo>
                    <a:pt x="1017" y="368"/>
                    <a:pt x="1016" y="363"/>
                    <a:pt x="1014" y="360"/>
                  </a:cubicBezTo>
                  <a:cubicBezTo>
                    <a:pt x="1013" y="359"/>
                    <a:pt x="1012" y="356"/>
                    <a:pt x="1010" y="355"/>
                  </a:cubicBezTo>
                  <a:cubicBezTo>
                    <a:pt x="1009" y="355"/>
                    <a:pt x="1007" y="355"/>
                    <a:pt x="1007" y="355"/>
                  </a:cubicBezTo>
                  <a:cubicBezTo>
                    <a:pt x="1005" y="356"/>
                    <a:pt x="1003" y="357"/>
                    <a:pt x="1003" y="358"/>
                  </a:cubicBezTo>
                  <a:cubicBezTo>
                    <a:pt x="1002" y="358"/>
                    <a:pt x="1001" y="360"/>
                    <a:pt x="1000" y="361"/>
                  </a:cubicBezTo>
                  <a:cubicBezTo>
                    <a:pt x="999" y="362"/>
                    <a:pt x="997" y="363"/>
                    <a:pt x="995" y="363"/>
                  </a:cubicBezTo>
                  <a:cubicBezTo>
                    <a:pt x="994" y="363"/>
                    <a:pt x="990" y="362"/>
                    <a:pt x="989" y="362"/>
                  </a:cubicBezTo>
                  <a:cubicBezTo>
                    <a:pt x="987" y="362"/>
                    <a:pt x="983" y="362"/>
                    <a:pt x="981" y="362"/>
                  </a:cubicBezTo>
                  <a:cubicBezTo>
                    <a:pt x="979" y="362"/>
                    <a:pt x="977" y="360"/>
                    <a:pt x="975" y="360"/>
                  </a:cubicBezTo>
                  <a:cubicBezTo>
                    <a:pt x="974" y="359"/>
                    <a:pt x="972" y="358"/>
                    <a:pt x="971" y="358"/>
                  </a:cubicBezTo>
                  <a:cubicBezTo>
                    <a:pt x="970" y="359"/>
                    <a:pt x="970" y="361"/>
                    <a:pt x="969" y="361"/>
                  </a:cubicBezTo>
                  <a:cubicBezTo>
                    <a:pt x="968" y="362"/>
                    <a:pt x="966" y="361"/>
                    <a:pt x="965" y="362"/>
                  </a:cubicBezTo>
                  <a:cubicBezTo>
                    <a:pt x="965" y="362"/>
                    <a:pt x="964" y="363"/>
                    <a:pt x="964" y="364"/>
                  </a:cubicBezTo>
                  <a:cubicBezTo>
                    <a:pt x="964" y="365"/>
                    <a:pt x="966" y="367"/>
                    <a:pt x="966" y="368"/>
                  </a:cubicBezTo>
                  <a:cubicBezTo>
                    <a:pt x="966" y="369"/>
                    <a:pt x="965" y="370"/>
                    <a:pt x="964" y="370"/>
                  </a:cubicBezTo>
                  <a:cubicBezTo>
                    <a:pt x="963" y="370"/>
                    <a:pt x="961" y="369"/>
                    <a:pt x="960" y="370"/>
                  </a:cubicBezTo>
                  <a:cubicBezTo>
                    <a:pt x="959" y="370"/>
                    <a:pt x="958" y="373"/>
                    <a:pt x="958" y="373"/>
                  </a:cubicBezTo>
                  <a:cubicBezTo>
                    <a:pt x="957" y="374"/>
                    <a:pt x="955" y="376"/>
                    <a:pt x="955" y="376"/>
                  </a:cubicBezTo>
                  <a:cubicBezTo>
                    <a:pt x="955" y="376"/>
                    <a:pt x="953" y="375"/>
                    <a:pt x="952" y="376"/>
                  </a:cubicBezTo>
                  <a:cubicBezTo>
                    <a:pt x="951" y="376"/>
                    <a:pt x="951" y="378"/>
                    <a:pt x="951" y="379"/>
                  </a:cubicBezTo>
                  <a:cubicBezTo>
                    <a:pt x="950" y="379"/>
                    <a:pt x="949" y="380"/>
                    <a:pt x="949" y="380"/>
                  </a:cubicBezTo>
                  <a:cubicBezTo>
                    <a:pt x="947" y="379"/>
                    <a:pt x="946" y="376"/>
                    <a:pt x="945" y="374"/>
                  </a:cubicBezTo>
                  <a:cubicBezTo>
                    <a:pt x="945" y="373"/>
                    <a:pt x="944" y="369"/>
                    <a:pt x="943" y="368"/>
                  </a:cubicBezTo>
                  <a:cubicBezTo>
                    <a:pt x="943" y="367"/>
                    <a:pt x="941" y="366"/>
                    <a:pt x="940" y="366"/>
                  </a:cubicBezTo>
                  <a:cubicBezTo>
                    <a:pt x="939" y="365"/>
                    <a:pt x="936" y="364"/>
                    <a:pt x="935" y="364"/>
                  </a:cubicBezTo>
                  <a:cubicBezTo>
                    <a:pt x="933" y="363"/>
                    <a:pt x="930" y="361"/>
                    <a:pt x="929" y="360"/>
                  </a:cubicBezTo>
                  <a:cubicBezTo>
                    <a:pt x="928" y="359"/>
                    <a:pt x="926" y="358"/>
                    <a:pt x="925" y="358"/>
                  </a:cubicBezTo>
                  <a:cubicBezTo>
                    <a:pt x="924" y="358"/>
                    <a:pt x="923" y="361"/>
                    <a:pt x="922" y="361"/>
                  </a:cubicBezTo>
                  <a:cubicBezTo>
                    <a:pt x="920" y="361"/>
                    <a:pt x="918" y="361"/>
                    <a:pt x="917" y="360"/>
                  </a:cubicBezTo>
                  <a:cubicBezTo>
                    <a:pt x="916" y="360"/>
                    <a:pt x="915" y="358"/>
                    <a:pt x="915" y="357"/>
                  </a:cubicBezTo>
                  <a:cubicBezTo>
                    <a:pt x="915" y="356"/>
                    <a:pt x="914" y="354"/>
                    <a:pt x="915" y="353"/>
                  </a:cubicBezTo>
                  <a:cubicBezTo>
                    <a:pt x="915" y="352"/>
                    <a:pt x="916" y="351"/>
                    <a:pt x="916" y="351"/>
                  </a:cubicBezTo>
                  <a:cubicBezTo>
                    <a:pt x="916" y="350"/>
                    <a:pt x="915" y="348"/>
                    <a:pt x="915" y="347"/>
                  </a:cubicBezTo>
                  <a:cubicBezTo>
                    <a:pt x="914" y="346"/>
                    <a:pt x="913" y="345"/>
                    <a:pt x="913" y="344"/>
                  </a:cubicBezTo>
                  <a:cubicBezTo>
                    <a:pt x="912" y="343"/>
                    <a:pt x="911" y="340"/>
                    <a:pt x="911" y="339"/>
                  </a:cubicBezTo>
                  <a:cubicBezTo>
                    <a:pt x="910" y="338"/>
                    <a:pt x="909" y="336"/>
                    <a:pt x="908" y="336"/>
                  </a:cubicBezTo>
                  <a:cubicBezTo>
                    <a:pt x="907" y="337"/>
                    <a:pt x="907" y="338"/>
                    <a:pt x="907" y="339"/>
                  </a:cubicBezTo>
                  <a:cubicBezTo>
                    <a:pt x="906" y="340"/>
                    <a:pt x="906" y="342"/>
                    <a:pt x="905" y="343"/>
                  </a:cubicBezTo>
                  <a:cubicBezTo>
                    <a:pt x="905" y="343"/>
                    <a:pt x="903" y="344"/>
                    <a:pt x="903" y="344"/>
                  </a:cubicBezTo>
                  <a:cubicBezTo>
                    <a:pt x="902" y="344"/>
                    <a:pt x="900" y="343"/>
                    <a:pt x="899" y="343"/>
                  </a:cubicBezTo>
                  <a:cubicBezTo>
                    <a:pt x="898" y="342"/>
                    <a:pt x="897" y="341"/>
                    <a:pt x="896" y="341"/>
                  </a:cubicBezTo>
                  <a:cubicBezTo>
                    <a:pt x="896" y="341"/>
                    <a:pt x="894" y="341"/>
                    <a:pt x="894" y="341"/>
                  </a:cubicBezTo>
                  <a:cubicBezTo>
                    <a:pt x="893" y="341"/>
                    <a:pt x="892" y="339"/>
                    <a:pt x="892" y="339"/>
                  </a:cubicBezTo>
                  <a:cubicBezTo>
                    <a:pt x="892" y="338"/>
                    <a:pt x="893" y="337"/>
                    <a:pt x="894" y="336"/>
                  </a:cubicBezTo>
                  <a:cubicBezTo>
                    <a:pt x="895" y="336"/>
                    <a:pt x="897" y="337"/>
                    <a:pt x="898" y="337"/>
                  </a:cubicBezTo>
                  <a:cubicBezTo>
                    <a:pt x="898" y="337"/>
                    <a:pt x="899" y="335"/>
                    <a:pt x="899" y="335"/>
                  </a:cubicBezTo>
                  <a:cubicBezTo>
                    <a:pt x="900" y="334"/>
                    <a:pt x="902" y="331"/>
                    <a:pt x="903" y="331"/>
                  </a:cubicBezTo>
                  <a:cubicBezTo>
                    <a:pt x="904" y="330"/>
                    <a:pt x="906" y="330"/>
                    <a:pt x="907" y="329"/>
                  </a:cubicBezTo>
                  <a:cubicBezTo>
                    <a:pt x="909" y="329"/>
                    <a:pt x="913" y="329"/>
                    <a:pt x="914" y="330"/>
                  </a:cubicBezTo>
                  <a:cubicBezTo>
                    <a:pt x="915" y="331"/>
                    <a:pt x="915" y="334"/>
                    <a:pt x="916" y="335"/>
                  </a:cubicBezTo>
                  <a:cubicBezTo>
                    <a:pt x="916" y="335"/>
                    <a:pt x="918" y="336"/>
                    <a:pt x="918" y="337"/>
                  </a:cubicBezTo>
                  <a:cubicBezTo>
                    <a:pt x="918" y="338"/>
                    <a:pt x="917" y="339"/>
                    <a:pt x="917" y="340"/>
                  </a:cubicBezTo>
                  <a:cubicBezTo>
                    <a:pt x="917" y="341"/>
                    <a:pt x="917" y="343"/>
                    <a:pt x="918" y="343"/>
                  </a:cubicBezTo>
                  <a:cubicBezTo>
                    <a:pt x="918" y="344"/>
                    <a:pt x="920" y="346"/>
                    <a:pt x="921" y="346"/>
                  </a:cubicBezTo>
                  <a:cubicBezTo>
                    <a:pt x="921" y="346"/>
                    <a:pt x="923" y="346"/>
                    <a:pt x="924" y="347"/>
                  </a:cubicBezTo>
                  <a:cubicBezTo>
                    <a:pt x="925" y="347"/>
                    <a:pt x="926" y="350"/>
                    <a:pt x="927" y="350"/>
                  </a:cubicBezTo>
                  <a:cubicBezTo>
                    <a:pt x="929" y="350"/>
                    <a:pt x="931" y="348"/>
                    <a:pt x="932" y="349"/>
                  </a:cubicBezTo>
                  <a:cubicBezTo>
                    <a:pt x="933" y="349"/>
                    <a:pt x="934" y="351"/>
                    <a:pt x="935" y="352"/>
                  </a:cubicBezTo>
                  <a:cubicBezTo>
                    <a:pt x="935" y="353"/>
                    <a:pt x="938" y="354"/>
                    <a:pt x="939" y="354"/>
                  </a:cubicBezTo>
                  <a:cubicBezTo>
                    <a:pt x="940" y="355"/>
                    <a:pt x="942" y="355"/>
                    <a:pt x="943" y="355"/>
                  </a:cubicBezTo>
                  <a:cubicBezTo>
                    <a:pt x="944" y="356"/>
                    <a:pt x="946" y="358"/>
                    <a:pt x="946" y="359"/>
                  </a:cubicBezTo>
                  <a:cubicBezTo>
                    <a:pt x="947" y="359"/>
                    <a:pt x="947" y="361"/>
                    <a:pt x="947" y="361"/>
                  </a:cubicBezTo>
                  <a:cubicBezTo>
                    <a:pt x="948" y="362"/>
                    <a:pt x="949" y="363"/>
                    <a:pt x="949" y="364"/>
                  </a:cubicBezTo>
                  <a:cubicBezTo>
                    <a:pt x="950" y="364"/>
                    <a:pt x="952" y="365"/>
                    <a:pt x="953" y="365"/>
                  </a:cubicBezTo>
                  <a:cubicBezTo>
                    <a:pt x="954" y="365"/>
                    <a:pt x="956" y="363"/>
                    <a:pt x="956" y="362"/>
                  </a:cubicBezTo>
                  <a:cubicBezTo>
                    <a:pt x="957" y="361"/>
                    <a:pt x="956" y="358"/>
                    <a:pt x="957" y="357"/>
                  </a:cubicBezTo>
                  <a:cubicBezTo>
                    <a:pt x="957" y="357"/>
                    <a:pt x="959" y="355"/>
                    <a:pt x="960" y="355"/>
                  </a:cubicBezTo>
                  <a:cubicBezTo>
                    <a:pt x="961" y="355"/>
                    <a:pt x="962" y="355"/>
                    <a:pt x="963" y="355"/>
                  </a:cubicBezTo>
                  <a:cubicBezTo>
                    <a:pt x="964" y="355"/>
                    <a:pt x="966" y="355"/>
                    <a:pt x="966" y="354"/>
                  </a:cubicBezTo>
                  <a:cubicBezTo>
                    <a:pt x="967" y="352"/>
                    <a:pt x="967" y="349"/>
                    <a:pt x="967" y="347"/>
                  </a:cubicBezTo>
                  <a:cubicBezTo>
                    <a:pt x="967" y="345"/>
                    <a:pt x="967" y="341"/>
                    <a:pt x="966" y="339"/>
                  </a:cubicBezTo>
                  <a:cubicBezTo>
                    <a:pt x="966" y="338"/>
                    <a:pt x="965" y="336"/>
                    <a:pt x="964" y="335"/>
                  </a:cubicBezTo>
                  <a:cubicBezTo>
                    <a:pt x="964" y="334"/>
                    <a:pt x="963" y="331"/>
                    <a:pt x="961" y="331"/>
                  </a:cubicBezTo>
                  <a:cubicBezTo>
                    <a:pt x="960" y="331"/>
                    <a:pt x="957" y="333"/>
                    <a:pt x="956" y="332"/>
                  </a:cubicBezTo>
                  <a:cubicBezTo>
                    <a:pt x="955" y="332"/>
                    <a:pt x="955" y="329"/>
                    <a:pt x="954" y="329"/>
                  </a:cubicBezTo>
                  <a:cubicBezTo>
                    <a:pt x="953" y="328"/>
                    <a:pt x="952" y="328"/>
                    <a:pt x="951" y="328"/>
                  </a:cubicBezTo>
                  <a:cubicBezTo>
                    <a:pt x="950" y="329"/>
                    <a:pt x="949" y="331"/>
                    <a:pt x="948" y="331"/>
                  </a:cubicBezTo>
                  <a:cubicBezTo>
                    <a:pt x="948" y="332"/>
                    <a:pt x="946" y="330"/>
                    <a:pt x="946" y="329"/>
                  </a:cubicBezTo>
                  <a:cubicBezTo>
                    <a:pt x="946" y="328"/>
                    <a:pt x="947" y="327"/>
                    <a:pt x="947" y="326"/>
                  </a:cubicBezTo>
                  <a:cubicBezTo>
                    <a:pt x="947" y="325"/>
                    <a:pt x="946" y="323"/>
                    <a:pt x="946" y="322"/>
                  </a:cubicBezTo>
                  <a:cubicBezTo>
                    <a:pt x="945" y="321"/>
                    <a:pt x="944" y="319"/>
                    <a:pt x="943" y="319"/>
                  </a:cubicBezTo>
                  <a:cubicBezTo>
                    <a:pt x="943" y="319"/>
                    <a:pt x="941" y="320"/>
                    <a:pt x="941" y="321"/>
                  </a:cubicBezTo>
                  <a:cubicBezTo>
                    <a:pt x="940" y="321"/>
                    <a:pt x="939" y="323"/>
                    <a:pt x="938" y="324"/>
                  </a:cubicBezTo>
                  <a:cubicBezTo>
                    <a:pt x="937" y="324"/>
                    <a:pt x="935" y="324"/>
                    <a:pt x="934" y="324"/>
                  </a:cubicBezTo>
                  <a:cubicBezTo>
                    <a:pt x="933" y="324"/>
                    <a:pt x="932" y="323"/>
                    <a:pt x="932" y="322"/>
                  </a:cubicBezTo>
                  <a:cubicBezTo>
                    <a:pt x="931" y="321"/>
                    <a:pt x="931" y="319"/>
                    <a:pt x="931" y="319"/>
                  </a:cubicBezTo>
                  <a:cubicBezTo>
                    <a:pt x="932" y="318"/>
                    <a:pt x="934" y="318"/>
                    <a:pt x="935" y="317"/>
                  </a:cubicBezTo>
                  <a:cubicBezTo>
                    <a:pt x="936" y="317"/>
                    <a:pt x="937" y="316"/>
                    <a:pt x="938" y="315"/>
                  </a:cubicBezTo>
                  <a:cubicBezTo>
                    <a:pt x="939" y="314"/>
                    <a:pt x="940" y="313"/>
                    <a:pt x="940" y="312"/>
                  </a:cubicBezTo>
                  <a:cubicBezTo>
                    <a:pt x="942" y="312"/>
                    <a:pt x="945" y="313"/>
                    <a:pt x="946" y="312"/>
                  </a:cubicBezTo>
                  <a:cubicBezTo>
                    <a:pt x="947" y="312"/>
                    <a:pt x="948" y="311"/>
                    <a:pt x="948" y="310"/>
                  </a:cubicBezTo>
                  <a:cubicBezTo>
                    <a:pt x="949" y="310"/>
                    <a:pt x="947" y="308"/>
                    <a:pt x="946" y="308"/>
                  </a:cubicBezTo>
                  <a:cubicBezTo>
                    <a:pt x="945" y="308"/>
                    <a:pt x="944" y="307"/>
                    <a:pt x="943" y="307"/>
                  </a:cubicBezTo>
                  <a:cubicBezTo>
                    <a:pt x="942" y="306"/>
                    <a:pt x="941" y="304"/>
                    <a:pt x="940" y="302"/>
                  </a:cubicBezTo>
                  <a:cubicBezTo>
                    <a:pt x="939" y="302"/>
                    <a:pt x="938" y="300"/>
                    <a:pt x="938" y="300"/>
                  </a:cubicBezTo>
                  <a:cubicBezTo>
                    <a:pt x="937" y="299"/>
                    <a:pt x="934" y="299"/>
                    <a:pt x="933" y="299"/>
                  </a:cubicBezTo>
                  <a:cubicBezTo>
                    <a:pt x="932" y="298"/>
                    <a:pt x="931" y="297"/>
                    <a:pt x="931" y="296"/>
                  </a:cubicBezTo>
                  <a:cubicBezTo>
                    <a:pt x="931" y="295"/>
                    <a:pt x="933" y="293"/>
                    <a:pt x="933" y="293"/>
                  </a:cubicBezTo>
                  <a:cubicBezTo>
                    <a:pt x="934" y="292"/>
                    <a:pt x="934" y="290"/>
                    <a:pt x="935" y="289"/>
                  </a:cubicBezTo>
                  <a:cubicBezTo>
                    <a:pt x="936" y="289"/>
                    <a:pt x="938" y="291"/>
                    <a:pt x="938" y="292"/>
                  </a:cubicBezTo>
                  <a:cubicBezTo>
                    <a:pt x="939" y="292"/>
                    <a:pt x="940" y="294"/>
                    <a:pt x="941" y="294"/>
                  </a:cubicBezTo>
                  <a:cubicBezTo>
                    <a:pt x="942" y="295"/>
                    <a:pt x="944" y="294"/>
                    <a:pt x="945" y="294"/>
                  </a:cubicBezTo>
                  <a:cubicBezTo>
                    <a:pt x="946" y="294"/>
                    <a:pt x="948" y="295"/>
                    <a:pt x="949" y="296"/>
                  </a:cubicBezTo>
                  <a:cubicBezTo>
                    <a:pt x="950" y="297"/>
                    <a:pt x="951" y="299"/>
                    <a:pt x="952" y="300"/>
                  </a:cubicBezTo>
                  <a:cubicBezTo>
                    <a:pt x="952" y="300"/>
                    <a:pt x="954" y="301"/>
                    <a:pt x="955" y="300"/>
                  </a:cubicBezTo>
                  <a:cubicBezTo>
                    <a:pt x="956" y="300"/>
                    <a:pt x="957" y="298"/>
                    <a:pt x="957" y="297"/>
                  </a:cubicBezTo>
                  <a:cubicBezTo>
                    <a:pt x="958" y="296"/>
                    <a:pt x="957" y="293"/>
                    <a:pt x="957" y="291"/>
                  </a:cubicBezTo>
                  <a:cubicBezTo>
                    <a:pt x="957" y="289"/>
                    <a:pt x="958" y="285"/>
                    <a:pt x="958" y="283"/>
                  </a:cubicBezTo>
                  <a:cubicBezTo>
                    <a:pt x="958" y="281"/>
                    <a:pt x="955" y="278"/>
                    <a:pt x="954" y="276"/>
                  </a:cubicBezTo>
                  <a:cubicBezTo>
                    <a:pt x="953" y="275"/>
                    <a:pt x="951" y="272"/>
                    <a:pt x="950" y="270"/>
                  </a:cubicBezTo>
                  <a:cubicBezTo>
                    <a:pt x="950" y="269"/>
                    <a:pt x="949" y="267"/>
                    <a:pt x="948" y="266"/>
                  </a:cubicBezTo>
                  <a:cubicBezTo>
                    <a:pt x="947" y="266"/>
                    <a:pt x="945" y="265"/>
                    <a:pt x="944" y="266"/>
                  </a:cubicBezTo>
                  <a:cubicBezTo>
                    <a:pt x="944" y="266"/>
                    <a:pt x="945" y="269"/>
                    <a:pt x="945" y="270"/>
                  </a:cubicBezTo>
                  <a:cubicBezTo>
                    <a:pt x="944" y="270"/>
                    <a:pt x="943" y="271"/>
                    <a:pt x="942" y="272"/>
                  </a:cubicBezTo>
                  <a:cubicBezTo>
                    <a:pt x="941" y="272"/>
                    <a:pt x="940" y="271"/>
                    <a:pt x="939" y="271"/>
                  </a:cubicBezTo>
                  <a:cubicBezTo>
                    <a:pt x="938" y="270"/>
                    <a:pt x="937" y="269"/>
                    <a:pt x="937" y="268"/>
                  </a:cubicBezTo>
                  <a:cubicBezTo>
                    <a:pt x="936" y="267"/>
                    <a:pt x="937" y="265"/>
                    <a:pt x="938" y="264"/>
                  </a:cubicBezTo>
                  <a:cubicBezTo>
                    <a:pt x="938" y="264"/>
                    <a:pt x="940" y="263"/>
                    <a:pt x="941" y="263"/>
                  </a:cubicBezTo>
                  <a:cubicBezTo>
                    <a:pt x="941" y="262"/>
                    <a:pt x="943" y="261"/>
                    <a:pt x="943" y="260"/>
                  </a:cubicBezTo>
                  <a:cubicBezTo>
                    <a:pt x="943" y="260"/>
                    <a:pt x="942" y="258"/>
                    <a:pt x="942" y="258"/>
                  </a:cubicBezTo>
                  <a:cubicBezTo>
                    <a:pt x="941" y="257"/>
                    <a:pt x="938" y="257"/>
                    <a:pt x="937" y="257"/>
                  </a:cubicBezTo>
                  <a:cubicBezTo>
                    <a:pt x="936" y="257"/>
                    <a:pt x="933" y="258"/>
                    <a:pt x="932" y="259"/>
                  </a:cubicBezTo>
                  <a:cubicBezTo>
                    <a:pt x="932" y="259"/>
                    <a:pt x="931" y="260"/>
                    <a:pt x="930" y="260"/>
                  </a:cubicBezTo>
                  <a:cubicBezTo>
                    <a:pt x="929" y="260"/>
                    <a:pt x="928" y="259"/>
                    <a:pt x="927" y="259"/>
                  </a:cubicBezTo>
                  <a:cubicBezTo>
                    <a:pt x="926" y="258"/>
                    <a:pt x="925" y="257"/>
                    <a:pt x="924" y="257"/>
                  </a:cubicBezTo>
                  <a:cubicBezTo>
                    <a:pt x="923" y="256"/>
                    <a:pt x="922" y="255"/>
                    <a:pt x="921" y="255"/>
                  </a:cubicBezTo>
                  <a:cubicBezTo>
                    <a:pt x="919" y="255"/>
                    <a:pt x="916" y="257"/>
                    <a:pt x="915" y="257"/>
                  </a:cubicBezTo>
                  <a:cubicBezTo>
                    <a:pt x="913" y="257"/>
                    <a:pt x="911" y="258"/>
                    <a:pt x="910" y="257"/>
                  </a:cubicBezTo>
                  <a:cubicBezTo>
                    <a:pt x="909" y="257"/>
                    <a:pt x="907" y="256"/>
                    <a:pt x="906" y="256"/>
                  </a:cubicBezTo>
                  <a:cubicBezTo>
                    <a:pt x="905" y="255"/>
                    <a:pt x="902" y="253"/>
                    <a:pt x="902" y="252"/>
                  </a:cubicBezTo>
                  <a:cubicBezTo>
                    <a:pt x="901" y="250"/>
                    <a:pt x="900" y="247"/>
                    <a:pt x="899" y="246"/>
                  </a:cubicBezTo>
                  <a:cubicBezTo>
                    <a:pt x="898" y="245"/>
                    <a:pt x="896" y="242"/>
                    <a:pt x="895" y="241"/>
                  </a:cubicBezTo>
                  <a:cubicBezTo>
                    <a:pt x="894" y="241"/>
                    <a:pt x="893" y="239"/>
                    <a:pt x="892" y="239"/>
                  </a:cubicBezTo>
                  <a:cubicBezTo>
                    <a:pt x="891" y="238"/>
                    <a:pt x="889" y="239"/>
                    <a:pt x="888" y="239"/>
                  </a:cubicBezTo>
                  <a:cubicBezTo>
                    <a:pt x="887" y="239"/>
                    <a:pt x="884" y="238"/>
                    <a:pt x="883" y="237"/>
                  </a:cubicBezTo>
                  <a:cubicBezTo>
                    <a:pt x="882" y="237"/>
                    <a:pt x="882" y="236"/>
                    <a:pt x="881" y="235"/>
                  </a:cubicBezTo>
                  <a:cubicBezTo>
                    <a:pt x="880" y="235"/>
                    <a:pt x="878" y="234"/>
                    <a:pt x="877" y="233"/>
                  </a:cubicBezTo>
                  <a:cubicBezTo>
                    <a:pt x="876" y="233"/>
                    <a:pt x="874" y="232"/>
                    <a:pt x="873" y="231"/>
                  </a:cubicBezTo>
                  <a:cubicBezTo>
                    <a:pt x="872" y="231"/>
                    <a:pt x="871" y="229"/>
                    <a:pt x="870" y="229"/>
                  </a:cubicBezTo>
                  <a:cubicBezTo>
                    <a:pt x="870" y="228"/>
                    <a:pt x="868" y="227"/>
                    <a:pt x="867" y="227"/>
                  </a:cubicBezTo>
                  <a:cubicBezTo>
                    <a:pt x="866" y="226"/>
                    <a:pt x="865" y="224"/>
                    <a:pt x="864" y="223"/>
                  </a:cubicBezTo>
                  <a:cubicBezTo>
                    <a:pt x="864" y="223"/>
                    <a:pt x="864" y="221"/>
                    <a:pt x="865" y="220"/>
                  </a:cubicBezTo>
                  <a:cubicBezTo>
                    <a:pt x="866" y="219"/>
                    <a:pt x="868" y="219"/>
                    <a:pt x="870" y="219"/>
                  </a:cubicBezTo>
                  <a:cubicBezTo>
                    <a:pt x="870" y="219"/>
                    <a:pt x="871" y="220"/>
                    <a:pt x="872" y="221"/>
                  </a:cubicBezTo>
                  <a:cubicBezTo>
                    <a:pt x="872" y="222"/>
                    <a:pt x="873" y="223"/>
                    <a:pt x="873" y="224"/>
                  </a:cubicBezTo>
                  <a:cubicBezTo>
                    <a:pt x="874" y="224"/>
                    <a:pt x="875" y="225"/>
                    <a:pt x="876" y="225"/>
                  </a:cubicBezTo>
                  <a:cubicBezTo>
                    <a:pt x="877" y="226"/>
                    <a:pt x="877" y="227"/>
                    <a:pt x="878" y="227"/>
                  </a:cubicBezTo>
                  <a:cubicBezTo>
                    <a:pt x="879" y="228"/>
                    <a:pt x="883" y="226"/>
                    <a:pt x="884" y="227"/>
                  </a:cubicBezTo>
                  <a:cubicBezTo>
                    <a:pt x="884" y="227"/>
                    <a:pt x="885" y="229"/>
                    <a:pt x="885" y="229"/>
                  </a:cubicBezTo>
                  <a:cubicBezTo>
                    <a:pt x="886" y="230"/>
                    <a:pt x="887" y="230"/>
                    <a:pt x="888" y="231"/>
                  </a:cubicBezTo>
                  <a:cubicBezTo>
                    <a:pt x="889" y="231"/>
                    <a:pt x="891" y="231"/>
                    <a:pt x="892" y="231"/>
                  </a:cubicBezTo>
                  <a:cubicBezTo>
                    <a:pt x="893" y="232"/>
                    <a:pt x="893" y="233"/>
                    <a:pt x="894" y="233"/>
                  </a:cubicBezTo>
                  <a:cubicBezTo>
                    <a:pt x="895" y="234"/>
                    <a:pt x="898" y="234"/>
                    <a:pt x="899" y="235"/>
                  </a:cubicBezTo>
                  <a:cubicBezTo>
                    <a:pt x="900" y="236"/>
                    <a:pt x="902" y="239"/>
                    <a:pt x="903" y="240"/>
                  </a:cubicBezTo>
                  <a:cubicBezTo>
                    <a:pt x="903" y="241"/>
                    <a:pt x="905" y="243"/>
                    <a:pt x="906" y="244"/>
                  </a:cubicBezTo>
                  <a:cubicBezTo>
                    <a:pt x="906" y="245"/>
                    <a:pt x="906" y="248"/>
                    <a:pt x="907" y="249"/>
                  </a:cubicBezTo>
                  <a:cubicBezTo>
                    <a:pt x="907" y="249"/>
                    <a:pt x="909" y="251"/>
                    <a:pt x="909" y="252"/>
                  </a:cubicBezTo>
                  <a:cubicBezTo>
                    <a:pt x="910" y="252"/>
                    <a:pt x="912" y="252"/>
                    <a:pt x="912" y="252"/>
                  </a:cubicBezTo>
                  <a:cubicBezTo>
                    <a:pt x="913" y="251"/>
                    <a:pt x="912" y="249"/>
                    <a:pt x="912" y="248"/>
                  </a:cubicBezTo>
                  <a:cubicBezTo>
                    <a:pt x="913" y="247"/>
                    <a:pt x="916" y="247"/>
                    <a:pt x="917" y="247"/>
                  </a:cubicBezTo>
                  <a:cubicBezTo>
                    <a:pt x="918" y="247"/>
                    <a:pt x="919" y="248"/>
                    <a:pt x="920" y="248"/>
                  </a:cubicBezTo>
                  <a:cubicBezTo>
                    <a:pt x="921" y="249"/>
                    <a:pt x="924" y="251"/>
                    <a:pt x="925" y="251"/>
                  </a:cubicBezTo>
                  <a:cubicBezTo>
                    <a:pt x="926" y="252"/>
                    <a:pt x="928" y="251"/>
                    <a:pt x="929" y="251"/>
                  </a:cubicBezTo>
                  <a:cubicBezTo>
                    <a:pt x="930" y="251"/>
                    <a:pt x="931" y="252"/>
                    <a:pt x="932" y="252"/>
                  </a:cubicBezTo>
                  <a:cubicBezTo>
                    <a:pt x="933" y="253"/>
                    <a:pt x="934" y="252"/>
                    <a:pt x="935" y="252"/>
                  </a:cubicBezTo>
                  <a:cubicBezTo>
                    <a:pt x="936" y="252"/>
                    <a:pt x="937" y="251"/>
                    <a:pt x="937" y="251"/>
                  </a:cubicBezTo>
                  <a:cubicBezTo>
                    <a:pt x="939" y="250"/>
                    <a:pt x="944" y="252"/>
                    <a:pt x="945" y="250"/>
                  </a:cubicBezTo>
                  <a:cubicBezTo>
                    <a:pt x="945" y="249"/>
                    <a:pt x="943" y="248"/>
                    <a:pt x="943" y="247"/>
                  </a:cubicBezTo>
                  <a:cubicBezTo>
                    <a:pt x="942" y="246"/>
                    <a:pt x="940" y="245"/>
                    <a:pt x="939" y="245"/>
                  </a:cubicBezTo>
                  <a:cubicBezTo>
                    <a:pt x="939" y="245"/>
                    <a:pt x="937" y="246"/>
                    <a:pt x="936" y="246"/>
                  </a:cubicBezTo>
                  <a:cubicBezTo>
                    <a:pt x="936" y="246"/>
                    <a:pt x="934" y="246"/>
                    <a:pt x="933" y="245"/>
                  </a:cubicBezTo>
                  <a:cubicBezTo>
                    <a:pt x="933" y="245"/>
                    <a:pt x="932" y="243"/>
                    <a:pt x="932" y="242"/>
                  </a:cubicBezTo>
                  <a:cubicBezTo>
                    <a:pt x="932" y="242"/>
                    <a:pt x="934" y="241"/>
                    <a:pt x="934" y="240"/>
                  </a:cubicBezTo>
                  <a:cubicBezTo>
                    <a:pt x="935" y="240"/>
                    <a:pt x="936" y="238"/>
                    <a:pt x="936" y="238"/>
                  </a:cubicBezTo>
                  <a:cubicBezTo>
                    <a:pt x="936" y="237"/>
                    <a:pt x="936" y="235"/>
                    <a:pt x="936" y="235"/>
                  </a:cubicBezTo>
                  <a:cubicBezTo>
                    <a:pt x="936" y="234"/>
                    <a:pt x="934" y="232"/>
                    <a:pt x="934" y="231"/>
                  </a:cubicBezTo>
                  <a:cubicBezTo>
                    <a:pt x="934" y="230"/>
                    <a:pt x="933" y="228"/>
                    <a:pt x="933" y="227"/>
                  </a:cubicBezTo>
                  <a:cubicBezTo>
                    <a:pt x="933" y="225"/>
                    <a:pt x="931" y="223"/>
                    <a:pt x="931" y="222"/>
                  </a:cubicBezTo>
                  <a:cubicBezTo>
                    <a:pt x="931" y="221"/>
                    <a:pt x="930" y="219"/>
                    <a:pt x="930" y="218"/>
                  </a:cubicBezTo>
                  <a:cubicBezTo>
                    <a:pt x="930" y="217"/>
                    <a:pt x="931" y="216"/>
                    <a:pt x="932" y="215"/>
                  </a:cubicBezTo>
                  <a:cubicBezTo>
                    <a:pt x="933" y="215"/>
                    <a:pt x="935" y="215"/>
                    <a:pt x="936" y="214"/>
                  </a:cubicBezTo>
                  <a:cubicBezTo>
                    <a:pt x="937" y="213"/>
                    <a:pt x="939" y="211"/>
                    <a:pt x="939" y="209"/>
                  </a:cubicBezTo>
                  <a:cubicBezTo>
                    <a:pt x="940" y="207"/>
                    <a:pt x="939" y="204"/>
                    <a:pt x="938" y="202"/>
                  </a:cubicBezTo>
                  <a:cubicBezTo>
                    <a:pt x="937" y="201"/>
                    <a:pt x="935" y="199"/>
                    <a:pt x="934" y="198"/>
                  </a:cubicBezTo>
                  <a:cubicBezTo>
                    <a:pt x="932" y="197"/>
                    <a:pt x="927" y="195"/>
                    <a:pt x="924" y="194"/>
                  </a:cubicBezTo>
                  <a:cubicBezTo>
                    <a:pt x="923" y="193"/>
                    <a:pt x="921" y="193"/>
                    <a:pt x="919" y="193"/>
                  </a:cubicBezTo>
                  <a:cubicBezTo>
                    <a:pt x="917" y="192"/>
                    <a:pt x="914" y="193"/>
                    <a:pt x="912" y="193"/>
                  </a:cubicBezTo>
                  <a:cubicBezTo>
                    <a:pt x="911" y="193"/>
                    <a:pt x="908" y="193"/>
                    <a:pt x="907" y="192"/>
                  </a:cubicBezTo>
                  <a:cubicBezTo>
                    <a:pt x="906" y="191"/>
                    <a:pt x="904" y="189"/>
                    <a:pt x="903" y="189"/>
                  </a:cubicBezTo>
                  <a:cubicBezTo>
                    <a:pt x="902" y="188"/>
                    <a:pt x="900" y="187"/>
                    <a:pt x="899" y="187"/>
                  </a:cubicBezTo>
                  <a:cubicBezTo>
                    <a:pt x="898" y="187"/>
                    <a:pt x="896" y="187"/>
                    <a:pt x="895" y="186"/>
                  </a:cubicBezTo>
                  <a:cubicBezTo>
                    <a:pt x="893" y="186"/>
                    <a:pt x="893" y="183"/>
                    <a:pt x="892" y="182"/>
                  </a:cubicBezTo>
                  <a:cubicBezTo>
                    <a:pt x="891" y="181"/>
                    <a:pt x="888" y="179"/>
                    <a:pt x="887" y="178"/>
                  </a:cubicBezTo>
                  <a:cubicBezTo>
                    <a:pt x="886" y="177"/>
                    <a:pt x="883" y="177"/>
                    <a:pt x="881" y="177"/>
                  </a:cubicBezTo>
                  <a:cubicBezTo>
                    <a:pt x="881" y="176"/>
                    <a:pt x="879" y="175"/>
                    <a:pt x="878" y="174"/>
                  </a:cubicBezTo>
                  <a:cubicBezTo>
                    <a:pt x="878" y="173"/>
                    <a:pt x="877" y="171"/>
                    <a:pt x="876" y="170"/>
                  </a:cubicBezTo>
                  <a:cubicBezTo>
                    <a:pt x="876" y="169"/>
                    <a:pt x="874" y="168"/>
                    <a:pt x="873" y="169"/>
                  </a:cubicBezTo>
                  <a:cubicBezTo>
                    <a:pt x="872" y="169"/>
                    <a:pt x="871" y="171"/>
                    <a:pt x="870" y="171"/>
                  </a:cubicBezTo>
                  <a:cubicBezTo>
                    <a:pt x="869" y="171"/>
                    <a:pt x="866" y="170"/>
                    <a:pt x="865" y="170"/>
                  </a:cubicBezTo>
                  <a:cubicBezTo>
                    <a:pt x="864" y="170"/>
                    <a:pt x="863" y="172"/>
                    <a:pt x="862" y="173"/>
                  </a:cubicBezTo>
                  <a:cubicBezTo>
                    <a:pt x="862" y="173"/>
                    <a:pt x="862" y="174"/>
                    <a:pt x="861" y="174"/>
                  </a:cubicBezTo>
                  <a:cubicBezTo>
                    <a:pt x="861" y="175"/>
                    <a:pt x="859" y="174"/>
                    <a:pt x="858" y="174"/>
                  </a:cubicBezTo>
                  <a:cubicBezTo>
                    <a:pt x="858" y="173"/>
                    <a:pt x="857" y="172"/>
                    <a:pt x="857" y="171"/>
                  </a:cubicBezTo>
                  <a:cubicBezTo>
                    <a:pt x="856" y="171"/>
                    <a:pt x="853" y="171"/>
                    <a:pt x="852" y="171"/>
                  </a:cubicBezTo>
                  <a:cubicBezTo>
                    <a:pt x="851" y="172"/>
                    <a:pt x="849" y="174"/>
                    <a:pt x="847" y="174"/>
                  </a:cubicBezTo>
                  <a:cubicBezTo>
                    <a:pt x="846" y="175"/>
                    <a:pt x="843" y="175"/>
                    <a:pt x="842" y="174"/>
                  </a:cubicBezTo>
                  <a:cubicBezTo>
                    <a:pt x="841" y="174"/>
                    <a:pt x="840" y="173"/>
                    <a:pt x="839" y="172"/>
                  </a:cubicBezTo>
                  <a:cubicBezTo>
                    <a:pt x="838" y="171"/>
                    <a:pt x="835" y="171"/>
                    <a:pt x="834" y="171"/>
                  </a:cubicBezTo>
                  <a:cubicBezTo>
                    <a:pt x="833" y="170"/>
                    <a:pt x="830" y="171"/>
                    <a:pt x="829" y="170"/>
                  </a:cubicBezTo>
                  <a:cubicBezTo>
                    <a:pt x="828" y="170"/>
                    <a:pt x="827" y="169"/>
                    <a:pt x="827" y="168"/>
                  </a:cubicBezTo>
                  <a:cubicBezTo>
                    <a:pt x="826" y="167"/>
                    <a:pt x="827" y="166"/>
                    <a:pt x="827" y="165"/>
                  </a:cubicBezTo>
                  <a:cubicBezTo>
                    <a:pt x="826" y="164"/>
                    <a:pt x="825" y="162"/>
                    <a:pt x="825" y="162"/>
                  </a:cubicBezTo>
                  <a:cubicBezTo>
                    <a:pt x="824" y="161"/>
                    <a:pt x="822" y="159"/>
                    <a:pt x="821" y="159"/>
                  </a:cubicBezTo>
                  <a:cubicBezTo>
                    <a:pt x="820" y="158"/>
                    <a:pt x="817" y="158"/>
                    <a:pt x="816" y="157"/>
                  </a:cubicBezTo>
                  <a:cubicBezTo>
                    <a:pt x="815" y="157"/>
                    <a:pt x="814" y="155"/>
                    <a:pt x="814" y="154"/>
                  </a:cubicBezTo>
                  <a:cubicBezTo>
                    <a:pt x="813" y="153"/>
                    <a:pt x="813" y="150"/>
                    <a:pt x="813" y="148"/>
                  </a:cubicBezTo>
                  <a:cubicBezTo>
                    <a:pt x="813" y="147"/>
                    <a:pt x="813" y="145"/>
                    <a:pt x="813" y="144"/>
                  </a:cubicBezTo>
                  <a:cubicBezTo>
                    <a:pt x="812" y="144"/>
                    <a:pt x="811" y="142"/>
                    <a:pt x="810" y="142"/>
                  </a:cubicBezTo>
                  <a:cubicBezTo>
                    <a:pt x="809" y="142"/>
                    <a:pt x="807" y="142"/>
                    <a:pt x="806" y="143"/>
                  </a:cubicBezTo>
                  <a:cubicBezTo>
                    <a:pt x="805" y="143"/>
                    <a:pt x="805" y="145"/>
                    <a:pt x="805" y="146"/>
                  </a:cubicBezTo>
                  <a:cubicBezTo>
                    <a:pt x="804" y="146"/>
                    <a:pt x="803" y="147"/>
                    <a:pt x="803" y="148"/>
                  </a:cubicBezTo>
                  <a:cubicBezTo>
                    <a:pt x="802" y="148"/>
                    <a:pt x="800" y="147"/>
                    <a:pt x="800" y="148"/>
                  </a:cubicBezTo>
                  <a:cubicBezTo>
                    <a:pt x="799" y="148"/>
                    <a:pt x="798" y="150"/>
                    <a:pt x="797" y="150"/>
                  </a:cubicBezTo>
                  <a:cubicBezTo>
                    <a:pt x="797" y="151"/>
                    <a:pt x="795" y="153"/>
                    <a:pt x="794" y="154"/>
                  </a:cubicBezTo>
                  <a:cubicBezTo>
                    <a:pt x="794" y="154"/>
                    <a:pt x="792" y="156"/>
                    <a:pt x="791" y="156"/>
                  </a:cubicBezTo>
                  <a:cubicBezTo>
                    <a:pt x="790" y="157"/>
                    <a:pt x="789" y="157"/>
                    <a:pt x="788" y="157"/>
                  </a:cubicBezTo>
                  <a:cubicBezTo>
                    <a:pt x="787" y="158"/>
                    <a:pt x="785" y="159"/>
                    <a:pt x="784" y="159"/>
                  </a:cubicBezTo>
                  <a:cubicBezTo>
                    <a:pt x="783" y="159"/>
                    <a:pt x="781" y="159"/>
                    <a:pt x="781" y="158"/>
                  </a:cubicBezTo>
                  <a:cubicBezTo>
                    <a:pt x="780" y="158"/>
                    <a:pt x="779" y="157"/>
                    <a:pt x="778" y="156"/>
                  </a:cubicBezTo>
                  <a:cubicBezTo>
                    <a:pt x="778" y="156"/>
                    <a:pt x="777" y="154"/>
                    <a:pt x="777" y="153"/>
                  </a:cubicBezTo>
                  <a:cubicBezTo>
                    <a:pt x="776" y="152"/>
                    <a:pt x="775" y="151"/>
                    <a:pt x="774" y="150"/>
                  </a:cubicBezTo>
                  <a:cubicBezTo>
                    <a:pt x="773" y="149"/>
                    <a:pt x="772" y="146"/>
                    <a:pt x="771" y="144"/>
                  </a:cubicBezTo>
                  <a:cubicBezTo>
                    <a:pt x="770" y="143"/>
                    <a:pt x="769" y="142"/>
                    <a:pt x="769" y="141"/>
                  </a:cubicBezTo>
                  <a:cubicBezTo>
                    <a:pt x="769" y="139"/>
                    <a:pt x="768" y="137"/>
                    <a:pt x="768" y="135"/>
                  </a:cubicBezTo>
                  <a:cubicBezTo>
                    <a:pt x="768" y="134"/>
                    <a:pt x="768" y="132"/>
                    <a:pt x="769" y="131"/>
                  </a:cubicBezTo>
                  <a:cubicBezTo>
                    <a:pt x="769" y="130"/>
                    <a:pt x="771" y="128"/>
                    <a:pt x="771" y="127"/>
                  </a:cubicBezTo>
                  <a:cubicBezTo>
                    <a:pt x="771" y="126"/>
                    <a:pt x="772" y="123"/>
                    <a:pt x="772" y="122"/>
                  </a:cubicBezTo>
                  <a:cubicBezTo>
                    <a:pt x="772" y="121"/>
                    <a:pt x="773" y="119"/>
                    <a:pt x="773" y="118"/>
                  </a:cubicBezTo>
                  <a:cubicBezTo>
                    <a:pt x="773" y="117"/>
                    <a:pt x="772" y="115"/>
                    <a:pt x="772" y="113"/>
                  </a:cubicBezTo>
                  <a:cubicBezTo>
                    <a:pt x="772" y="112"/>
                    <a:pt x="771" y="110"/>
                    <a:pt x="771" y="109"/>
                  </a:cubicBezTo>
                  <a:cubicBezTo>
                    <a:pt x="771" y="108"/>
                    <a:pt x="772" y="107"/>
                    <a:pt x="773" y="106"/>
                  </a:cubicBezTo>
                  <a:cubicBezTo>
                    <a:pt x="773" y="106"/>
                    <a:pt x="774" y="105"/>
                    <a:pt x="774" y="105"/>
                  </a:cubicBezTo>
                  <a:cubicBezTo>
                    <a:pt x="775" y="105"/>
                    <a:pt x="776" y="106"/>
                    <a:pt x="776" y="106"/>
                  </a:cubicBezTo>
                  <a:cubicBezTo>
                    <a:pt x="776" y="106"/>
                    <a:pt x="777" y="108"/>
                    <a:pt x="777" y="108"/>
                  </a:cubicBezTo>
                  <a:cubicBezTo>
                    <a:pt x="778" y="108"/>
                    <a:pt x="779" y="108"/>
                    <a:pt x="779" y="108"/>
                  </a:cubicBezTo>
                  <a:cubicBezTo>
                    <a:pt x="780" y="107"/>
                    <a:pt x="782" y="107"/>
                    <a:pt x="782" y="106"/>
                  </a:cubicBezTo>
                  <a:cubicBezTo>
                    <a:pt x="783" y="105"/>
                    <a:pt x="783" y="104"/>
                    <a:pt x="783" y="104"/>
                  </a:cubicBezTo>
                  <a:cubicBezTo>
                    <a:pt x="784" y="103"/>
                    <a:pt x="784" y="101"/>
                    <a:pt x="785" y="101"/>
                  </a:cubicBezTo>
                  <a:cubicBezTo>
                    <a:pt x="785" y="101"/>
                    <a:pt x="785" y="101"/>
                    <a:pt x="785" y="101"/>
                  </a:cubicBezTo>
                  <a:cubicBezTo>
                    <a:pt x="786" y="100"/>
                    <a:pt x="786" y="100"/>
                    <a:pt x="786" y="99"/>
                  </a:cubicBezTo>
                  <a:cubicBezTo>
                    <a:pt x="786" y="98"/>
                    <a:pt x="785" y="94"/>
                    <a:pt x="785" y="94"/>
                  </a:cubicBezTo>
                  <a:cubicBezTo>
                    <a:pt x="785" y="93"/>
                    <a:pt x="787" y="90"/>
                    <a:pt x="788" y="89"/>
                  </a:cubicBezTo>
                  <a:cubicBezTo>
                    <a:pt x="789" y="89"/>
                    <a:pt x="792" y="89"/>
                    <a:pt x="792" y="88"/>
                  </a:cubicBezTo>
                  <a:cubicBezTo>
                    <a:pt x="793" y="87"/>
                    <a:pt x="794" y="86"/>
                    <a:pt x="794" y="85"/>
                  </a:cubicBezTo>
                  <a:cubicBezTo>
                    <a:pt x="794" y="84"/>
                    <a:pt x="794" y="82"/>
                    <a:pt x="794" y="81"/>
                  </a:cubicBezTo>
                  <a:cubicBezTo>
                    <a:pt x="793" y="80"/>
                    <a:pt x="792" y="78"/>
                    <a:pt x="792" y="76"/>
                  </a:cubicBezTo>
                  <a:cubicBezTo>
                    <a:pt x="792" y="75"/>
                    <a:pt x="792" y="73"/>
                    <a:pt x="792" y="72"/>
                  </a:cubicBezTo>
                  <a:cubicBezTo>
                    <a:pt x="792" y="72"/>
                    <a:pt x="792" y="72"/>
                    <a:pt x="792" y="72"/>
                  </a:cubicBezTo>
                  <a:cubicBezTo>
                    <a:pt x="792" y="71"/>
                    <a:pt x="792" y="68"/>
                    <a:pt x="792" y="67"/>
                  </a:cubicBezTo>
                  <a:cubicBezTo>
                    <a:pt x="791" y="66"/>
                    <a:pt x="790" y="62"/>
                    <a:pt x="788" y="60"/>
                  </a:cubicBezTo>
                  <a:cubicBezTo>
                    <a:pt x="788" y="59"/>
                    <a:pt x="785" y="58"/>
                    <a:pt x="784" y="58"/>
                  </a:cubicBezTo>
                  <a:cubicBezTo>
                    <a:pt x="783" y="57"/>
                    <a:pt x="779" y="56"/>
                    <a:pt x="778" y="55"/>
                  </a:cubicBezTo>
                  <a:cubicBezTo>
                    <a:pt x="777" y="54"/>
                    <a:pt x="776" y="53"/>
                    <a:pt x="775" y="52"/>
                  </a:cubicBezTo>
                  <a:cubicBezTo>
                    <a:pt x="775" y="52"/>
                    <a:pt x="775" y="52"/>
                    <a:pt x="775" y="52"/>
                  </a:cubicBezTo>
                  <a:cubicBezTo>
                    <a:pt x="774" y="51"/>
                    <a:pt x="773" y="49"/>
                    <a:pt x="772" y="48"/>
                  </a:cubicBezTo>
                  <a:cubicBezTo>
                    <a:pt x="771" y="48"/>
                    <a:pt x="768" y="47"/>
                    <a:pt x="767" y="47"/>
                  </a:cubicBezTo>
                  <a:cubicBezTo>
                    <a:pt x="766" y="47"/>
                    <a:pt x="765" y="48"/>
                    <a:pt x="764" y="48"/>
                  </a:cubicBezTo>
                  <a:cubicBezTo>
                    <a:pt x="763" y="49"/>
                    <a:pt x="761" y="49"/>
                    <a:pt x="760" y="48"/>
                  </a:cubicBezTo>
                  <a:cubicBezTo>
                    <a:pt x="759" y="48"/>
                    <a:pt x="757" y="48"/>
                    <a:pt x="756" y="47"/>
                  </a:cubicBezTo>
                  <a:cubicBezTo>
                    <a:pt x="755" y="46"/>
                    <a:pt x="755" y="44"/>
                    <a:pt x="754" y="43"/>
                  </a:cubicBezTo>
                  <a:cubicBezTo>
                    <a:pt x="754" y="42"/>
                    <a:pt x="753" y="41"/>
                    <a:pt x="752" y="40"/>
                  </a:cubicBezTo>
                  <a:cubicBezTo>
                    <a:pt x="751" y="39"/>
                    <a:pt x="749" y="39"/>
                    <a:pt x="748" y="38"/>
                  </a:cubicBezTo>
                  <a:cubicBezTo>
                    <a:pt x="746" y="38"/>
                    <a:pt x="743" y="37"/>
                    <a:pt x="741" y="37"/>
                  </a:cubicBezTo>
                  <a:cubicBezTo>
                    <a:pt x="740" y="36"/>
                    <a:pt x="737" y="37"/>
                    <a:pt x="736" y="38"/>
                  </a:cubicBezTo>
                  <a:cubicBezTo>
                    <a:pt x="734" y="38"/>
                    <a:pt x="731" y="40"/>
                    <a:pt x="730" y="40"/>
                  </a:cubicBezTo>
                  <a:cubicBezTo>
                    <a:pt x="728" y="40"/>
                    <a:pt x="725" y="39"/>
                    <a:pt x="724" y="38"/>
                  </a:cubicBezTo>
                  <a:cubicBezTo>
                    <a:pt x="724" y="38"/>
                    <a:pt x="723" y="36"/>
                    <a:pt x="722" y="35"/>
                  </a:cubicBezTo>
                  <a:cubicBezTo>
                    <a:pt x="722" y="35"/>
                    <a:pt x="720" y="34"/>
                    <a:pt x="720" y="34"/>
                  </a:cubicBezTo>
                  <a:cubicBezTo>
                    <a:pt x="719" y="33"/>
                    <a:pt x="716" y="34"/>
                    <a:pt x="715" y="34"/>
                  </a:cubicBezTo>
                  <a:cubicBezTo>
                    <a:pt x="714" y="33"/>
                    <a:pt x="713" y="31"/>
                    <a:pt x="713" y="30"/>
                  </a:cubicBezTo>
                  <a:cubicBezTo>
                    <a:pt x="713" y="29"/>
                    <a:pt x="713" y="27"/>
                    <a:pt x="713" y="25"/>
                  </a:cubicBezTo>
                  <a:cubicBezTo>
                    <a:pt x="713" y="25"/>
                    <a:pt x="714" y="23"/>
                    <a:pt x="715" y="22"/>
                  </a:cubicBezTo>
                  <a:cubicBezTo>
                    <a:pt x="715" y="21"/>
                    <a:pt x="717" y="20"/>
                    <a:pt x="718" y="20"/>
                  </a:cubicBezTo>
                  <a:cubicBezTo>
                    <a:pt x="719" y="18"/>
                    <a:pt x="719" y="16"/>
                    <a:pt x="718" y="14"/>
                  </a:cubicBezTo>
                  <a:cubicBezTo>
                    <a:pt x="718" y="13"/>
                    <a:pt x="716" y="11"/>
                    <a:pt x="715" y="10"/>
                  </a:cubicBezTo>
                  <a:cubicBezTo>
                    <a:pt x="714" y="10"/>
                    <a:pt x="712" y="11"/>
                    <a:pt x="711" y="11"/>
                  </a:cubicBezTo>
                  <a:cubicBezTo>
                    <a:pt x="710" y="10"/>
                    <a:pt x="707" y="9"/>
                    <a:pt x="706" y="9"/>
                  </a:cubicBezTo>
                  <a:cubicBezTo>
                    <a:pt x="705" y="8"/>
                    <a:pt x="704" y="5"/>
                    <a:pt x="703" y="4"/>
                  </a:cubicBezTo>
                  <a:cubicBezTo>
                    <a:pt x="702" y="4"/>
                    <a:pt x="700" y="3"/>
                    <a:pt x="699" y="3"/>
                  </a:cubicBezTo>
                  <a:cubicBezTo>
                    <a:pt x="698" y="3"/>
                    <a:pt x="696" y="5"/>
                    <a:pt x="695" y="5"/>
                  </a:cubicBezTo>
                  <a:cubicBezTo>
                    <a:pt x="694" y="6"/>
                    <a:pt x="692" y="5"/>
                    <a:pt x="691" y="5"/>
                  </a:cubicBezTo>
                  <a:cubicBezTo>
                    <a:pt x="690" y="5"/>
                    <a:pt x="688" y="3"/>
                    <a:pt x="686" y="3"/>
                  </a:cubicBezTo>
                  <a:cubicBezTo>
                    <a:pt x="685" y="3"/>
                    <a:pt x="684" y="4"/>
                    <a:pt x="684" y="4"/>
                  </a:cubicBezTo>
                  <a:cubicBezTo>
                    <a:pt x="683" y="4"/>
                    <a:pt x="683" y="4"/>
                    <a:pt x="683" y="5"/>
                  </a:cubicBezTo>
                  <a:cubicBezTo>
                    <a:pt x="682" y="5"/>
                    <a:pt x="681" y="6"/>
                    <a:pt x="680" y="6"/>
                  </a:cubicBezTo>
                  <a:cubicBezTo>
                    <a:pt x="680" y="7"/>
                    <a:pt x="679" y="8"/>
                    <a:pt x="678" y="9"/>
                  </a:cubicBezTo>
                  <a:cubicBezTo>
                    <a:pt x="678" y="10"/>
                    <a:pt x="678" y="13"/>
                    <a:pt x="678" y="14"/>
                  </a:cubicBezTo>
                  <a:cubicBezTo>
                    <a:pt x="677" y="16"/>
                    <a:pt x="678" y="18"/>
                    <a:pt x="678" y="20"/>
                  </a:cubicBezTo>
                  <a:cubicBezTo>
                    <a:pt x="678" y="21"/>
                    <a:pt x="676" y="22"/>
                    <a:pt x="676" y="23"/>
                  </a:cubicBezTo>
                  <a:cubicBezTo>
                    <a:pt x="675" y="25"/>
                    <a:pt x="676" y="29"/>
                    <a:pt x="675" y="31"/>
                  </a:cubicBezTo>
                  <a:cubicBezTo>
                    <a:pt x="675" y="32"/>
                    <a:pt x="676" y="35"/>
                    <a:pt x="675" y="36"/>
                  </a:cubicBezTo>
                  <a:cubicBezTo>
                    <a:pt x="675" y="37"/>
                    <a:pt x="675" y="40"/>
                    <a:pt x="675" y="40"/>
                  </a:cubicBezTo>
                  <a:cubicBezTo>
                    <a:pt x="594" y="0"/>
                    <a:pt x="594" y="0"/>
                    <a:pt x="594" y="0"/>
                  </a:cubicBezTo>
                  <a:cubicBezTo>
                    <a:pt x="594" y="0"/>
                    <a:pt x="595" y="4"/>
                    <a:pt x="595" y="6"/>
                  </a:cubicBezTo>
                  <a:cubicBezTo>
                    <a:pt x="595" y="6"/>
                    <a:pt x="593" y="8"/>
                    <a:pt x="593" y="8"/>
                  </a:cubicBezTo>
                  <a:cubicBezTo>
                    <a:pt x="594" y="9"/>
                    <a:pt x="596" y="10"/>
                    <a:pt x="596" y="11"/>
                  </a:cubicBezTo>
                  <a:cubicBezTo>
                    <a:pt x="597" y="11"/>
                    <a:pt x="597" y="13"/>
                    <a:pt x="597" y="14"/>
                  </a:cubicBezTo>
                  <a:cubicBezTo>
                    <a:pt x="597" y="15"/>
                    <a:pt x="596" y="16"/>
                    <a:pt x="596" y="16"/>
                  </a:cubicBezTo>
                  <a:cubicBezTo>
                    <a:pt x="596" y="17"/>
                    <a:pt x="597" y="17"/>
                    <a:pt x="598" y="18"/>
                  </a:cubicBezTo>
                  <a:cubicBezTo>
                    <a:pt x="598" y="19"/>
                    <a:pt x="598" y="23"/>
                    <a:pt x="598" y="24"/>
                  </a:cubicBezTo>
                  <a:cubicBezTo>
                    <a:pt x="598" y="25"/>
                    <a:pt x="597" y="28"/>
                    <a:pt x="597" y="29"/>
                  </a:cubicBezTo>
                  <a:cubicBezTo>
                    <a:pt x="596" y="29"/>
                    <a:pt x="594" y="31"/>
                    <a:pt x="593" y="31"/>
                  </a:cubicBezTo>
                  <a:cubicBezTo>
                    <a:pt x="593" y="32"/>
                    <a:pt x="591" y="34"/>
                    <a:pt x="592" y="35"/>
                  </a:cubicBezTo>
                  <a:cubicBezTo>
                    <a:pt x="592" y="36"/>
                    <a:pt x="596" y="36"/>
                    <a:pt x="596" y="38"/>
                  </a:cubicBezTo>
                  <a:cubicBezTo>
                    <a:pt x="597" y="38"/>
                    <a:pt x="597" y="40"/>
                    <a:pt x="596" y="41"/>
                  </a:cubicBezTo>
                  <a:cubicBezTo>
                    <a:pt x="596" y="43"/>
                    <a:pt x="592" y="44"/>
                    <a:pt x="592" y="45"/>
                  </a:cubicBezTo>
                  <a:cubicBezTo>
                    <a:pt x="592" y="46"/>
                    <a:pt x="592" y="48"/>
                    <a:pt x="593" y="49"/>
                  </a:cubicBezTo>
                  <a:cubicBezTo>
                    <a:pt x="593" y="50"/>
                    <a:pt x="596" y="50"/>
                    <a:pt x="597" y="51"/>
                  </a:cubicBezTo>
                  <a:cubicBezTo>
                    <a:pt x="597" y="52"/>
                    <a:pt x="597" y="54"/>
                    <a:pt x="597" y="55"/>
                  </a:cubicBezTo>
                  <a:cubicBezTo>
                    <a:pt x="596" y="56"/>
                    <a:pt x="595" y="58"/>
                    <a:pt x="594" y="59"/>
                  </a:cubicBezTo>
                  <a:cubicBezTo>
                    <a:pt x="594" y="60"/>
                    <a:pt x="594" y="62"/>
                    <a:pt x="593" y="62"/>
                  </a:cubicBezTo>
                  <a:cubicBezTo>
                    <a:pt x="593" y="63"/>
                    <a:pt x="591" y="63"/>
                    <a:pt x="590" y="64"/>
                  </a:cubicBezTo>
                  <a:cubicBezTo>
                    <a:pt x="589" y="65"/>
                    <a:pt x="587" y="67"/>
                    <a:pt x="587" y="69"/>
                  </a:cubicBezTo>
                  <a:cubicBezTo>
                    <a:pt x="586" y="70"/>
                    <a:pt x="586" y="72"/>
                    <a:pt x="586" y="73"/>
                  </a:cubicBezTo>
                  <a:cubicBezTo>
                    <a:pt x="585" y="74"/>
                    <a:pt x="583" y="74"/>
                    <a:pt x="583" y="75"/>
                  </a:cubicBezTo>
                  <a:cubicBezTo>
                    <a:pt x="582" y="76"/>
                    <a:pt x="581" y="78"/>
                    <a:pt x="581" y="80"/>
                  </a:cubicBezTo>
                  <a:cubicBezTo>
                    <a:pt x="582" y="80"/>
                    <a:pt x="584" y="80"/>
                    <a:pt x="584" y="81"/>
                  </a:cubicBezTo>
                  <a:cubicBezTo>
                    <a:pt x="585" y="82"/>
                    <a:pt x="583" y="85"/>
                    <a:pt x="583" y="86"/>
                  </a:cubicBezTo>
                  <a:cubicBezTo>
                    <a:pt x="582" y="87"/>
                    <a:pt x="582" y="90"/>
                    <a:pt x="581" y="91"/>
                  </a:cubicBezTo>
                  <a:cubicBezTo>
                    <a:pt x="580" y="91"/>
                    <a:pt x="579" y="91"/>
                    <a:pt x="578" y="91"/>
                  </a:cubicBezTo>
                  <a:cubicBezTo>
                    <a:pt x="577" y="91"/>
                    <a:pt x="575" y="92"/>
                    <a:pt x="574" y="93"/>
                  </a:cubicBezTo>
                  <a:cubicBezTo>
                    <a:pt x="573" y="93"/>
                    <a:pt x="573" y="96"/>
                    <a:pt x="573" y="98"/>
                  </a:cubicBezTo>
                  <a:cubicBezTo>
                    <a:pt x="573" y="98"/>
                    <a:pt x="572" y="100"/>
                    <a:pt x="571" y="101"/>
                  </a:cubicBezTo>
                  <a:cubicBezTo>
                    <a:pt x="571" y="102"/>
                    <a:pt x="570" y="105"/>
                    <a:pt x="568" y="105"/>
                  </a:cubicBezTo>
                  <a:cubicBezTo>
                    <a:pt x="568" y="105"/>
                    <a:pt x="567" y="104"/>
                    <a:pt x="567" y="103"/>
                  </a:cubicBezTo>
                  <a:cubicBezTo>
                    <a:pt x="566" y="102"/>
                    <a:pt x="566" y="100"/>
                    <a:pt x="565" y="100"/>
                  </a:cubicBezTo>
                  <a:cubicBezTo>
                    <a:pt x="564" y="100"/>
                    <a:pt x="563" y="102"/>
                    <a:pt x="562" y="103"/>
                  </a:cubicBezTo>
                  <a:cubicBezTo>
                    <a:pt x="562" y="104"/>
                    <a:pt x="562" y="107"/>
                    <a:pt x="561" y="108"/>
                  </a:cubicBezTo>
                  <a:cubicBezTo>
                    <a:pt x="560" y="109"/>
                    <a:pt x="559" y="110"/>
                    <a:pt x="559" y="110"/>
                  </a:cubicBezTo>
                  <a:cubicBezTo>
                    <a:pt x="553" y="136"/>
                    <a:pt x="553" y="136"/>
                    <a:pt x="553" y="136"/>
                  </a:cubicBezTo>
                  <a:cubicBezTo>
                    <a:pt x="533" y="123"/>
                    <a:pt x="533" y="123"/>
                    <a:pt x="533" y="123"/>
                  </a:cubicBezTo>
                  <a:cubicBezTo>
                    <a:pt x="533" y="123"/>
                    <a:pt x="531" y="128"/>
                    <a:pt x="531" y="129"/>
                  </a:cubicBezTo>
                  <a:cubicBezTo>
                    <a:pt x="530" y="130"/>
                    <a:pt x="531" y="133"/>
                    <a:pt x="530" y="135"/>
                  </a:cubicBezTo>
                  <a:cubicBezTo>
                    <a:pt x="529" y="135"/>
                    <a:pt x="528" y="135"/>
                    <a:pt x="527" y="136"/>
                  </a:cubicBezTo>
                  <a:cubicBezTo>
                    <a:pt x="527" y="137"/>
                    <a:pt x="527" y="141"/>
                    <a:pt x="527" y="142"/>
                  </a:cubicBezTo>
                  <a:cubicBezTo>
                    <a:pt x="527" y="143"/>
                    <a:pt x="525" y="145"/>
                    <a:pt x="525" y="145"/>
                  </a:cubicBezTo>
                  <a:cubicBezTo>
                    <a:pt x="525" y="147"/>
                    <a:pt x="524" y="149"/>
                    <a:pt x="525" y="150"/>
                  </a:cubicBezTo>
                  <a:cubicBezTo>
                    <a:pt x="525" y="151"/>
                    <a:pt x="528" y="153"/>
                    <a:pt x="528" y="154"/>
                  </a:cubicBezTo>
                  <a:cubicBezTo>
                    <a:pt x="528" y="155"/>
                    <a:pt x="528" y="158"/>
                    <a:pt x="527" y="159"/>
                  </a:cubicBezTo>
                  <a:cubicBezTo>
                    <a:pt x="527" y="160"/>
                    <a:pt x="525" y="159"/>
                    <a:pt x="524" y="160"/>
                  </a:cubicBezTo>
                  <a:cubicBezTo>
                    <a:pt x="523" y="160"/>
                    <a:pt x="522" y="162"/>
                    <a:pt x="522" y="163"/>
                  </a:cubicBezTo>
                  <a:cubicBezTo>
                    <a:pt x="521" y="164"/>
                    <a:pt x="520" y="167"/>
                    <a:pt x="520" y="169"/>
                  </a:cubicBezTo>
                  <a:cubicBezTo>
                    <a:pt x="520" y="170"/>
                    <a:pt x="520" y="173"/>
                    <a:pt x="520" y="174"/>
                  </a:cubicBezTo>
                  <a:cubicBezTo>
                    <a:pt x="520" y="175"/>
                    <a:pt x="520" y="179"/>
                    <a:pt x="520" y="180"/>
                  </a:cubicBezTo>
                  <a:cubicBezTo>
                    <a:pt x="520" y="181"/>
                    <a:pt x="518" y="182"/>
                    <a:pt x="518" y="183"/>
                  </a:cubicBezTo>
                  <a:cubicBezTo>
                    <a:pt x="518" y="184"/>
                    <a:pt x="518" y="185"/>
                    <a:pt x="518" y="186"/>
                  </a:cubicBezTo>
                  <a:cubicBezTo>
                    <a:pt x="518" y="188"/>
                    <a:pt x="518" y="191"/>
                    <a:pt x="518" y="193"/>
                  </a:cubicBezTo>
                  <a:cubicBezTo>
                    <a:pt x="517" y="194"/>
                    <a:pt x="515" y="195"/>
                    <a:pt x="515" y="196"/>
                  </a:cubicBezTo>
                  <a:cubicBezTo>
                    <a:pt x="514" y="196"/>
                    <a:pt x="514" y="198"/>
                    <a:pt x="514" y="199"/>
                  </a:cubicBezTo>
                  <a:cubicBezTo>
                    <a:pt x="513" y="200"/>
                    <a:pt x="511" y="203"/>
                    <a:pt x="511" y="204"/>
                  </a:cubicBezTo>
                  <a:cubicBezTo>
                    <a:pt x="510" y="205"/>
                    <a:pt x="509" y="208"/>
                    <a:pt x="509" y="208"/>
                  </a:cubicBezTo>
                  <a:cubicBezTo>
                    <a:pt x="484" y="206"/>
                    <a:pt x="484" y="206"/>
                    <a:pt x="484" y="206"/>
                  </a:cubicBezTo>
                  <a:cubicBezTo>
                    <a:pt x="472" y="191"/>
                    <a:pt x="472" y="191"/>
                    <a:pt x="472" y="191"/>
                  </a:cubicBezTo>
                  <a:cubicBezTo>
                    <a:pt x="456" y="187"/>
                    <a:pt x="456" y="187"/>
                    <a:pt x="456" y="187"/>
                  </a:cubicBezTo>
                  <a:cubicBezTo>
                    <a:pt x="456" y="187"/>
                    <a:pt x="457" y="190"/>
                    <a:pt x="456" y="191"/>
                  </a:cubicBezTo>
                  <a:cubicBezTo>
                    <a:pt x="456" y="192"/>
                    <a:pt x="455" y="193"/>
                    <a:pt x="455" y="194"/>
                  </a:cubicBezTo>
                  <a:cubicBezTo>
                    <a:pt x="455" y="195"/>
                    <a:pt x="457" y="197"/>
                    <a:pt x="457" y="198"/>
                  </a:cubicBezTo>
                  <a:cubicBezTo>
                    <a:pt x="457" y="199"/>
                    <a:pt x="458" y="201"/>
                    <a:pt x="457" y="202"/>
                  </a:cubicBezTo>
                  <a:cubicBezTo>
                    <a:pt x="457" y="203"/>
                    <a:pt x="455" y="203"/>
                    <a:pt x="454" y="203"/>
                  </a:cubicBezTo>
                  <a:cubicBezTo>
                    <a:pt x="454" y="204"/>
                    <a:pt x="453" y="206"/>
                    <a:pt x="454" y="206"/>
                  </a:cubicBezTo>
                  <a:cubicBezTo>
                    <a:pt x="454" y="208"/>
                    <a:pt x="456" y="210"/>
                    <a:pt x="456" y="212"/>
                  </a:cubicBezTo>
                  <a:cubicBezTo>
                    <a:pt x="456" y="213"/>
                    <a:pt x="457" y="215"/>
                    <a:pt x="457" y="216"/>
                  </a:cubicBezTo>
                  <a:cubicBezTo>
                    <a:pt x="457" y="217"/>
                    <a:pt x="455" y="218"/>
                    <a:pt x="454" y="219"/>
                  </a:cubicBezTo>
                  <a:cubicBezTo>
                    <a:pt x="454" y="220"/>
                    <a:pt x="454" y="222"/>
                    <a:pt x="454" y="223"/>
                  </a:cubicBezTo>
                  <a:cubicBezTo>
                    <a:pt x="454" y="224"/>
                    <a:pt x="455" y="228"/>
                    <a:pt x="454" y="229"/>
                  </a:cubicBezTo>
                  <a:cubicBezTo>
                    <a:pt x="453" y="229"/>
                    <a:pt x="451" y="229"/>
                    <a:pt x="451" y="230"/>
                  </a:cubicBezTo>
                  <a:cubicBezTo>
                    <a:pt x="450" y="230"/>
                    <a:pt x="450" y="232"/>
                    <a:pt x="450" y="232"/>
                  </a:cubicBezTo>
                  <a:cubicBezTo>
                    <a:pt x="449" y="233"/>
                    <a:pt x="450" y="235"/>
                    <a:pt x="450" y="235"/>
                  </a:cubicBezTo>
                  <a:cubicBezTo>
                    <a:pt x="449" y="236"/>
                    <a:pt x="446" y="237"/>
                    <a:pt x="445" y="238"/>
                  </a:cubicBezTo>
                  <a:cubicBezTo>
                    <a:pt x="445" y="239"/>
                    <a:pt x="444" y="241"/>
                    <a:pt x="445" y="242"/>
                  </a:cubicBezTo>
                  <a:cubicBezTo>
                    <a:pt x="445" y="242"/>
                    <a:pt x="448" y="242"/>
                    <a:pt x="449" y="243"/>
                  </a:cubicBezTo>
                  <a:cubicBezTo>
                    <a:pt x="450" y="244"/>
                    <a:pt x="450" y="246"/>
                    <a:pt x="449" y="247"/>
                  </a:cubicBezTo>
                  <a:cubicBezTo>
                    <a:pt x="449" y="249"/>
                    <a:pt x="447" y="250"/>
                    <a:pt x="446" y="251"/>
                  </a:cubicBezTo>
                  <a:cubicBezTo>
                    <a:pt x="445" y="253"/>
                    <a:pt x="442" y="255"/>
                    <a:pt x="440" y="257"/>
                  </a:cubicBezTo>
                  <a:cubicBezTo>
                    <a:pt x="439" y="258"/>
                    <a:pt x="437" y="260"/>
                    <a:pt x="436" y="262"/>
                  </a:cubicBezTo>
                  <a:cubicBezTo>
                    <a:pt x="436" y="263"/>
                    <a:pt x="436" y="264"/>
                    <a:pt x="436" y="264"/>
                  </a:cubicBezTo>
                  <a:cubicBezTo>
                    <a:pt x="436" y="266"/>
                    <a:pt x="437" y="268"/>
                    <a:pt x="437" y="270"/>
                  </a:cubicBezTo>
                  <a:cubicBezTo>
                    <a:pt x="437" y="270"/>
                    <a:pt x="436" y="272"/>
                    <a:pt x="436" y="272"/>
                  </a:cubicBezTo>
                  <a:cubicBezTo>
                    <a:pt x="436" y="273"/>
                    <a:pt x="434" y="274"/>
                    <a:pt x="434" y="275"/>
                  </a:cubicBezTo>
                  <a:cubicBezTo>
                    <a:pt x="434" y="276"/>
                    <a:pt x="436" y="277"/>
                    <a:pt x="436" y="278"/>
                  </a:cubicBezTo>
                  <a:cubicBezTo>
                    <a:pt x="437" y="279"/>
                    <a:pt x="436" y="281"/>
                    <a:pt x="436" y="282"/>
                  </a:cubicBezTo>
                  <a:cubicBezTo>
                    <a:pt x="436" y="283"/>
                    <a:pt x="434" y="287"/>
                    <a:pt x="434" y="288"/>
                  </a:cubicBezTo>
                  <a:cubicBezTo>
                    <a:pt x="434" y="290"/>
                    <a:pt x="433" y="292"/>
                    <a:pt x="433" y="294"/>
                  </a:cubicBezTo>
                  <a:cubicBezTo>
                    <a:pt x="432" y="295"/>
                    <a:pt x="431" y="299"/>
                    <a:pt x="430" y="300"/>
                  </a:cubicBezTo>
                  <a:cubicBezTo>
                    <a:pt x="429" y="302"/>
                    <a:pt x="428" y="305"/>
                    <a:pt x="427" y="307"/>
                  </a:cubicBezTo>
                  <a:cubicBezTo>
                    <a:pt x="426" y="309"/>
                    <a:pt x="423" y="312"/>
                    <a:pt x="422" y="314"/>
                  </a:cubicBezTo>
                  <a:cubicBezTo>
                    <a:pt x="421" y="316"/>
                    <a:pt x="420" y="319"/>
                    <a:pt x="418" y="321"/>
                  </a:cubicBezTo>
                  <a:cubicBezTo>
                    <a:pt x="418" y="322"/>
                    <a:pt x="416" y="322"/>
                    <a:pt x="415" y="323"/>
                  </a:cubicBezTo>
                  <a:cubicBezTo>
                    <a:pt x="414" y="324"/>
                    <a:pt x="414" y="326"/>
                    <a:pt x="413" y="327"/>
                  </a:cubicBezTo>
                  <a:cubicBezTo>
                    <a:pt x="413" y="327"/>
                    <a:pt x="414" y="329"/>
                    <a:pt x="413" y="330"/>
                  </a:cubicBezTo>
                  <a:cubicBezTo>
                    <a:pt x="413" y="331"/>
                    <a:pt x="412" y="332"/>
                    <a:pt x="411" y="332"/>
                  </a:cubicBezTo>
                  <a:cubicBezTo>
                    <a:pt x="411" y="333"/>
                    <a:pt x="411" y="335"/>
                    <a:pt x="410" y="336"/>
                  </a:cubicBezTo>
                  <a:cubicBezTo>
                    <a:pt x="410" y="336"/>
                    <a:pt x="409" y="337"/>
                    <a:pt x="409" y="337"/>
                  </a:cubicBezTo>
                  <a:cubicBezTo>
                    <a:pt x="409" y="338"/>
                    <a:pt x="409" y="340"/>
                    <a:pt x="409" y="341"/>
                  </a:cubicBezTo>
                  <a:cubicBezTo>
                    <a:pt x="409" y="342"/>
                    <a:pt x="409" y="344"/>
                    <a:pt x="409" y="345"/>
                  </a:cubicBezTo>
                  <a:cubicBezTo>
                    <a:pt x="408" y="345"/>
                    <a:pt x="407" y="345"/>
                    <a:pt x="406" y="346"/>
                  </a:cubicBezTo>
                  <a:cubicBezTo>
                    <a:pt x="406" y="347"/>
                    <a:pt x="406" y="348"/>
                    <a:pt x="406" y="349"/>
                  </a:cubicBezTo>
                  <a:cubicBezTo>
                    <a:pt x="406" y="350"/>
                    <a:pt x="407" y="352"/>
                    <a:pt x="406" y="353"/>
                  </a:cubicBezTo>
                  <a:cubicBezTo>
                    <a:pt x="406" y="354"/>
                    <a:pt x="405" y="355"/>
                    <a:pt x="405" y="355"/>
                  </a:cubicBezTo>
                  <a:cubicBezTo>
                    <a:pt x="405" y="356"/>
                    <a:pt x="403" y="358"/>
                    <a:pt x="403" y="359"/>
                  </a:cubicBezTo>
                  <a:cubicBezTo>
                    <a:pt x="403" y="361"/>
                    <a:pt x="404" y="363"/>
                    <a:pt x="405" y="364"/>
                  </a:cubicBezTo>
                  <a:cubicBezTo>
                    <a:pt x="405" y="365"/>
                    <a:pt x="407" y="366"/>
                    <a:pt x="407" y="367"/>
                  </a:cubicBezTo>
                  <a:cubicBezTo>
                    <a:pt x="408" y="367"/>
                    <a:pt x="410" y="367"/>
                    <a:pt x="411" y="367"/>
                  </a:cubicBezTo>
                  <a:cubicBezTo>
                    <a:pt x="412" y="367"/>
                    <a:pt x="415" y="368"/>
                    <a:pt x="415" y="369"/>
                  </a:cubicBezTo>
                  <a:cubicBezTo>
                    <a:pt x="416" y="370"/>
                    <a:pt x="414" y="373"/>
                    <a:pt x="414" y="374"/>
                  </a:cubicBezTo>
                  <a:cubicBezTo>
                    <a:pt x="413" y="375"/>
                    <a:pt x="411" y="376"/>
                    <a:pt x="410" y="377"/>
                  </a:cubicBezTo>
                  <a:cubicBezTo>
                    <a:pt x="410" y="377"/>
                    <a:pt x="408" y="378"/>
                    <a:pt x="407" y="379"/>
                  </a:cubicBezTo>
                  <a:cubicBezTo>
                    <a:pt x="406" y="380"/>
                    <a:pt x="404" y="381"/>
                    <a:pt x="404" y="383"/>
                  </a:cubicBezTo>
                  <a:cubicBezTo>
                    <a:pt x="403" y="384"/>
                    <a:pt x="403" y="386"/>
                    <a:pt x="404" y="387"/>
                  </a:cubicBezTo>
                  <a:cubicBezTo>
                    <a:pt x="405" y="388"/>
                    <a:pt x="406" y="387"/>
                    <a:pt x="407" y="387"/>
                  </a:cubicBezTo>
                  <a:cubicBezTo>
                    <a:pt x="408" y="387"/>
                    <a:pt x="410" y="387"/>
                    <a:pt x="411" y="387"/>
                  </a:cubicBezTo>
                  <a:cubicBezTo>
                    <a:pt x="411" y="388"/>
                    <a:pt x="410" y="392"/>
                    <a:pt x="410" y="392"/>
                  </a:cubicBezTo>
                  <a:cubicBezTo>
                    <a:pt x="389" y="412"/>
                    <a:pt x="389" y="412"/>
                    <a:pt x="389" y="412"/>
                  </a:cubicBezTo>
                  <a:cubicBezTo>
                    <a:pt x="389" y="412"/>
                    <a:pt x="386" y="413"/>
                    <a:pt x="385" y="412"/>
                  </a:cubicBezTo>
                  <a:cubicBezTo>
                    <a:pt x="384" y="411"/>
                    <a:pt x="386" y="406"/>
                    <a:pt x="385" y="404"/>
                  </a:cubicBezTo>
                  <a:cubicBezTo>
                    <a:pt x="384" y="403"/>
                    <a:pt x="377" y="404"/>
                    <a:pt x="377" y="404"/>
                  </a:cubicBezTo>
                  <a:cubicBezTo>
                    <a:pt x="352" y="428"/>
                    <a:pt x="352" y="428"/>
                    <a:pt x="352" y="428"/>
                  </a:cubicBezTo>
                  <a:cubicBezTo>
                    <a:pt x="340" y="421"/>
                    <a:pt x="340" y="421"/>
                    <a:pt x="340" y="421"/>
                  </a:cubicBezTo>
                  <a:cubicBezTo>
                    <a:pt x="336" y="421"/>
                    <a:pt x="336" y="421"/>
                    <a:pt x="336" y="421"/>
                  </a:cubicBezTo>
                  <a:cubicBezTo>
                    <a:pt x="336" y="432"/>
                    <a:pt x="336" y="432"/>
                    <a:pt x="336" y="432"/>
                  </a:cubicBezTo>
                  <a:cubicBezTo>
                    <a:pt x="341" y="435"/>
                    <a:pt x="341" y="435"/>
                    <a:pt x="341" y="435"/>
                  </a:cubicBezTo>
                  <a:cubicBezTo>
                    <a:pt x="329" y="447"/>
                    <a:pt x="329" y="447"/>
                    <a:pt x="329" y="447"/>
                  </a:cubicBezTo>
                  <a:cubicBezTo>
                    <a:pt x="320" y="447"/>
                    <a:pt x="320" y="447"/>
                    <a:pt x="320" y="447"/>
                  </a:cubicBezTo>
                  <a:cubicBezTo>
                    <a:pt x="294" y="465"/>
                    <a:pt x="294" y="465"/>
                    <a:pt x="294" y="465"/>
                  </a:cubicBezTo>
                  <a:cubicBezTo>
                    <a:pt x="272" y="451"/>
                    <a:pt x="272" y="451"/>
                    <a:pt x="272" y="451"/>
                  </a:cubicBezTo>
                  <a:cubicBezTo>
                    <a:pt x="272" y="451"/>
                    <a:pt x="269" y="454"/>
                    <a:pt x="268" y="456"/>
                  </a:cubicBezTo>
                  <a:cubicBezTo>
                    <a:pt x="267" y="457"/>
                    <a:pt x="267" y="461"/>
                    <a:pt x="266" y="462"/>
                  </a:cubicBezTo>
                  <a:cubicBezTo>
                    <a:pt x="265" y="463"/>
                    <a:pt x="265" y="464"/>
                    <a:pt x="264" y="464"/>
                  </a:cubicBezTo>
                  <a:cubicBezTo>
                    <a:pt x="264" y="465"/>
                    <a:pt x="262" y="465"/>
                    <a:pt x="262" y="466"/>
                  </a:cubicBezTo>
                  <a:cubicBezTo>
                    <a:pt x="261" y="466"/>
                    <a:pt x="260" y="468"/>
                    <a:pt x="260" y="468"/>
                  </a:cubicBezTo>
                  <a:cubicBezTo>
                    <a:pt x="259" y="469"/>
                    <a:pt x="258" y="469"/>
                    <a:pt x="258" y="469"/>
                  </a:cubicBezTo>
                  <a:cubicBezTo>
                    <a:pt x="257" y="470"/>
                    <a:pt x="256" y="472"/>
                    <a:pt x="255" y="473"/>
                  </a:cubicBezTo>
                  <a:cubicBezTo>
                    <a:pt x="254" y="474"/>
                    <a:pt x="253" y="475"/>
                    <a:pt x="252" y="476"/>
                  </a:cubicBezTo>
                  <a:cubicBezTo>
                    <a:pt x="251" y="477"/>
                    <a:pt x="250" y="479"/>
                    <a:pt x="249" y="479"/>
                  </a:cubicBezTo>
                  <a:cubicBezTo>
                    <a:pt x="248" y="480"/>
                    <a:pt x="245" y="479"/>
                    <a:pt x="243" y="480"/>
                  </a:cubicBezTo>
                  <a:cubicBezTo>
                    <a:pt x="242" y="480"/>
                    <a:pt x="240" y="482"/>
                    <a:pt x="239" y="482"/>
                  </a:cubicBezTo>
                  <a:cubicBezTo>
                    <a:pt x="237" y="483"/>
                    <a:pt x="234" y="483"/>
                    <a:pt x="233" y="482"/>
                  </a:cubicBezTo>
                  <a:cubicBezTo>
                    <a:pt x="232" y="482"/>
                    <a:pt x="230" y="479"/>
                    <a:pt x="229" y="478"/>
                  </a:cubicBezTo>
                  <a:cubicBezTo>
                    <a:pt x="228" y="476"/>
                    <a:pt x="225" y="473"/>
                    <a:pt x="224" y="473"/>
                  </a:cubicBezTo>
                  <a:cubicBezTo>
                    <a:pt x="222" y="472"/>
                    <a:pt x="219" y="471"/>
                    <a:pt x="217" y="471"/>
                  </a:cubicBezTo>
                  <a:cubicBezTo>
                    <a:pt x="215" y="471"/>
                    <a:pt x="212" y="473"/>
                    <a:pt x="210" y="473"/>
                  </a:cubicBezTo>
                  <a:cubicBezTo>
                    <a:pt x="209" y="472"/>
                    <a:pt x="208" y="470"/>
                    <a:pt x="207" y="470"/>
                  </a:cubicBezTo>
                  <a:cubicBezTo>
                    <a:pt x="206" y="469"/>
                    <a:pt x="204" y="466"/>
                    <a:pt x="203" y="465"/>
                  </a:cubicBezTo>
                  <a:cubicBezTo>
                    <a:pt x="201" y="465"/>
                    <a:pt x="198" y="463"/>
                    <a:pt x="197" y="462"/>
                  </a:cubicBezTo>
                  <a:cubicBezTo>
                    <a:pt x="196" y="462"/>
                    <a:pt x="194" y="460"/>
                    <a:pt x="194" y="459"/>
                  </a:cubicBezTo>
                  <a:cubicBezTo>
                    <a:pt x="193" y="458"/>
                    <a:pt x="194" y="455"/>
                    <a:pt x="194" y="454"/>
                  </a:cubicBezTo>
                  <a:cubicBezTo>
                    <a:pt x="194" y="452"/>
                    <a:pt x="193" y="450"/>
                    <a:pt x="192" y="449"/>
                  </a:cubicBezTo>
                  <a:cubicBezTo>
                    <a:pt x="191" y="448"/>
                    <a:pt x="188" y="448"/>
                    <a:pt x="187" y="448"/>
                  </a:cubicBezTo>
                  <a:cubicBezTo>
                    <a:pt x="186" y="448"/>
                    <a:pt x="184" y="447"/>
                    <a:pt x="184" y="446"/>
                  </a:cubicBezTo>
                  <a:cubicBezTo>
                    <a:pt x="183" y="445"/>
                    <a:pt x="183" y="444"/>
                    <a:pt x="184" y="443"/>
                  </a:cubicBezTo>
                  <a:cubicBezTo>
                    <a:pt x="184" y="442"/>
                    <a:pt x="187" y="442"/>
                    <a:pt x="188" y="441"/>
                  </a:cubicBezTo>
                  <a:cubicBezTo>
                    <a:pt x="189" y="440"/>
                    <a:pt x="189" y="438"/>
                    <a:pt x="189" y="437"/>
                  </a:cubicBezTo>
                  <a:cubicBezTo>
                    <a:pt x="189" y="436"/>
                    <a:pt x="188" y="434"/>
                    <a:pt x="188" y="434"/>
                  </a:cubicBezTo>
                  <a:cubicBezTo>
                    <a:pt x="187" y="433"/>
                    <a:pt x="186" y="432"/>
                    <a:pt x="186" y="432"/>
                  </a:cubicBezTo>
                  <a:cubicBezTo>
                    <a:pt x="186" y="439"/>
                    <a:pt x="186" y="439"/>
                    <a:pt x="186" y="439"/>
                  </a:cubicBezTo>
                  <a:cubicBezTo>
                    <a:pt x="147" y="490"/>
                    <a:pt x="147" y="490"/>
                    <a:pt x="147" y="490"/>
                  </a:cubicBezTo>
                  <a:cubicBezTo>
                    <a:pt x="145" y="491"/>
                    <a:pt x="143" y="494"/>
                    <a:pt x="141" y="495"/>
                  </a:cubicBezTo>
                  <a:cubicBezTo>
                    <a:pt x="140" y="496"/>
                    <a:pt x="138" y="497"/>
                    <a:pt x="136" y="497"/>
                  </a:cubicBezTo>
                  <a:cubicBezTo>
                    <a:pt x="135" y="498"/>
                    <a:pt x="134" y="498"/>
                    <a:pt x="134" y="498"/>
                  </a:cubicBezTo>
                  <a:cubicBezTo>
                    <a:pt x="133" y="499"/>
                    <a:pt x="131" y="500"/>
                    <a:pt x="129" y="501"/>
                  </a:cubicBezTo>
                  <a:cubicBezTo>
                    <a:pt x="128" y="502"/>
                    <a:pt x="127" y="503"/>
                    <a:pt x="127" y="503"/>
                  </a:cubicBezTo>
                  <a:cubicBezTo>
                    <a:pt x="126" y="504"/>
                    <a:pt x="125" y="505"/>
                    <a:pt x="123" y="506"/>
                  </a:cubicBezTo>
                  <a:cubicBezTo>
                    <a:pt x="122" y="507"/>
                    <a:pt x="119" y="508"/>
                    <a:pt x="118" y="509"/>
                  </a:cubicBezTo>
                  <a:cubicBezTo>
                    <a:pt x="118" y="510"/>
                    <a:pt x="117" y="511"/>
                    <a:pt x="116" y="512"/>
                  </a:cubicBezTo>
                  <a:cubicBezTo>
                    <a:pt x="115" y="513"/>
                    <a:pt x="114" y="514"/>
                    <a:pt x="114" y="515"/>
                  </a:cubicBezTo>
                  <a:cubicBezTo>
                    <a:pt x="113" y="515"/>
                    <a:pt x="113" y="515"/>
                    <a:pt x="113" y="515"/>
                  </a:cubicBezTo>
                  <a:cubicBezTo>
                    <a:pt x="111" y="518"/>
                    <a:pt x="108" y="521"/>
                    <a:pt x="106" y="522"/>
                  </a:cubicBezTo>
                  <a:cubicBezTo>
                    <a:pt x="105" y="523"/>
                    <a:pt x="104" y="524"/>
                    <a:pt x="103" y="524"/>
                  </a:cubicBezTo>
                  <a:cubicBezTo>
                    <a:pt x="102" y="524"/>
                    <a:pt x="102" y="525"/>
                    <a:pt x="102" y="525"/>
                  </a:cubicBezTo>
                  <a:cubicBezTo>
                    <a:pt x="101" y="525"/>
                    <a:pt x="101" y="525"/>
                    <a:pt x="101" y="526"/>
                  </a:cubicBezTo>
                  <a:cubicBezTo>
                    <a:pt x="101" y="526"/>
                    <a:pt x="102" y="526"/>
                    <a:pt x="102" y="527"/>
                  </a:cubicBezTo>
                  <a:cubicBezTo>
                    <a:pt x="102" y="528"/>
                    <a:pt x="102" y="529"/>
                    <a:pt x="102" y="530"/>
                  </a:cubicBezTo>
                  <a:cubicBezTo>
                    <a:pt x="102" y="530"/>
                    <a:pt x="103" y="535"/>
                    <a:pt x="101" y="538"/>
                  </a:cubicBezTo>
                  <a:cubicBezTo>
                    <a:pt x="101" y="539"/>
                    <a:pt x="99" y="541"/>
                    <a:pt x="98" y="542"/>
                  </a:cubicBezTo>
                  <a:cubicBezTo>
                    <a:pt x="98" y="542"/>
                    <a:pt x="98" y="542"/>
                    <a:pt x="98" y="543"/>
                  </a:cubicBezTo>
                  <a:cubicBezTo>
                    <a:pt x="98" y="543"/>
                    <a:pt x="97" y="543"/>
                    <a:pt x="97" y="543"/>
                  </a:cubicBezTo>
                  <a:cubicBezTo>
                    <a:pt x="97" y="545"/>
                    <a:pt x="96" y="548"/>
                    <a:pt x="94" y="549"/>
                  </a:cubicBezTo>
                  <a:cubicBezTo>
                    <a:pt x="93" y="550"/>
                    <a:pt x="91" y="550"/>
                    <a:pt x="90" y="550"/>
                  </a:cubicBezTo>
                  <a:cubicBezTo>
                    <a:pt x="89" y="550"/>
                    <a:pt x="89" y="550"/>
                    <a:pt x="88" y="550"/>
                  </a:cubicBezTo>
                  <a:cubicBezTo>
                    <a:pt x="88" y="551"/>
                    <a:pt x="87" y="552"/>
                    <a:pt x="87" y="553"/>
                  </a:cubicBezTo>
                  <a:cubicBezTo>
                    <a:pt x="86" y="554"/>
                    <a:pt x="86" y="554"/>
                    <a:pt x="85" y="554"/>
                  </a:cubicBezTo>
                  <a:cubicBezTo>
                    <a:pt x="86" y="556"/>
                    <a:pt x="86" y="557"/>
                    <a:pt x="86" y="558"/>
                  </a:cubicBezTo>
                  <a:cubicBezTo>
                    <a:pt x="87" y="560"/>
                    <a:pt x="87" y="564"/>
                    <a:pt x="86" y="565"/>
                  </a:cubicBezTo>
                  <a:cubicBezTo>
                    <a:pt x="86" y="568"/>
                    <a:pt x="86" y="570"/>
                    <a:pt x="85" y="572"/>
                  </a:cubicBezTo>
                  <a:cubicBezTo>
                    <a:pt x="83" y="573"/>
                    <a:pt x="82" y="575"/>
                    <a:pt x="78" y="576"/>
                  </a:cubicBezTo>
                  <a:cubicBezTo>
                    <a:pt x="77" y="577"/>
                    <a:pt x="76" y="577"/>
                    <a:pt x="75" y="578"/>
                  </a:cubicBezTo>
                  <a:cubicBezTo>
                    <a:pt x="74" y="578"/>
                    <a:pt x="73" y="578"/>
                    <a:pt x="73" y="578"/>
                  </a:cubicBezTo>
                  <a:cubicBezTo>
                    <a:pt x="73" y="578"/>
                    <a:pt x="72" y="579"/>
                    <a:pt x="72" y="579"/>
                  </a:cubicBezTo>
                  <a:cubicBezTo>
                    <a:pt x="70" y="580"/>
                    <a:pt x="69" y="581"/>
                    <a:pt x="68" y="582"/>
                  </a:cubicBezTo>
                  <a:cubicBezTo>
                    <a:pt x="66" y="583"/>
                    <a:pt x="64" y="584"/>
                    <a:pt x="62" y="584"/>
                  </a:cubicBezTo>
                  <a:cubicBezTo>
                    <a:pt x="60" y="584"/>
                    <a:pt x="59" y="583"/>
                    <a:pt x="59" y="583"/>
                  </a:cubicBezTo>
                  <a:cubicBezTo>
                    <a:pt x="58" y="583"/>
                    <a:pt x="58" y="583"/>
                    <a:pt x="58" y="583"/>
                  </a:cubicBezTo>
                  <a:cubicBezTo>
                    <a:pt x="58" y="584"/>
                    <a:pt x="58" y="584"/>
                    <a:pt x="58" y="585"/>
                  </a:cubicBezTo>
                  <a:cubicBezTo>
                    <a:pt x="58" y="587"/>
                    <a:pt x="57" y="589"/>
                    <a:pt x="57" y="591"/>
                  </a:cubicBezTo>
                  <a:cubicBezTo>
                    <a:pt x="56" y="592"/>
                    <a:pt x="56" y="592"/>
                    <a:pt x="56" y="593"/>
                  </a:cubicBezTo>
                  <a:cubicBezTo>
                    <a:pt x="55" y="593"/>
                    <a:pt x="55" y="593"/>
                    <a:pt x="55" y="594"/>
                  </a:cubicBezTo>
                  <a:cubicBezTo>
                    <a:pt x="55" y="594"/>
                    <a:pt x="55" y="594"/>
                    <a:pt x="55" y="594"/>
                  </a:cubicBezTo>
                  <a:cubicBezTo>
                    <a:pt x="56" y="596"/>
                    <a:pt x="56" y="598"/>
                    <a:pt x="55" y="600"/>
                  </a:cubicBezTo>
                  <a:cubicBezTo>
                    <a:pt x="54" y="602"/>
                    <a:pt x="52" y="605"/>
                    <a:pt x="49" y="606"/>
                  </a:cubicBezTo>
                  <a:cubicBezTo>
                    <a:pt x="48" y="606"/>
                    <a:pt x="47" y="606"/>
                    <a:pt x="46" y="606"/>
                  </a:cubicBezTo>
                  <a:cubicBezTo>
                    <a:pt x="45" y="606"/>
                    <a:pt x="45" y="606"/>
                    <a:pt x="44" y="606"/>
                  </a:cubicBezTo>
                  <a:cubicBezTo>
                    <a:pt x="44" y="606"/>
                    <a:pt x="44" y="606"/>
                    <a:pt x="43" y="606"/>
                  </a:cubicBezTo>
                  <a:cubicBezTo>
                    <a:pt x="43" y="607"/>
                    <a:pt x="42" y="607"/>
                    <a:pt x="41" y="608"/>
                  </a:cubicBezTo>
                  <a:cubicBezTo>
                    <a:pt x="40" y="608"/>
                    <a:pt x="40" y="608"/>
                    <a:pt x="39" y="609"/>
                  </a:cubicBezTo>
                  <a:cubicBezTo>
                    <a:pt x="38" y="609"/>
                    <a:pt x="36" y="610"/>
                    <a:pt x="35" y="611"/>
                  </a:cubicBezTo>
                  <a:cubicBezTo>
                    <a:pt x="33" y="612"/>
                    <a:pt x="31" y="613"/>
                    <a:pt x="29" y="613"/>
                  </a:cubicBezTo>
                  <a:cubicBezTo>
                    <a:pt x="28" y="614"/>
                    <a:pt x="25" y="616"/>
                    <a:pt x="23" y="617"/>
                  </a:cubicBezTo>
                  <a:cubicBezTo>
                    <a:pt x="23" y="617"/>
                    <a:pt x="22" y="618"/>
                    <a:pt x="22" y="619"/>
                  </a:cubicBezTo>
                  <a:cubicBezTo>
                    <a:pt x="21" y="620"/>
                    <a:pt x="19" y="622"/>
                    <a:pt x="17" y="623"/>
                  </a:cubicBezTo>
                  <a:cubicBezTo>
                    <a:pt x="16" y="624"/>
                    <a:pt x="14" y="624"/>
                    <a:pt x="11" y="625"/>
                  </a:cubicBezTo>
                  <a:cubicBezTo>
                    <a:pt x="11" y="625"/>
                    <a:pt x="11" y="625"/>
                    <a:pt x="11" y="625"/>
                  </a:cubicBezTo>
                  <a:cubicBezTo>
                    <a:pt x="10" y="625"/>
                    <a:pt x="8" y="625"/>
                    <a:pt x="7" y="625"/>
                  </a:cubicBezTo>
                  <a:cubicBezTo>
                    <a:pt x="6" y="625"/>
                    <a:pt x="4" y="625"/>
                    <a:pt x="4" y="625"/>
                  </a:cubicBezTo>
                  <a:cubicBezTo>
                    <a:pt x="3" y="626"/>
                    <a:pt x="2" y="627"/>
                    <a:pt x="2" y="627"/>
                  </a:cubicBezTo>
                  <a:cubicBezTo>
                    <a:pt x="1" y="628"/>
                    <a:pt x="1" y="628"/>
                    <a:pt x="0" y="629"/>
                  </a:cubicBezTo>
                  <a:cubicBezTo>
                    <a:pt x="40" y="622"/>
                    <a:pt x="40" y="622"/>
                    <a:pt x="40" y="622"/>
                  </a:cubicBezTo>
                  <a:cubicBezTo>
                    <a:pt x="41" y="622"/>
                    <a:pt x="107" y="611"/>
                    <a:pt x="128" y="607"/>
                  </a:cubicBezTo>
                  <a:cubicBezTo>
                    <a:pt x="142" y="605"/>
                    <a:pt x="166" y="600"/>
                    <a:pt x="185" y="596"/>
                  </a:cubicBezTo>
                  <a:cubicBezTo>
                    <a:pt x="192" y="595"/>
                    <a:pt x="199" y="593"/>
                    <a:pt x="204" y="592"/>
                  </a:cubicBezTo>
                  <a:cubicBezTo>
                    <a:pt x="205" y="592"/>
                    <a:pt x="207" y="592"/>
                    <a:pt x="208" y="592"/>
                  </a:cubicBezTo>
                  <a:cubicBezTo>
                    <a:pt x="210" y="591"/>
                    <a:pt x="213" y="591"/>
                    <a:pt x="214" y="591"/>
                  </a:cubicBezTo>
                  <a:cubicBezTo>
                    <a:pt x="214" y="590"/>
                    <a:pt x="214" y="590"/>
                    <a:pt x="214" y="590"/>
                  </a:cubicBezTo>
                  <a:cubicBezTo>
                    <a:pt x="215" y="589"/>
                    <a:pt x="216" y="588"/>
                    <a:pt x="217" y="587"/>
                  </a:cubicBezTo>
                  <a:cubicBezTo>
                    <a:pt x="218" y="586"/>
                    <a:pt x="222" y="583"/>
                    <a:pt x="224" y="583"/>
                  </a:cubicBezTo>
                  <a:cubicBezTo>
                    <a:pt x="225" y="582"/>
                    <a:pt x="226" y="582"/>
                    <a:pt x="227" y="582"/>
                  </a:cubicBezTo>
                  <a:cubicBezTo>
                    <a:pt x="228" y="582"/>
                    <a:pt x="229" y="582"/>
                    <a:pt x="230" y="582"/>
                  </a:cubicBezTo>
                  <a:cubicBezTo>
                    <a:pt x="231" y="583"/>
                    <a:pt x="232" y="583"/>
                    <a:pt x="232" y="583"/>
                  </a:cubicBezTo>
                  <a:cubicBezTo>
                    <a:pt x="232" y="583"/>
                    <a:pt x="232" y="583"/>
                    <a:pt x="232" y="583"/>
                  </a:cubicBezTo>
                  <a:cubicBezTo>
                    <a:pt x="232" y="583"/>
                    <a:pt x="232" y="583"/>
                    <a:pt x="232" y="583"/>
                  </a:cubicBezTo>
                  <a:cubicBezTo>
                    <a:pt x="233" y="582"/>
                    <a:pt x="234" y="582"/>
                    <a:pt x="235" y="582"/>
                  </a:cubicBezTo>
                  <a:cubicBezTo>
                    <a:pt x="237" y="582"/>
                    <a:pt x="240" y="582"/>
                    <a:pt x="241" y="582"/>
                  </a:cubicBezTo>
                  <a:cubicBezTo>
                    <a:pt x="242" y="582"/>
                    <a:pt x="242" y="581"/>
                    <a:pt x="243" y="581"/>
                  </a:cubicBezTo>
                  <a:cubicBezTo>
                    <a:pt x="245" y="581"/>
                    <a:pt x="248" y="580"/>
                    <a:pt x="249" y="580"/>
                  </a:cubicBezTo>
                  <a:cubicBezTo>
                    <a:pt x="250" y="580"/>
                    <a:pt x="251" y="579"/>
                    <a:pt x="252" y="579"/>
                  </a:cubicBezTo>
                  <a:cubicBezTo>
                    <a:pt x="254" y="579"/>
                    <a:pt x="255" y="580"/>
                    <a:pt x="256" y="580"/>
                  </a:cubicBezTo>
                  <a:cubicBezTo>
                    <a:pt x="257" y="581"/>
                    <a:pt x="257" y="581"/>
                    <a:pt x="257" y="581"/>
                  </a:cubicBezTo>
                  <a:cubicBezTo>
                    <a:pt x="258" y="581"/>
                    <a:pt x="259" y="582"/>
                    <a:pt x="259" y="582"/>
                  </a:cubicBezTo>
                  <a:cubicBezTo>
                    <a:pt x="259" y="582"/>
                    <a:pt x="259" y="582"/>
                    <a:pt x="259" y="582"/>
                  </a:cubicBezTo>
                  <a:cubicBezTo>
                    <a:pt x="262" y="582"/>
                    <a:pt x="262" y="582"/>
                    <a:pt x="262" y="582"/>
                  </a:cubicBezTo>
                  <a:cubicBezTo>
                    <a:pt x="263" y="582"/>
                    <a:pt x="263" y="582"/>
                    <a:pt x="264" y="582"/>
                  </a:cubicBezTo>
                  <a:cubicBezTo>
                    <a:pt x="268" y="582"/>
                    <a:pt x="276" y="581"/>
                    <a:pt x="280" y="581"/>
                  </a:cubicBezTo>
                  <a:cubicBezTo>
                    <a:pt x="286" y="580"/>
                    <a:pt x="296" y="578"/>
                    <a:pt x="305" y="576"/>
                  </a:cubicBezTo>
                  <a:cubicBezTo>
                    <a:pt x="311" y="575"/>
                    <a:pt x="317" y="574"/>
                    <a:pt x="321" y="573"/>
                  </a:cubicBezTo>
                  <a:cubicBezTo>
                    <a:pt x="328" y="572"/>
                    <a:pt x="339" y="570"/>
                    <a:pt x="349" y="569"/>
                  </a:cubicBezTo>
                  <a:cubicBezTo>
                    <a:pt x="360" y="567"/>
                    <a:pt x="372" y="565"/>
                    <a:pt x="379" y="564"/>
                  </a:cubicBezTo>
                  <a:cubicBezTo>
                    <a:pt x="382" y="563"/>
                    <a:pt x="386" y="563"/>
                    <a:pt x="390" y="562"/>
                  </a:cubicBezTo>
                  <a:cubicBezTo>
                    <a:pt x="395" y="561"/>
                    <a:pt x="399" y="560"/>
                    <a:pt x="402" y="559"/>
                  </a:cubicBezTo>
                  <a:cubicBezTo>
                    <a:pt x="406" y="559"/>
                    <a:pt x="412" y="558"/>
                    <a:pt x="418" y="557"/>
                  </a:cubicBezTo>
                  <a:cubicBezTo>
                    <a:pt x="424" y="556"/>
                    <a:pt x="430" y="555"/>
                    <a:pt x="434" y="555"/>
                  </a:cubicBezTo>
                  <a:cubicBezTo>
                    <a:pt x="444" y="553"/>
                    <a:pt x="462" y="549"/>
                    <a:pt x="477" y="546"/>
                  </a:cubicBezTo>
                  <a:cubicBezTo>
                    <a:pt x="482" y="545"/>
                    <a:pt x="487" y="544"/>
                    <a:pt x="491" y="543"/>
                  </a:cubicBezTo>
                  <a:cubicBezTo>
                    <a:pt x="494" y="543"/>
                    <a:pt x="498" y="542"/>
                    <a:pt x="502" y="541"/>
                  </a:cubicBezTo>
                  <a:cubicBezTo>
                    <a:pt x="516" y="538"/>
                    <a:pt x="536" y="534"/>
                    <a:pt x="547" y="531"/>
                  </a:cubicBezTo>
                  <a:cubicBezTo>
                    <a:pt x="554" y="530"/>
                    <a:pt x="565" y="527"/>
                    <a:pt x="575" y="525"/>
                  </a:cubicBezTo>
                  <a:cubicBezTo>
                    <a:pt x="584" y="523"/>
                    <a:pt x="593" y="521"/>
                    <a:pt x="599" y="519"/>
                  </a:cubicBezTo>
                  <a:cubicBezTo>
                    <a:pt x="606" y="518"/>
                    <a:pt x="617" y="515"/>
                    <a:pt x="627" y="513"/>
                  </a:cubicBezTo>
                  <a:cubicBezTo>
                    <a:pt x="638" y="511"/>
                    <a:pt x="649" y="509"/>
                    <a:pt x="656" y="507"/>
                  </a:cubicBezTo>
                  <a:cubicBezTo>
                    <a:pt x="672" y="504"/>
                    <a:pt x="700" y="497"/>
                    <a:pt x="721" y="492"/>
                  </a:cubicBezTo>
                  <a:cubicBezTo>
                    <a:pt x="726" y="490"/>
                    <a:pt x="732" y="489"/>
                    <a:pt x="736" y="488"/>
                  </a:cubicBezTo>
                  <a:cubicBezTo>
                    <a:pt x="759" y="482"/>
                    <a:pt x="802" y="472"/>
                    <a:pt x="824" y="467"/>
                  </a:cubicBezTo>
                  <a:cubicBezTo>
                    <a:pt x="849" y="460"/>
                    <a:pt x="925" y="441"/>
                    <a:pt x="926" y="441"/>
                  </a:cubicBezTo>
                  <a:cubicBezTo>
                    <a:pt x="1044" y="411"/>
                    <a:pt x="1044" y="411"/>
                    <a:pt x="1044" y="411"/>
                  </a:cubicBezTo>
                  <a:cubicBezTo>
                    <a:pt x="1043" y="409"/>
                    <a:pt x="1043" y="408"/>
                    <a:pt x="1042" y="407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74" name="Freeform 73"/>
            <p:cNvSpPr>
              <a:spLocks/>
            </p:cNvSpPr>
            <p:nvPr/>
          </p:nvSpPr>
          <p:spPr bwMode="auto">
            <a:xfrm>
              <a:off x="5432425" y="3057525"/>
              <a:ext cx="534987" cy="261938"/>
            </a:xfrm>
            <a:custGeom>
              <a:avLst/>
              <a:gdLst>
                <a:gd name="T0" fmla="*/ 18 w 634"/>
                <a:gd name="T1" fmla="*/ 204 h 312"/>
                <a:gd name="T2" fmla="*/ 41 w 634"/>
                <a:gd name="T3" fmla="*/ 177 h 312"/>
                <a:gd name="T4" fmla="*/ 60 w 634"/>
                <a:gd name="T5" fmla="*/ 147 h 312"/>
                <a:gd name="T6" fmla="*/ 83 w 634"/>
                <a:gd name="T7" fmla="*/ 135 h 312"/>
                <a:gd name="T8" fmla="*/ 91 w 634"/>
                <a:gd name="T9" fmla="*/ 113 h 312"/>
                <a:gd name="T10" fmla="*/ 104 w 634"/>
                <a:gd name="T11" fmla="*/ 121 h 312"/>
                <a:gd name="T12" fmla="*/ 140 w 634"/>
                <a:gd name="T13" fmla="*/ 119 h 312"/>
                <a:gd name="T14" fmla="*/ 141 w 634"/>
                <a:gd name="T15" fmla="*/ 104 h 312"/>
                <a:gd name="T16" fmla="*/ 164 w 634"/>
                <a:gd name="T17" fmla="*/ 90 h 312"/>
                <a:gd name="T18" fmla="*/ 200 w 634"/>
                <a:gd name="T19" fmla="*/ 91 h 312"/>
                <a:gd name="T20" fmla="*/ 216 w 634"/>
                <a:gd name="T21" fmla="*/ 101 h 312"/>
                <a:gd name="T22" fmla="*/ 236 w 634"/>
                <a:gd name="T23" fmla="*/ 116 h 312"/>
                <a:gd name="T24" fmla="*/ 244 w 634"/>
                <a:gd name="T25" fmla="*/ 126 h 312"/>
                <a:gd name="T26" fmla="*/ 273 w 634"/>
                <a:gd name="T27" fmla="*/ 132 h 312"/>
                <a:gd name="T28" fmla="*/ 281 w 634"/>
                <a:gd name="T29" fmla="*/ 156 h 312"/>
                <a:gd name="T30" fmla="*/ 304 w 634"/>
                <a:gd name="T31" fmla="*/ 158 h 312"/>
                <a:gd name="T32" fmla="*/ 325 w 634"/>
                <a:gd name="T33" fmla="*/ 170 h 312"/>
                <a:gd name="T34" fmla="*/ 360 w 634"/>
                <a:gd name="T35" fmla="*/ 193 h 312"/>
                <a:gd name="T36" fmla="*/ 359 w 634"/>
                <a:gd name="T37" fmla="*/ 219 h 312"/>
                <a:gd name="T38" fmla="*/ 344 w 634"/>
                <a:gd name="T39" fmla="*/ 239 h 312"/>
                <a:gd name="T40" fmla="*/ 342 w 634"/>
                <a:gd name="T41" fmla="*/ 268 h 312"/>
                <a:gd name="T42" fmla="*/ 361 w 634"/>
                <a:gd name="T43" fmla="*/ 270 h 312"/>
                <a:gd name="T44" fmla="*/ 380 w 634"/>
                <a:gd name="T45" fmla="*/ 269 h 312"/>
                <a:gd name="T46" fmla="*/ 402 w 634"/>
                <a:gd name="T47" fmla="*/ 280 h 312"/>
                <a:gd name="T48" fmla="*/ 427 w 634"/>
                <a:gd name="T49" fmla="*/ 284 h 312"/>
                <a:gd name="T50" fmla="*/ 460 w 634"/>
                <a:gd name="T51" fmla="*/ 300 h 312"/>
                <a:gd name="T52" fmla="*/ 481 w 634"/>
                <a:gd name="T53" fmla="*/ 301 h 312"/>
                <a:gd name="T54" fmla="*/ 461 w 634"/>
                <a:gd name="T55" fmla="*/ 262 h 312"/>
                <a:gd name="T56" fmla="*/ 432 w 634"/>
                <a:gd name="T57" fmla="*/ 214 h 312"/>
                <a:gd name="T58" fmla="*/ 426 w 634"/>
                <a:gd name="T59" fmla="*/ 175 h 312"/>
                <a:gd name="T60" fmla="*/ 429 w 634"/>
                <a:gd name="T61" fmla="*/ 146 h 312"/>
                <a:gd name="T62" fmla="*/ 404 w 634"/>
                <a:gd name="T63" fmla="*/ 116 h 312"/>
                <a:gd name="T64" fmla="*/ 418 w 634"/>
                <a:gd name="T65" fmla="*/ 100 h 312"/>
                <a:gd name="T66" fmla="*/ 429 w 634"/>
                <a:gd name="T67" fmla="*/ 84 h 312"/>
                <a:gd name="T68" fmla="*/ 442 w 634"/>
                <a:gd name="T69" fmla="*/ 74 h 312"/>
                <a:gd name="T70" fmla="*/ 445 w 634"/>
                <a:gd name="T71" fmla="*/ 49 h 312"/>
                <a:gd name="T72" fmla="*/ 461 w 634"/>
                <a:gd name="T73" fmla="*/ 52 h 312"/>
                <a:gd name="T74" fmla="*/ 456 w 634"/>
                <a:gd name="T75" fmla="*/ 69 h 312"/>
                <a:gd name="T76" fmla="*/ 443 w 634"/>
                <a:gd name="T77" fmla="*/ 91 h 312"/>
                <a:gd name="T78" fmla="*/ 448 w 634"/>
                <a:gd name="T79" fmla="*/ 127 h 312"/>
                <a:gd name="T80" fmla="*/ 455 w 634"/>
                <a:gd name="T81" fmla="*/ 120 h 312"/>
                <a:gd name="T82" fmla="*/ 457 w 634"/>
                <a:gd name="T83" fmla="*/ 142 h 312"/>
                <a:gd name="T84" fmla="*/ 436 w 634"/>
                <a:gd name="T85" fmla="*/ 150 h 312"/>
                <a:gd name="T86" fmla="*/ 442 w 634"/>
                <a:gd name="T87" fmla="*/ 159 h 312"/>
                <a:gd name="T88" fmla="*/ 453 w 634"/>
                <a:gd name="T89" fmla="*/ 149 h 312"/>
                <a:gd name="T90" fmla="*/ 455 w 634"/>
                <a:gd name="T91" fmla="*/ 164 h 312"/>
                <a:gd name="T92" fmla="*/ 451 w 634"/>
                <a:gd name="T93" fmla="*/ 198 h 312"/>
                <a:gd name="T94" fmla="*/ 459 w 634"/>
                <a:gd name="T95" fmla="*/ 187 h 312"/>
                <a:gd name="T96" fmla="*/ 475 w 634"/>
                <a:gd name="T97" fmla="*/ 201 h 312"/>
                <a:gd name="T98" fmla="*/ 463 w 634"/>
                <a:gd name="T99" fmla="*/ 215 h 312"/>
                <a:gd name="T100" fmla="*/ 471 w 634"/>
                <a:gd name="T101" fmla="*/ 240 h 312"/>
                <a:gd name="T102" fmla="*/ 487 w 634"/>
                <a:gd name="T103" fmla="*/ 259 h 312"/>
                <a:gd name="T104" fmla="*/ 495 w 634"/>
                <a:gd name="T105" fmla="*/ 257 h 312"/>
                <a:gd name="T106" fmla="*/ 510 w 634"/>
                <a:gd name="T107" fmla="*/ 259 h 312"/>
                <a:gd name="T108" fmla="*/ 516 w 634"/>
                <a:gd name="T109" fmla="*/ 242 h 312"/>
                <a:gd name="T110" fmla="*/ 523 w 634"/>
                <a:gd name="T111" fmla="*/ 257 h 312"/>
                <a:gd name="T112" fmla="*/ 531 w 634"/>
                <a:gd name="T113" fmla="*/ 264 h 312"/>
                <a:gd name="T114" fmla="*/ 539 w 634"/>
                <a:gd name="T115" fmla="*/ 271 h 312"/>
                <a:gd name="T116" fmla="*/ 546 w 634"/>
                <a:gd name="T117" fmla="*/ 289 h 312"/>
                <a:gd name="T118" fmla="*/ 556 w 634"/>
                <a:gd name="T119" fmla="*/ 297 h 312"/>
                <a:gd name="T120" fmla="*/ 629 w 634"/>
                <a:gd name="T121" fmla="*/ 221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34" h="312">
                  <a:moveTo>
                    <a:pt x="632" y="201"/>
                  </a:moveTo>
                  <a:cubicBezTo>
                    <a:pt x="632" y="199"/>
                    <a:pt x="632" y="194"/>
                    <a:pt x="631" y="191"/>
                  </a:cubicBezTo>
                  <a:cubicBezTo>
                    <a:pt x="546" y="212"/>
                    <a:pt x="546" y="212"/>
                    <a:pt x="546" y="212"/>
                  </a:cubicBezTo>
                  <a:cubicBezTo>
                    <a:pt x="483" y="19"/>
                    <a:pt x="483" y="19"/>
                    <a:pt x="483" y="19"/>
                  </a:cubicBezTo>
                  <a:cubicBezTo>
                    <a:pt x="483" y="19"/>
                    <a:pt x="479" y="10"/>
                    <a:pt x="479" y="6"/>
                  </a:cubicBezTo>
                  <a:cubicBezTo>
                    <a:pt x="479" y="5"/>
                    <a:pt x="479" y="2"/>
                    <a:pt x="479" y="0"/>
                  </a:cubicBezTo>
                  <a:cubicBezTo>
                    <a:pt x="421" y="15"/>
                    <a:pt x="421" y="15"/>
                    <a:pt x="421" y="15"/>
                  </a:cubicBezTo>
                  <a:cubicBezTo>
                    <a:pt x="259" y="56"/>
                    <a:pt x="259" y="56"/>
                    <a:pt x="259" y="56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18" y="204"/>
                    <a:pt x="18" y="204"/>
                    <a:pt x="18" y="204"/>
                  </a:cubicBezTo>
                  <a:cubicBezTo>
                    <a:pt x="18" y="204"/>
                    <a:pt x="21" y="203"/>
                    <a:pt x="21" y="202"/>
                  </a:cubicBezTo>
                  <a:cubicBezTo>
                    <a:pt x="22" y="202"/>
                    <a:pt x="23" y="201"/>
                    <a:pt x="24" y="200"/>
                  </a:cubicBezTo>
                  <a:cubicBezTo>
                    <a:pt x="24" y="199"/>
                    <a:pt x="25" y="197"/>
                    <a:pt x="25" y="197"/>
                  </a:cubicBezTo>
                  <a:cubicBezTo>
                    <a:pt x="26" y="196"/>
                    <a:pt x="27" y="195"/>
                    <a:pt x="27" y="194"/>
                  </a:cubicBezTo>
                  <a:cubicBezTo>
                    <a:pt x="28" y="193"/>
                    <a:pt x="28" y="191"/>
                    <a:pt x="29" y="190"/>
                  </a:cubicBezTo>
                  <a:cubicBezTo>
                    <a:pt x="30" y="189"/>
                    <a:pt x="31" y="190"/>
                    <a:pt x="32" y="189"/>
                  </a:cubicBezTo>
                  <a:cubicBezTo>
                    <a:pt x="33" y="189"/>
                    <a:pt x="33" y="186"/>
                    <a:pt x="34" y="185"/>
                  </a:cubicBezTo>
                  <a:cubicBezTo>
                    <a:pt x="34" y="184"/>
                    <a:pt x="36" y="183"/>
                    <a:pt x="37" y="182"/>
                  </a:cubicBezTo>
                  <a:cubicBezTo>
                    <a:pt x="37" y="182"/>
                    <a:pt x="39" y="182"/>
                    <a:pt x="40" y="181"/>
                  </a:cubicBezTo>
                  <a:cubicBezTo>
                    <a:pt x="41" y="181"/>
                    <a:pt x="41" y="178"/>
                    <a:pt x="41" y="177"/>
                  </a:cubicBezTo>
                  <a:cubicBezTo>
                    <a:pt x="42" y="176"/>
                    <a:pt x="42" y="174"/>
                    <a:pt x="42" y="173"/>
                  </a:cubicBezTo>
                  <a:cubicBezTo>
                    <a:pt x="43" y="172"/>
                    <a:pt x="44" y="170"/>
                    <a:pt x="44" y="170"/>
                  </a:cubicBezTo>
                  <a:cubicBezTo>
                    <a:pt x="44" y="170"/>
                    <a:pt x="47" y="169"/>
                    <a:pt x="47" y="168"/>
                  </a:cubicBezTo>
                  <a:cubicBezTo>
                    <a:pt x="48" y="167"/>
                    <a:pt x="48" y="166"/>
                    <a:pt x="49" y="165"/>
                  </a:cubicBezTo>
                  <a:cubicBezTo>
                    <a:pt x="49" y="164"/>
                    <a:pt x="50" y="163"/>
                    <a:pt x="51" y="162"/>
                  </a:cubicBezTo>
                  <a:cubicBezTo>
                    <a:pt x="52" y="162"/>
                    <a:pt x="53" y="160"/>
                    <a:pt x="53" y="160"/>
                  </a:cubicBezTo>
                  <a:cubicBezTo>
                    <a:pt x="54" y="159"/>
                    <a:pt x="55" y="159"/>
                    <a:pt x="56" y="158"/>
                  </a:cubicBezTo>
                  <a:cubicBezTo>
                    <a:pt x="56" y="158"/>
                    <a:pt x="57" y="157"/>
                    <a:pt x="57" y="156"/>
                  </a:cubicBezTo>
                  <a:cubicBezTo>
                    <a:pt x="58" y="155"/>
                    <a:pt x="58" y="153"/>
                    <a:pt x="58" y="152"/>
                  </a:cubicBezTo>
                  <a:cubicBezTo>
                    <a:pt x="58" y="150"/>
                    <a:pt x="59" y="148"/>
                    <a:pt x="60" y="147"/>
                  </a:cubicBezTo>
                  <a:cubicBezTo>
                    <a:pt x="61" y="146"/>
                    <a:pt x="62" y="145"/>
                    <a:pt x="63" y="145"/>
                  </a:cubicBezTo>
                  <a:cubicBezTo>
                    <a:pt x="64" y="145"/>
                    <a:pt x="66" y="145"/>
                    <a:pt x="67" y="145"/>
                  </a:cubicBezTo>
                  <a:cubicBezTo>
                    <a:pt x="68" y="145"/>
                    <a:pt x="69" y="145"/>
                    <a:pt x="70" y="146"/>
                  </a:cubicBezTo>
                  <a:cubicBezTo>
                    <a:pt x="71" y="146"/>
                    <a:pt x="73" y="147"/>
                    <a:pt x="74" y="148"/>
                  </a:cubicBezTo>
                  <a:cubicBezTo>
                    <a:pt x="74" y="148"/>
                    <a:pt x="76" y="149"/>
                    <a:pt x="77" y="149"/>
                  </a:cubicBezTo>
                  <a:cubicBezTo>
                    <a:pt x="78" y="149"/>
                    <a:pt x="78" y="146"/>
                    <a:pt x="78" y="146"/>
                  </a:cubicBezTo>
                  <a:cubicBezTo>
                    <a:pt x="78" y="144"/>
                    <a:pt x="78" y="142"/>
                    <a:pt x="78" y="141"/>
                  </a:cubicBezTo>
                  <a:cubicBezTo>
                    <a:pt x="78" y="140"/>
                    <a:pt x="80" y="139"/>
                    <a:pt x="80" y="139"/>
                  </a:cubicBezTo>
                  <a:cubicBezTo>
                    <a:pt x="81" y="139"/>
                    <a:pt x="82" y="139"/>
                    <a:pt x="83" y="138"/>
                  </a:cubicBezTo>
                  <a:cubicBezTo>
                    <a:pt x="83" y="137"/>
                    <a:pt x="83" y="136"/>
                    <a:pt x="83" y="135"/>
                  </a:cubicBezTo>
                  <a:cubicBezTo>
                    <a:pt x="83" y="134"/>
                    <a:pt x="84" y="132"/>
                    <a:pt x="85" y="131"/>
                  </a:cubicBezTo>
                  <a:cubicBezTo>
                    <a:pt x="85" y="131"/>
                    <a:pt x="86" y="131"/>
                    <a:pt x="87" y="131"/>
                  </a:cubicBezTo>
                  <a:cubicBezTo>
                    <a:pt x="87" y="130"/>
                    <a:pt x="86" y="128"/>
                    <a:pt x="86" y="127"/>
                  </a:cubicBezTo>
                  <a:cubicBezTo>
                    <a:pt x="87" y="126"/>
                    <a:pt x="88" y="124"/>
                    <a:pt x="89" y="123"/>
                  </a:cubicBezTo>
                  <a:cubicBezTo>
                    <a:pt x="89" y="123"/>
                    <a:pt x="91" y="123"/>
                    <a:pt x="91" y="122"/>
                  </a:cubicBezTo>
                  <a:cubicBezTo>
                    <a:pt x="91" y="122"/>
                    <a:pt x="90" y="121"/>
                    <a:pt x="90" y="120"/>
                  </a:cubicBezTo>
                  <a:cubicBezTo>
                    <a:pt x="90" y="119"/>
                    <a:pt x="90" y="118"/>
                    <a:pt x="90" y="118"/>
                  </a:cubicBezTo>
                  <a:cubicBezTo>
                    <a:pt x="91" y="117"/>
                    <a:pt x="92" y="117"/>
                    <a:pt x="93" y="116"/>
                  </a:cubicBezTo>
                  <a:cubicBezTo>
                    <a:pt x="93" y="116"/>
                    <a:pt x="94" y="114"/>
                    <a:pt x="93" y="114"/>
                  </a:cubicBezTo>
                  <a:cubicBezTo>
                    <a:pt x="93" y="113"/>
                    <a:pt x="91" y="113"/>
                    <a:pt x="91" y="113"/>
                  </a:cubicBezTo>
                  <a:cubicBezTo>
                    <a:pt x="91" y="112"/>
                    <a:pt x="92" y="111"/>
                    <a:pt x="92" y="110"/>
                  </a:cubicBezTo>
                  <a:cubicBezTo>
                    <a:pt x="92" y="110"/>
                    <a:pt x="93" y="108"/>
                    <a:pt x="94" y="108"/>
                  </a:cubicBezTo>
                  <a:cubicBezTo>
                    <a:pt x="94" y="108"/>
                    <a:pt x="96" y="108"/>
                    <a:pt x="96" y="109"/>
                  </a:cubicBezTo>
                  <a:cubicBezTo>
                    <a:pt x="97" y="109"/>
                    <a:pt x="97" y="110"/>
                    <a:pt x="97" y="111"/>
                  </a:cubicBezTo>
                  <a:cubicBezTo>
                    <a:pt x="98" y="111"/>
                    <a:pt x="100" y="110"/>
                    <a:pt x="101" y="111"/>
                  </a:cubicBezTo>
                  <a:cubicBezTo>
                    <a:pt x="101" y="111"/>
                    <a:pt x="101" y="112"/>
                    <a:pt x="101" y="113"/>
                  </a:cubicBezTo>
                  <a:cubicBezTo>
                    <a:pt x="100" y="113"/>
                    <a:pt x="99" y="114"/>
                    <a:pt x="98" y="114"/>
                  </a:cubicBezTo>
                  <a:cubicBezTo>
                    <a:pt x="98" y="115"/>
                    <a:pt x="97" y="116"/>
                    <a:pt x="97" y="116"/>
                  </a:cubicBezTo>
                  <a:cubicBezTo>
                    <a:pt x="97" y="117"/>
                    <a:pt x="98" y="119"/>
                    <a:pt x="98" y="119"/>
                  </a:cubicBezTo>
                  <a:cubicBezTo>
                    <a:pt x="100" y="120"/>
                    <a:pt x="102" y="120"/>
                    <a:pt x="104" y="121"/>
                  </a:cubicBezTo>
                  <a:cubicBezTo>
                    <a:pt x="105" y="121"/>
                    <a:pt x="106" y="121"/>
                    <a:pt x="107" y="122"/>
                  </a:cubicBezTo>
                  <a:cubicBezTo>
                    <a:pt x="108" y="122"/>
                    <a:pt x="109" y="123"/>
                    <a:pt x="110" y="123"/>
                  </a:cubicBezTo>
                  <a:cubicBezTo>
                    <a:pt x="112" y="124"/>
                    <a:pt x="114" y="123"/>
                    <a:pt x="115" y="123"/>
                  </a:cubicBezTo>
                  <a:cubicBezTo>
                    <a:pt x="116" y="123"/>
                    <a:pt x="117" y="121"/>
                    <a:pt x="118" y="121"/>
                  </a:cubicBezTo>
                  <a:cubicBezTo>
                    <a:pt x="119" y="121"/>
                    <a:pt x="122" y="121"/>
                    <a:pt x="123" y="121"/>
                  </a:cubicBezTo>
                  <a:cubicBezTo>
                    <a:pt x="123" y="121"/>
                    <a:pt x="124" y="123"/>
                    <a:pt x="125" y="123"/>
                  </a:cubicBezTo>
                  <a:cubicBezTo>
                    <a:pt x="126" y="124"/>
                    <a:pt x="127" y="124"/>
                    <a:pt x="128" y="123"/>
                  </a:cubicBezTo>
                  <a:cubicBezTo>
                    <a:pt x="129" y="123"/>
                    <a:pt x="131" y="121"/>
                    <a:pt x="132" y="121"/>
                  </a:cubicBezTo>
                  <a:cubicBezTo>
                    <a:pt x="133" y="121"/>
                    <a:pt x="135" y="122"/>
                    <a:pt x="136" y="122"/>
                  </a:cubicBezTo>
                  <a:cubicBezTo>
                    <a:pt x="137" y="122"/>
                    <a:pt x="139" y="119"/>
                    <a:pt x="140" y="119"/>
                  </a:cubicBezTo>
                  <a:cubicBezTo>
                    <a:pt x="140" y="118"/>
                    <a:pt x="141" y="117"/>
                    <a:pt x="142" y="117"/>
                  </a:cubicBezTo>
                  <a:cubicBezTo>
                    <a:pt x="142" y="116"/>
                    <a:pt x="143" y="115"/>
                    <a:pt x="143" y="114"/>
                  </a:cubicBezTo>
                  <a:cubicBezTo>
                    <a:pt x="142" y="113"/>
                    <a:pt x="142" y="112"/>
                    <a:pt x="141" y="112"/>
                  </a:cubicBezTo>
                  <a:cubicBezTo>
                    <a:pt x="141" y="111"/>
                    <a:pt x="139" y="112"/>
                    <a:pt x="138" y="111"/>
                  </a:cubicBezTo>
                  <a:cubicBezTo>
                    <a:pt x="138" y="111"/>
                    <a:pt x="138" y="110"/>
                    <a:pt x="138" y="110"/>
                  </a:cubicBezTo>
                  <a:cubicBezTo>
                    <a:pt x="138" y="109"/>
                    <a:pt x="139" y="108"/>
                    <a:pt x="140" y="108"/>
                  </a:cubicBezTo>
                  <a:cubicBezTo>
                    <a:pt x="140" y="108"/>
                    <a:pt x="142" y="108"/>
                    <a:pt x="143" y="108"/>
                  </a:cubicBezTo>
                  <a:cubicBezTo>
                    <a:pt x="143" y="108"/>
                    <a:pt x="144" y="108"/>
                    <a:pt x="144" y="108"/>
                  </a:cubicBezTo>
                  <a:cubicBezTo>
                    <a:pt x="145" y="107"/>
                    <a:pt x="144" y="106"/>
                    <a:pt x="144" y="105"/>
                  </a:cubicBezTo>
                  <a:cubicBezTo>
                    <a:pt x="143" y="105"/>
                    <a:pt x="141" y="105"/>
                    <a:pt x="141" y="104"/>
                  </a:cubicBezTo>
                  <a:cubicBezTo>
                    <a:pt x="140" y="104"/>
                    <a:pt x="139" y="103"/>
                    <a:pt x="139" y="103"/>
                  </a:cubicBezTo>
                  <a:cubicBezTo>
                    <a:pt x="139" y="102"/>
                    <a:pt x="140" y="102"/>
                    <a:pt x="140" y="101"/>
                  </a:cubicBezTo>
                  <a:cubicBezTo>
                    <a:pt x="141" y="101"/>
                    <a:pt x="143" y="101"/>
                    <a:pt x="144" y="101"/>
                  </a:cubicBezTo>
                  <a:cubicBezTo>
                    <a:pt x="145" y="101"/>
                    <a:pt x="146" y="101"/>
                    <a:pt x="147" y="101"/>
                  </a:cubicBezTo>
                  <a:cubicBezTo>
                    <a:pt x="147" y="100"/>
                    <a:pt x="148" y="99"/>
                    <a:pt x="148" y="98"/>
                  </a:cubicBezTo>
                  <a:cubicBezTo>
                    <a:pt x="148" y="98"/>
                    <a:pt x="149" y="96"/>
                    <a:pt x="150" y="96"/>
                  </a:cubicBezTo>
                  <a:cubicBezTo>
                    <a:pt x="151" y="95"/>
                    <a:pt x="155" y="95"/>
                    <a:pt x="156" y="96"/>
                  </a:cubicBezTo>
                  <a:cubicBezTo>
                    <a:pt x="157" y="96"/>
                    <a:pt x="159" y="97"/>
                    <a:pt x="160" y="97"/>
                  </a:cubicBezTo>
                  <a:cubicBezTo>
                    <a:pt x="161" y="97"/>
                    <a:pt x="162" y="96"/>
                    <a:pt x="162" y="95"/>
                  </a:cubicBezTo>
                  <a:cubicBezTo>
                    <a:pt x="163" y="94"/>
                    <a:pt x="163" y="92"/>
                    <a:pt x="164" y="90"/>
                  </a:cubicBezTo>
                  <a:cubicBezTo>
                    <a:pt x="164" y="89"/>
                    <a:pt x="164" y="87"/>
                    <a:pt x="165" y="86"/>
                  </a:cubicBezTo>
                  <a:cubicBezTo>
                    <a:pt x="165" y="86"/>
                    <a:pt x="167" y="85"/>
                    <a:pt x="167" y="84"/>
                  </a:cubicBezTo>
                  <a:cubicBezTo>
                    <a:pt x="168" y="83"/>
                    <a:pt x="169" y="82"/>
                    <a:pt x="169" y="81"/>
                  </a:cubicBezTo>
                  <a:cubicBezTo>
                    <a:pt x="171" y="81"/>
                    <a:pt x="175" y="81"/>
                    <a:pt x="177" y="81"/>
                  </a:cubicBezTo>
                  <a:cubicBezTo>
                    <a:pt x="178" y="82"/>
                    <a:pt x="180" y="82"/>
                    <a:pt x="181" y="83"/>
                  </a:cubicBezTo>
                  <a:cubicBezTo>
                    <a:pt x="182" y="83"/>
                    <a:pt x="185" y="83"/>
                    <a:pt x="185" y="84"/>
                  </a:cubicBezTo>
                  <a:cubicBezTo>
                    <a:pt x="186" y="85"/>
                    <a:pt x="188" y="86"/>
                    <a:pt x="189" y="87"/>
                  </a:cubicBezTo>
                  <a:cubicBezTo>
                    <a:pt x="190" y="88"/>
                    <a:pt x="191" y="90"/>
                    <a:pt x="192" y="91"/>
                  </a:cubicBezTo>
                  <a:cubicBezTo>
                    <a:pt x="193" y="92"/>
                    <a:pt x="196" y="92"/>
                    <a:pt x="198" y="92"/>
                  </a:cubicBezTo>
                  <a:cubicBezTo>
                    <a:pt x="198" y="92"/>
                    <a:pt x="199" y="91"/>
                    <a:pt x="200" y="91"/>
                  </a:cubicBezTo>
                  <a:cubicBezTo>
                    <a:pt x="200" y="90"/>
                    <a:pt x="202" y="91"/>
                    <a:pt x="203" y="91"/>
                  </a:cubicBezTo>
                  <a:cubicBezTo>
                    <a:pt x="204" y="91"/>
                    <a:pt x="205" y="89"/>
                    <a:pt x="206" y="89"/>
                  </a:cubicBezTo>
                  <a:cubicBezTo>
                    <a:pt x="207" y="89"/>
                    <a:pt x="209" y="89"/>
                    <a:pt x="210" y="89"/>
                  </a:cubicBezTo>
                  <a:cubicBezTo>
                    <a:pt x="210" y="88"/>
                    <a:pt x="211" y="87"/>
                    <a:pt x="212" y="86"/>
                  </a:cubicBezTo>
                  <a:cubicBezTo>
                    <a:pt x="213" y="86"/>
                    <a:pt x="217" y="86"/>
                    <a:pt x="218" y="87"/>
                  </a:cubicBezTo>
                  <a:cubicBezTo>
                    <a:pt x="219" y="87"/>
                    <a:pt x="219" y="89"/>
                    <a:pt x="219" y="90"/>
                  </a:cubicBezTo>
                  <a:cubicBezTo>
                    <a:pt x="220" y="91"/>
                    <a:pt x="219" y="93"/>
                    <a:pt x="218" y="94"/>
                  </a:cubicBezTo>
                  <a:cubicBezTo>
                    <a:pt x="218" y="95"/>
                    <a:pt x="216" y="95"/>
                    <a:pt x="215" y="95"/>
                  </a:cubicBezTo>
                  <a:cubicBezTo>
                    <a:pt x="215" y="96"/>
                    <a:pt x="214" y="97"/>
                    <a:pt x="214" y="98"/>
                  </a:cubicBezTo>
                  <a:cubicBezTo>
                    <a:pt x="214" y="99"/>
                    <a:pt x="215" y="100"/>
                    <a:pt x="216" y="101"/>
                  </a:cubicBezTo>
                  <a:cubicBezTo>
                    <a:pt x="217" y="101"/>
                    <a:pt x="221" y="100"/>
                    <a:pt x="221" y="101"/>
                  </a:cubicBezTo>
                  <a:cubicBezTo>
                    <a:pt x="222" y="101"/>
                    <a:pt x="220" y="103"/>
                    <a:pt x="220" y="104"/>
                  </a:cubicBezTo>
                  <a:cubicBezTo>
                    <a:pt x="221" y="105"/>
                    <a:pt x="223" y="105"/>
                    <a:pt x="224" y="105"/>
                  </a:cubicBezTo>
                  <a:cubicBezTo>
                    <a:pt x="225" y="105"/>
                    <a:pt x="227" y="103"/>
                    <a:pt x="228" y="104"/>
                  </a:cubicBezTo>
                  <a:cubicBezTo>
                    <a:pt x="229" y="104"/>
                    <a:pt x="230" y="105"/>
                    <a:pt x="230" y="105"/>
                  </a:cubicBezTo>
                  <a:cubicBezTo>
                    <a:pt x="230" y="106"/>
                    <a:pt x="228" y="108"/>
                    <a:pt x="229" y="108"/>
                  </a:cubicBezTo>
                  <a:cubicBezTo>
                    <a:pt x="229" y="109"/>
                    <a:pt x="230" y="110"/>
                    <a:pt x="230" y="110"/>
                  </a:cubicBezTo>
                  <a:cubicBezTo>
                    <a:pt x="230" y="111"/>
                    <a:pt x="229" y="112"/>
                    <a:pt x="229" y="113"/>
                  </a:cubicBezTo>
                  <a:cubicBezTo>
                    <a:pt x="229" y="114"/>
                    <a:pt x="231" y="115"/>
                    <a:pt x="232" y="115"/>
                  </a:cubicBezTo>
                  <a:cubicBezTo>
                    <a:pt x="233" y="116"/>
                    <a:pt x="235" y="115"/>
                    <a:pt x="236" y="116"/>
                  </a:cubicBezTo>
                  <a:cubicBezTo>
                    <a:pt x="237" y="116"/>
                    <a:pt x="239" y="119"/>
                    <a:pt x="239" y="119"/>
                  </a:cubicBezTo>
                  <a:cubicBezTo>
                    <a:pt x="239" y="119"/>
                    <a:pt x="238" y="122"/>
                    <a:pt x="238" y="123"/>
                  </a:cubicBezTo>
                  <a:cubicBezTo>
                    <a:pt x="238" y="124"/>
                    <a:pt x="239" y="125"/>
                    <a:pt x="239" y="126"/>
                  </a:cubicBezTo>
                  <a:cubicBezTo>
                    <a:pt x="239" y="127"/>
                    <a:pt x="238" y="128"/>
                    <a:pt x="238" y="129"/>
                  </a:cubicBezTo>
                  <a:cubicBezTo>
                    <a:pt x="238" y="129"/>
                    <a:pt x="239" y="130"/>
                    <a:pt x="239" y="130"/>
                  </a:cubicBezTo>
                  <a:cubicBezTo>
                    <a:pt x="239" y="130"/>
                    <a:pt x="240" y="129"/>
                    <a:pt x="240" y="129"/>
                  </a:cubicBezTo>
                  <a:cubicBezTo>
                    <a:pt x="241" y="128"/>
                    <a:pt x="242" y="128"/>
                    <a:pt x="243" y="127"/>
                  </a:cubicBezTo>
                  <a:cubicBezTo>
                    <a:pt x="244" y="127"/>
                    <a:pt x="244" y="127"/>
                    <a:pt x="244" y="127"/>
                  </a:cubicBezTo>
                  <a:cubicBezTo>
                    <a:pt x="244" y="127"/>
                    <a:pt x="244" y="127"/>
                    <a:pt x="244" y="127"/>
                  </a:cubicBezTo>
                  <a:cubicBezTo>
                    <a:pt x="244" y="127"/>
                    <a:pt x="244" y="127"/>
                    <a:pt x="244" y="126"/>
                  </a:cubicBezTo>
                  <a:cubicBezTo>
                    <a:pt x="246" y="126"/>
                    <a:pt x="247" y="125"/>
                    <a:pt x="249" y="125"/>
                  </a:cubicBezTo>
                  <a:cubicBezTo>
                    <a:pt x="252" y="125"/>
                    <a:pt x="253" y="126"/>
                    <a:pt x="255" y="127"/>
                  </a:cubicBezTo>
                  <a:cubicBezTo>
                    <a:pt x="255" y="127"/>
                    <a:pt x="256" y="127"/>
                    <a:pt x="256" y="127"/>
                  </a:cubicBezTo>
                  <a:cubicBezTo>
                    <a:pt x="256" y="127"/>
                    <a:pt x="256" y="127"/>
                    <a:pt x="256" y="127"/>
                  </a:cubicBezTo>
                  <a:cubicBezTo>
                    <a:pt x="256" y="127"/>
                    <a:pt x="256" y="127"/>
                    <a:pt x="256" y="127"/>
                  </a:cubicBezTo>
                  <a:cubicBezTo>
                    <a:pt x="258" y="126"/>
                    <a:pt x="259" y="125"/>
                    <a:pt x="261" y="125"/>
                  </a:cubicBezTo>
                  <a:cubicBezTo>
                    <a:pt x="261" y="125"/>
                    <a:pt x="262" y="125"/>
                    <a:pt x="262" y="125"/>
                  </a:cubicBezTo>
                  <a:cubicBezTo>
                    <a:pt x="264" y="125"/>
                    <a:pt x="267" y="126"/>
                    <a:pt x="269" y="127"/>
                  </a:cubicBezTo>
                  <a:cubicBezTo>
                    <a:pt x="271" y="128"/>
                    <a:pt x="272" y="130"/>
                    <a:pt x="272" y="131"/>
                  </a:cubicBezTo>
                  <a:cubicBezTo>
                    <a:pt x="272" y="131"/>
                    <a:pt x="273" y="132"/>
                    <a:pt x="273" y="132"/>
                  </a:cubicBezTo>
                  <a:cubicBezTo>
                    <a:pt x="273" y="132"/>
                    <a:pt x="274" y="132"/>
                    <a:pt x="275" y="132"/>
                  </a:cubicBezTo>
                  <a:cubicBezTo>
                    <a:pt x="275" y="132"/>
                    <a:pt x="275" y="132"/>
                    <a:pt x="275" y="132"/>
                  </a:cubicBezTo>
                  <a:cubicBezTo>
                    <a:pt x="275" y="132"/>
                    <a:pt x="276" y="132"/>
                    <a:pt x="277" y="132"/>
                  </a:cubicBezTo>
                  <a:cubicBezTo>
                    <a:pt x="278" y="132"/>
                    <a:pt x="279" y="132"/>
                    <a:pt x="280" y="133"/>
                  </a:cubicBezTo>
                  <a:cubicBezTo>
                    <a:pt x="282" y="134"/>
                    <a:pt x="285" y="137"/>
                    <a:pt x="286" y="140"/>
                  </a:cubicBezTo>
                  <a:cubicBezTo>
                    <a:pt x="287" y="142"/>
                    <a:pt x="287" y="147"/>
                    <a:pt x="285" y="149"/>
                  </a:cubicBezTo>
                  <a:cubicBezTo>
                    <a:pt x="285" y="151"/>
                    <a:pt x="283" y="152"/>
                    <a:pt x="282" y="152"/>
                  </a:cubicBezTo>
                  <a:cubicBezTo>
                    <a:pt x="282" y="152"/>
                    <a:pt x="282" y="152"/>
                    <a:pt x="282" y="153"/>
                  </a:cubicBezTo>
                  <a:cubicBezTo>
                    <a:pt x="281" y="153"/>
                    <a:pt x="281" y="154"/>
                    <a:pt x="281" y="154"/>
                  </a:cubicBezTo>
                  <a:cubicBezTo>
                    <a:pt x="281" y="154"/>
                    <a:pt x="281" y="155"/>
                    <a:pt x="281" y="156"/>
                  </a:cubicBezTo>
                  <a:cubicBezTo>
                    <a:pt x="281" y="156"/>
                    <a:pt x="282" y="156"/>
                    <a:pt x="282" y="156"/>
                  </a:cubicBezTo>
                  <a:cubicBezTo>
                    <a:pt x="283" y="156"/>
                    <a:pt x="283" y="156"/>
                    <a:pt x="284" y="156"/>
                  </a:cubicBezTo>
                  <a:cubicBezTo>
                    <a:pt x="285" y="156"/>
                    <a:pt x="287" y="157"/>
                    <a:pt x="289" y="158"/>
                  </a:cubicBezTo>
                  <a:cubicBezTo>
                    <a:pt x="290" y="159"/>
                    <a:pt x="290" y="160"/>
                    <a:pt x="291" y="161"/>
                  </a:cubicBezTo>
                  <a:cubicBezTo>
                    <a:pt x="291" y="161"/>
                    <a:pt x="291" y="161"/>
                    <a:pt x="291" y="161"/>
                  </a:cubicBezTo>
                  <a:cubicBezTo>
                    <a:pt x="291" y="161"/>
                    <a:pt x="292" y="162"/>
                    <a:pt x="292" y="162"/>
                  </a:cubicBezTo>
                  <a:cubicBezTo>
                    <a:pt x="293" y="161"/>
                    <a:pt x="294" y="161"/>
                    <a:pt x="294" y="161"/>
                  </a:cubicBezTo>
                  <a:cubicBezTo>
                    <a:pt x="295" y="160"/>
                    <a:pt x="296" y="160"/>
                    <a:pt x="297" y="160"/>
                  </a:cubicBezTo>
                  <a:cubicBezTo>
                    <a:pt x="300" y="159"/>
                    <a:pt x="302" y="158"/>
                    <a:pt x="304" y="158"/>
                  </a:cubicBezTo>
                  <a:cubicBezTo>
                    <a:pt x="304" y="158"/>
                    <a:pt x="304" y="158"/>
                    <a:pt x="304" y="158"/>
                  </a:cubicBezTo>
                  <a:cubicBezTo>
                    <a:pt x="306" y="158"/>
                    <a:pt x="309" y="159"/>
                    <a:pt x="312" y="160"/>
                  </a:cubicBezTo>
                  <a:cubicBezTo>
                    <a:pt x="313" y="160"/>
                    <a:pt x="313" y="160"/>
                    <a:pt x="313" y="160"/>
                  </a:cubicBezTo>
                  <a:cubicBezTo>
                    <a:pt x="313" y="161"/>
                    <a:pt x="313" y="161"/>
                    <a:pt x="313" y="161"/>
                  </a:cubicBezTo>
                  <a:cubicBezTo>
                    <a:pt x="315" y="161"/>
                    <a:pt x="317" y="162"/>
                    <a:pt x="319" y="163"/>
                  </a:cubicBezTo>
                  <a:cubicBezTo>
                    <a:pt x="320" y="164"/>
                    <a:pt x="321" y="166"/>
                    <a:pt x="321" y="167"/>
                  </a:cubicBezTo>
                  <a:cubicBezTo>
                    <a:pt x="322" y="167"/>
                    <a:pt x="322" y="167"/>
                    <a:pt x="322" y="167"/>
                  </a:cubicBezTo>
                  <a:cubicBezTo>
                    <a:pt x="322" y="168"/>
                    <a:pt x="322" y="169"/>
                    <a:pt x="322" y="170"/>
                  </a:cubicBezTo>
                  <a:cubicBezTo>
                    <a:pt x="323" y="170"/>
                    <a:pt x="323" y="170"/>
                    <a:pt x="323" y="170"/>
                  </a:cubicBezTo>
                  <a:cubicBezTo>
                    <a:pt x="323" y="170"/>
                    <a:pt x="323" y="170"/>
                    <a:pt x="324" y="170"/>
                  </a:cubicBezTo>
                  <a:cubicBezTo>
                    <a:pt x="324" y="170"/>
                    <a:pt x="325" y="170"/>
                    <a:pt x="325" y="170"/>
                  </a:cubicBezTo>
                  <a:cubicBezTo>
                    <a:pt x="326" y="170"/>
                    <a:pt x="326" y="170"/>
                    <a:pt x="326" y="170"/>
                  </a:cubicBezTo>
                  <a:cubicBezTo>
                    <a:pt x="326" y="170"/>
                    <a:pt x="326" y="170"/>
                    <a:pt x="326" y="170"/>
                  </a:cubicBezTo>
                  <a:cubicBezTo>
                    <a:pt x="327" y="170"/>
                    <a:pt x="328" y="169"/>
                    <a:pt x="329" y="169"/>
                  </a:cubicBezTo>
                  <a:cubicBezTo>
                    <a:pt x="329" y="169"/>
                    <a:pt x="330" y="169"/>
                    <a:pt x="330" y="169"/>
                  </a:cubicBezTo>
                  <a:cubicBezTo>
                    <a:pt x="332" y="169"/>
                    <a:pt x="335" y="170"/>
                    <a:pt x="337" y="171"/>
                  </a:cubicBezTo>
                  <a:cubicBezTo>
                    <a:pt x="339" y="172"/>
                    <a:pt x="340" y="173"/>
                    <a:pt x="341" y="174"/>
                  </a:cubicBezTo>
                  <a:cubicBezTo>
                    <a:pt x="347" y="165"/>
                    <a:pt x="347" y="165"/>
                    <a:pt x="347" y="165"/>
                  </a:cubicBezTo>
                  <a:cubicBezTo>
                    <a:pt x="367" y="179"/>
                    <a:pt x="367" y="179"/>
                    <a:pt x="367" y="179"/>
                  </a:cubicBezTo>
                  <a:cubicBezTo>
                    <a:pt x="359" y="192"/>
                    <a:pt x="359" y="192"/>
                    <a:pt x="359" y="192"/>
                  </a:cubicBezTo>
                  <a:cubicBezTo>
                    <a:pt x="359" y="193"/>
                    <a:pt x="359" y="193"/>
                    <a:pt x="360" y="193"/>
                  </a:cubicBezTo>
                  <a:cubicBezTo>
                    <a:pt x="360" y="194"/>
                    <a:pt x="360" y="196"/>
                    <a:pt x="360" y="198"/>
                  </a:cubicBezTo>
                  <a:cubicBezTo>
                    <a:pt x="360" y="199"/>
                    <a:pt x="360" y="199"/>
                    <a:pt x="360" y="199"/>
                  </a:cubicBezTo>
                  <a:cubicBezTo>
                    <a:pt x="360" y="199"/>
                    <a:pt x="360" y="199"/>
                    <a:pt x="360" y="199"/>
                  </a:cubicBezTo>
                  <a:cubicBezTo>
                    <a:pt x="360" y="200"/>
                    <a:pt x="360" y="200"/>
                    <a:pt x="360" y="201"/>
                  </a:cubicBezTo>
                  <a:cubicBezTo>
                    <a:pt x="360" y="201"/>
                    <a:pt x="360" y="202"/>
                    <a:pt x="360" y="203"/>
                  </a:cubicBezTo>
                  <a:cubicBezTo>
                    <a:pt x="360" y="203"/>
                    <a:pt x="361" y="204"/>
                    <a:pt x="361" y="205"/>
                  </a:cubicBezTo>
                  <a:cubicBezTo>
                    <a:pt x="361" y="206"/>
                    <a:pt x="361" y="207"/>
                    <a:pt x="362" y="207"/>
                  </a:cubicBezTo>
                  <a:cubicBezTo>
                    <a:pt x="362" y="207"/>
                    <a:pt x="362" y="208"/>
                    <a:pt x="362" y="208"/>
                  </a:cubicBezTo>
                  <a:cubicBezTo>
                    <a:pt x="362" y="209"/>
                    <a:pt x="363" y="211"/>
                    <a:pt x="362" y="213"/>
                  </a:cubicBezTo>
                  <a:cubicBezTo>
                    <a:pt x="362" y="215"/>
                    <a:pt x="360" y="218"/>
                    <a:pt x="359" y="219"/>
                  </a:cubicBezTo>
                  <a:cubicBezTo>
                    <a:pt x="357" y="220"/>
                    <a:pt x="356" y="220"/>
                    <a:pt x="355" y="221"/>
                  </a:cubicBezTo>
                  <a:cubicBezTo>
                    <a:pt x="354" y="221"/>
                    <a:pt x="354" y="221"/>
                    <a:pt x="354" y="221"/>
                  </a:cubicBezTo>
                  <a:cubicBezTo>
                    <a:pt x="354" y="221"/>
                    <a:pt x="354" y="222"/>
                    <a:pt x="353" y="222"/>
                  </a:cubicBezTo>
                  <a:cubicBezTo>
                    <a:pt x="354" y="224"/>
                    <a:pt x="354" y="225"/>
                    <a:pt x="354" y="227"/>
                  </a:cubicBezTo>
                  <a:cubicBezTo>
                    <a:pt x="354" y="227"/>
                    <a:pt x="354" y="227"/>
                    <a:pt x="354" y="227"/>
                  </a:cubicBezTo>
                  <a:cubicBezTo>
                    <a:pt x="354" y="227"/>
                    <a:pt x="354" y="228"/>
                    <a:pt x="353" y="229"/>
                  </a:cubicBezTo>
                  <a:cubicBezTo>
                    <a:pt x="352" y="236"/>
                    <a:pt x="352" y="236"/>
                    <a:pt x="352" y="236"/>
                  </a:cubicBezTo>
                  <a:cubicBezTo>
                    <a:pt x="350" y="235"/>
                    <a:pt x="350" y="235"/>
                    <a:pt x="350" y="235"/>
                  </a:cubicBezTo>
                  <a:cubicBezTo>
                    <a:pt x="350" y="235"/>
                    <a:pt x="350" y="236"/>
                    <a:pt x="349" y="236"/>
                  </a:cubicBezTo>
                  <a:cubicBezTo>
                    <a:pt x="348" y="238"/>
                    <a:pt x="345" y="239"/>
                    <a:pt x="344" y="239"/>
                  </a:cubicBezTo>
                  <a:cubicBezTo>
                    <a:pt x="344" y="240"/>
                    <a:pt x="343" y="240"/>
                    <a:pt x="343" y="240"/>
                  </a:cubicBezTo>
                  <a:cubicBezTo>
                    <a:pt x="343" y="241"/>
                    <a:pt x="342" y="242"/>
                    <a:pt x="342" y="242"/>
                  </a:cubicBezTo>
                  <a:cubicBezTo>
                    <a:pt x="342" y="243"/>
                    <a:pt x="342" y="245"/>
                    <a:pt x="342" y="246"/>
                  </a:cubicBezTo>
                  <a:cubicBezTo>
                    <a:pt x="342" y="246"/>
                    <a:pt x="341" y="247"/>
                    <a:pt x="341" y="247"/>
                  </a:cubicBezTo>
                  <a:cubicBezTo>
                    <a:pt x="341" y="249"/>
                    <a:pt x="340" y="250"/>
                    <a:pt x="340" y="250"/>
                  </a:cubicBezTo>
                  <a:cubicBezTo>
                    <a:pt x="340" y="251"/>
                    <a:pt x="339" y="254"/>
                    <a:pt x="339" y="256"/>
                  </a:cubicBezTo>
                  <a:cubicBezTo>
                    <a:pt x="339" y="256"/>
                    <a:pt x="339" y="256"/>
                    <a:pt x="339" y="256"/>
                  </a:cubicBezTo>
                  <a:cubicBezTo>
                    <a:pt x="338" y="257"/>
                    <a:pt x="338" y="259"/>
                    <a:pt x="338" y="260"/>
                  </a:cubicBezTo>
                  <a:cubicBezTo>
                    <a:pt x="339" y="261"/>
                    <a:pt x="339" y="264"/>
                    <a:pt x="340" y="265"/>
                  </a:cubicBezTo>
                  <a:cubicBezTo>
                    <a:pt x="340" y="266"/>
                    <a:pt x="342" y="267"/>
                    <a:pt x="342" y="268"/>
                  </a:cubicBezTo>
                  <a:cubicBezTo>
                    <a:pt x="343" y="269"/>
                    <a:pt x="343" y="271"/>
                    <a:pt x="343" y="272"/>
                  </a:cubicBezTo>
                  <a:cubicBezTo>
                    <a:pt x="343" y="273"/>
                    <a:pt x="344" y="275"/>
                    <a:pt x="345" y="276"/>
                  </a:cubicBezTo>
                  <a:cubicBezTo>
                    <a:pt x="346" y="277"/>
                    <a:pt x="348" y="279"/>
                    <a:pt x="349" y="279"/>
                  </a:cubicBezTo>
                  <a:cubicBezTo>
                    <a:pt x="350" y="279"/>
                    <a:pt x="350" y="279"/>
                    <a:pt x="351" y="279"/>
                  </a:cubicBezTo>
                  <a:cubicBezTo>
                    <a:pt x="351" y="278"/>
                    <a:pt x="352" y="277"/>
                    <a:pt x="353" y="277"/>
                  </a:cubicBezTo>
                  <a:cubicBezTo>
                    <a:pt x="353" y="277"/>
                    <a:pt x="354" y="276"/>
                    <a:pt x="354" y="276"/>
                  </a:cubicBezTo>
                  <a:cubicBezTo>
                    <a:pt x="355" y="275"/>
                    <a:pt x="356" y="275"/>
                    <a:pt x="356" y="274"/>
                  </a:cubicBezTo>
                  <a:cubicBezTo>
                    <a:pt x="357" y="274"/>
                    <a:pt x="357" y="274"/>
                    <a:pt x="357" y="274"/>
                  </a:cubicBezTo>
                  <a:cubicBezTo>
                    <a:pt x="357" y="274"/>
                    <a:pt x="357" y="273"/>
                    <a:pt x="357" y="273"/>
                  </a:cubicBezTo>
                  <a:cubicBezTo>
                    <a:pt x="358" y="272"/>
                    <a:pt x="359" y="271"/>
                    <a:pt x="361" y="270"/>
                  </a:cubicBezTo>
                  <a:cubicBezTo>
                    <a:pt x="361" y="270"/>
                    <a:pt x="361" y="270"/>
                    <a:pt x="361" y="270"/>
                  </a:cubicBezTo>
                  <a:cubicBezTo>
                    <a:pt x="362" y="269"/>
                    <a:pt x="363" y="268"/>
                    <a:pt x="363" y="268"/>
                  </a:cubicBezTo>
                  <a:cubicBezTo>
                    <a:pt x="364" y="267"/>
                    <a:pt x="365" y="266"/>
                    <a:pt x="366" y="265"/>
                  </a:cubicBezTo>
                  <a:cubicBezTo>
                    <a:pt x="367" y="264"/>
                    <a:pt x="368" y="262"/>
                    <a:pt x="368" y="261"/>
                  </a:cubicBezTo>
                  <a:cubicBezTo>
                    <a:pt x="369" y="261"/>
                    <a:pt x="370" y="260"/>
                    <a:pt x="371" y="259"/>
                  </a:cubicBezTo>
                  <a:cubicBezTo>
                    <a:pt x="371" y="259"/>
                    <a:pt x="373" y="259"/>
                    <a:pt x="374" y="259"/>
                  </a:cubicBezTo>
                  <a:cubicBezTo>
                    <a:pt x="375" y="260"/>
                    <a:pt x="376" y="261"/>
                    <a:pt x="377" y="262"/>
                  </a:cubicBezTo>
                  <a:cubicBezTo>
                    <a:pt x="378" y="263"/>
                    <a:pt x="379" y="266"/>
                    <a:pt x="380" y="267"/>
                  </a:cubicBezTo>
                  <a:cubicBezTo>
                    <a:pt x="380" y="268"/>
                    <a:pt x="380" y="268"/>
                    <a:pt x="380" y="269"/>
                  </a:cubicBezTo>
                  <a:cubicBezTo>
                    <a:pt x="380" y="269"/>
                    <a:pt x="380" y="269"/>
                    <a:pt x="380" y="269"/>
                  </a:cubicBezTo>
                  <a:cubicBezTo>
                    <a:pt x="381" y="270"/>
                    <a:pt x="381" y="272"/>
                    <a:pt x="381" y="273"/>
                  </a:cubicBezTo>
                  <a:cubicBezTo>
                    <a:pt x="382" y="274"/>
                    <a:pt x="383" y="275"/>
                    <a:pt x="384" y="276"/>
                  </a:cubicBezTo>
                  <a:cubicBezTo>
                    <a:pt x="385" y="276"/>
                    <a:pt x="387" y="276"/>
                    <a:pt x="388" y="276"/>
                  </a:cubicBezTo>
                  <a:cubicBezTo>
                    <a:pt x="389" y="277"/>
                    <a:pt x="390" y="278"/>
                    <a:pt x="391" y="278"/>
                  </a:cubicBezTo>
                  <a:cubicBezTo>
                    <a:pt x="392" y="279"/>
                    <a:pt x="393" y="282"/>
                    <a:pt x="394" y="283"/>
                  </a:cubicBezTo>
                  <a:cubicBezTo>
                    <a:pt x="395" y="283"/>
                    <a:pt x="397" y="283"/>
                    <a:pt x="399" y="284"/>
                  </a:cubicBezTo>
                  <a:cubicBezTo>
                    <a:pt x="399" y="284"/>
                    <a:pt x="400" y="285"/>
                    <a:pt x="401" y="285"/>
                  </a:cubicBezTo>
                  <a:cubicBezTo>
                    <a:pt x="402" y="285"/>
                    <a:pt x="403" y="285"/>
                    <a:pt x="404" y="284"/>
                  </a:cubicBezTo>
                  <a:cubicBezTo>
                    <a:pt x="404" y="283"/>
                    <a:pt x="404" y="282"/>
                    <a:pt x="404" y="281"/>
                  </a:cubicBezTo>
                  <a:cubicBezTo>
                    <a:pt x="403" y="281"/>
                    <a:pt x="402" y="280"/>
                    <a:pt x="402" y="280"/>
                  </a:cubicBezTo>
                  <a:cubicBezTo>
                    <a:pt x="402" y="279"/>
                    <a:pt x="403" y="278"/>
                    <a:pt x="403" y="277"/>
                  </a:cubicBezTo>
                  <a:cubicBezTo>
                    <a:pt x="404" y="277"/>
                    <a:pt x="406" y="277"/>
                    <a:pt x="406" y="277"/>
                  </a:cubicBezTo>
                  <a:cubicBezTo>
                    <a:pt x="407" y="278"/>
                    <a:pt x="408" y="278"/>
                    <a:pt x="408" y="279"/>
                  </a:cubicBezTo>
                  <a:cubicBezTo>
                    <a:pt x="408" y="280"/>
                    <a:pt x="409" y="282"/>
                    <a:pt x="409" y="282"/>
                  </a:cubicBezTo>
                  <a:cubicBezTo>
                    <a:pt x="409" y="283"/>
                    <a:pt x="408" y="285"/>
                    <a:pt x="408" y="286"/>
                  </a:cubicBezTo>
                  <a:cubicBezTo>
                    <a:pt x="409" y="287"/>
                    <a:pt x="411" y="288"/>
                    <a:pt x="411" y="289"/>
                  </a:cubicBezTo>
                  <a:cubicBezTo>
                    <a:pt x="412" y="289"/>
                    <a:pt x="414" y="289"/>
                    <a:pt x="415" y="289"/>
                  </a:cubicBezTo>
                  <a:cubicBezTo>
                    <a:pt x="416" y="289"/>
                    <a:pt x="418" y="288"/>
                    <a:pt x="418" y="287"/>
                  </a:cubicBezTo>
                  <a:cubicBezTo>
                    <a:pt x="419" y="287"/>
                    <a:pt x="419" y="285"/>
                    <a:pt x="420" y="285"/>
                  </a:cubicBezTo>
                  <a:cubicBezTo>
                    <a:pt x="421" y="284"/>
                    <a:pt x="425" y="284"/>
                    <a:pt x="427" y="284"/>
                  </a:cubicBezTo>
                  <a:cubicBezTo>
                    <a:pt x="428" y="284"/>
                    <a:pt x="431" y="283"/>
                    <a:pt x="432" y="283"/>
                  </a:cubicBezTo>
                  <a:cubicBezTo>
                    <a:pt x="433" y="283"/>
                    <a:pt x="436" y="284"/>
                    <a:pt x="437" y="285"/>
                  </a:cubicBezTo>
                  <a:cubicBezTo>
                    <a:pt x="438" y="285"/>
                    <a:pt x="440" y="285"/>
                    <a:pt x="441" y="285"/>
                  </a:cubicBezTo>
                  <a:cubicBezTo>
                    <a:pt x="442" y="285"/>
                    <a:pt x="443" y="287"/>
                    <a:pt x="444" y="287"/>
                  </a:cubicBezTo>
                  <a:cubicBezTo>
                    <a:pt x="445" y="288"/>
                    <a:pt x="448" y="290"/>
                    <a:pt x="449" y="292"/>
                  </a:cubicBezTo>
                  <a:cubicBezTo>
                    <a:pt x="449" y="292"/>
                    <a:pt x="449" y="294"/>
                    <a:pt x="449" y="295"/>
                  </a:cubicBezTo>
                  <a:cubicBezTo>
                    <a:pt x="450" y="295"/>
                    <a:pt x="452" y="294"/>
                    <a:pt x="453" y="294"/>
                  </a:cubicBezTo>
                  <a:cubicBezTo>
                    <a:pt x="454" y="294"/>
                    <a:pt x="455" y="295"/>
                    <a:pt x="455" y="296"/>
                  </a:cubicBezTo>
                  <a:cubicBezTo>
                    <a:pt x="456" y="297"/>
                    <a:pt x="456" y="299"/>
                    <a:pt x="457" y="299"/>
                  </a:cubicBezTo>
                  <a:cubicBezTo>
                    <a:pt x="458" y="300"/>
                    <a:pt x="459" y="301"/>
                    <a:pt x="460" y="300"/>
                  </a:cubicBezTo>
                  <a:cubicBezTo>
                    <a:pt x="461" y="300"/>
                    <a:pt x="461" y="298"/>
                    <a:pt x="461" y="297"/>
                  </a:cubicBezTo>
                  <a:cubicBezTo>
                    <a:pt x="461" y="296"/>
                    <a:pt x="459" y="295"/>
                    <a:pt x="459" y="295"/>
                  </a:cubicBezTo>
                  <a:cubicBezTo>
                    <a:pt x="459" y="294"/>
                    <a:pt x="460" y="292"/>
                    <a:pt x="461" y="292"/>
                  </a:cubicBezTo>
                  <a:cubicBezTo>
                    <a:pt x="462" y="291"/>
                    <a:pt x="464" y="292"/>
                    <a:pt x="465" y="292"/>
                  </a:cubicBezTo>
                  <a:cubicBezTo>
                    <a:pt x="466" y="293"/>
                    <a:pt x="466" y="296"/>
                    <a:pt x="467" y="297"/>
                  </a:cubicBezTo>
                  <a:cubicBezTo>
                    <a:pt x="468" y="298"/>
                    <a:pt x="471" y="298"/>
                    <a:pt x="472" y="299"/>
                  </a:cubicBezTo>
                  <a:cubicBezTo>
                    <a:pt x="473" y="299"/>
                    <a:pt x="474" y="301"/>
                    <a:pt x="475" y="302"/>
                  </a:cubicBezTo>
                  <a:cubicBezTo>
                    <a:pt x="475" y="303"/>
                    <a:pt x="476" y="304"/>
                    <a:pt x="477" y="304"/>
                  </a:cubicBezTo>
                  <a:cubicBezTo>
                    <a:pt x="478" y="305"/>
                    <a:pt x="480" y="305"/>
                    <a:pt x="481" y="304"/>
                  </a:cubicBezTo>
                  <a:cubicBezTo>
                    <a:pt x="482" y="304"/>
                    <a:pt x="481" y="302"/>
                    <a:pt x="481" y="301"/>
                  </a:cubicBezTo>
                  <a:cubicBezTo>
                    <a:pt x="481" y="299"/>
                    <a:pt x="479" y="297"/>
                    <a:pt x="479" y="296"/>
                  </a:cubicBezTo>
                  <a:cubicBezTo>
                    <a:pt x="478" y="295"/>
                    <a:pt x="476" y="293"/>
                    <a:pt x="476" y="291"/>
                  </a:cubicBezTo>
                  <a:cubicBezTo>
                    <a:pt x="476" y="290"/>
                    <a:pt x="477" y="288"/>
                    <a:pt x="476" y="286"/>
                  </a:cubicBezTo>
                  <a:cubicBezTo>
                    <a:pt x="476" y="285"/>
                    <a:pt x="474" y="284"/>
                    <a:pt x="473" y="283"/>
                  </a:cubicBezTo>
                  <a:cubicBezTo>
                    <a:pt x="472" y="282"/>
                    <a:pt x="470" y="281"/>
                    <a:pt x="469" y="280"/>
                  </a:cubicBezTo>
                  <a:cubicBezTo>
                    <a:pt x="468" y="279"/>
                    <a:pt x="465" y="278"/>
                    <a:pt x="464" y="277"/>
                  </a:cubicBezTo>
                  <a:cubicBezTo>
                    <a:pt x="463" y="275"/>
                    <a:pt x="462" y="273"/>
                    <a:pt x="462" y="271"/>
                  </a:cubicBezTo>
                  <a:cubicBezTo>
                    <a:pt x="462" y="270"/>
                    <a:pt x="462" y="268"/>
                    <a:pt x="463" y="267"/>
                  </a:cubicBezTo>
                  <a:cubicBezTo>
                    <a:pt x="463" y="266"/>
                    <a:pt x="463" y="264"/>
                    <a:pt x="463" y="264"/>
                  </a:cubicBezTo>
                  <a:cubicBezTo>
                    <a:pt x="463" y="263"/>
                    <a:pt x="462" y="262"/>
                    <a:pt x="461" y="262"/>
                  </a:cubicBezTo>
                  <a:cubicBezTo>
                    <a:pt x="461" y="261"/>
                    <a:pt x="459" y="262"/>
                    <a:pt x="458" y="261"/>
                  </a:cubicBezTo>
                  <a:cubicBezTo>
                    <a:pt x="458" y="261"/>
                    <a:pt x="457" y="259"/>
                    <a:pt x="457" y="259"/>
                  </a:cubicBezTo>
                  <a:cubicBezTo>
                    <a:pt x="457" y="257"/>
                    <a:pt x="459" y="255"/>
                    <a:pt x="459" y="254"/>
                  </a:cubicBezTo>
                  <a:cubicBezTo>
                    <a:pt x="459" y="253"/>
                    <a:pt x="459" y="251"/>
                    <a:pt x="459" y="250"/>
                  </a:cubicBezTo>
                  <a:cubicBezTo>
                    <a:pt x="459" y="248"/>
                    <a:pt x="457" y="246"/>
                    <a:pt x="455" y="244"/>
                  </a:cubicBezTo>
                  <a:cubicBezTo>
                    <a:pt x="454" y="243"/>
                    <a:pt x="449" y="241"/>
                    <a:pt x="447" y="239"/>
                  </a:cubicBezTo>
                  <a:cubicBezTo>
                    <a:pt x="446" y="238"/>
                    <a:pt x="444" y="236"/>
                    <a:pt x="443" y="235"/>
                  </a:cubicBezTo>
                  <a:cubicBezTo>
                    <a:pt x="441" y="234"/>
                    <a:pt x="438" y="232"/>
                    <a:pt x="437" y="231"/>
                  </a:cubicBezTo>
                  <a:cubicBezTo>
                    <a:pt x="435" y="228"/>
                    <a:pt x="435" y="223"/>
                    <a:pt x="434" y="220"/>
                  </a:cubicBezTo>
                  <a:cubicBezTo>
                    <a:pt x="433" y="219"/>
                    <a:pt x="432" y="216"/>
                    <a:pt x="432" y="214"/>
                  </a:cubicBezTo>
                  <a:cubicBezTo>
                    <a:pt x="432" y="213"/>
                    <a:pt x="431" y="210"/>
                    <a:pt x="431" y="209"/>
                  </a:cubicBezTo>
                  <a:cubicBezTo>
                    <a:pt x="430" y="208"/>
                    <a:pt x="428" y="207"/>
                    <a:pt x="427" y="206"/>
                  </a:cubicBezTo>
                  <a:cubicBezTo>
                    <a:pt x="427" y="205"/>
                    <a:pt x="427" y="202"/>
                    <a:pt x="426" y="201"/>
                  </a:cubicBezTo>
                  <a:cubicBezTo>
                    <a:pt x="426" y="200"/>
                    <a:pt x="426" y="198"/>
                    <a:pt x="426" y="197"/>
                  </a:cubicBezTo>
                  <a:cubicBezTo>
                    <a:pt x="425" y="195"/>
                    <a:pt x="422" y="193"/>
                    <a:pt x="422" y="193"/>
                  </a:cubicBezTo>
                  <a:cubicBezTo>
                    <a:pt x="422" y="193"/>
                    <a:pt x="420" y="191"/>
                    <a:pt x="420" y="190"/>
                  </a:cubicBezTo>
                  <a:cubicBezTo>
                    <a:pt x="420" y="189"/>
                    <a:pt x="421" y="188"/>
                    <a:pt x="421" y="187"/>
                  </a:cubicBezTo>
                  <a:cubicBezTo>
                    <a:pt x="421" y="186"/>
                    <a:pt x="423" y="185"/>
                    <a:pt x="423" y="184"/>
                  </a:cubicBezTo>
                  <a:cubicBezTo>
                    <a:pt x="424" y="183"/>
                    <a:pt x="425" y="181"/>
                    <a:pt x="425" y="180"/>
                  </a:cubicBezTo>
                  <a:cubicBezTo>
                    <a:pt x="426" y="179"/>
                    <a:pt x="427" y="177"/>
                    <a:pt x="426" y="175"/>
                  </a:cubicBezTo>
                  <a:cubicBezTo>
                    <a:pt x="426" y="174"/>
                    <a:pt x="424" y="174"/>
                    <a:pt x="424" y="173"/>
                  </a:cubicBezTo>
                  <a:cubicBezTo>
                    <a:pt x="423" y="172"/>
                    <a:pt x="422" y="171"/>
                    <a:pt x="422" y="171"/>
                  </a:cubicBezTo>
                  <a:cubicBezTo>
                    <a:pt x="422" y="170"/>
                    <a:pt x="423" y="169"/>
                    <a:pt x="423" y="168"/>
                  </a:cubicBezTo>
                  <a:cubicBezTo>
                    <a:pt x="423" y="167"/>
                    <a:pt x="422" y="166"/>
                    <a:pt x="422" y="165"/>
                  </a:cubicBezTo>
                  <a:cubicBezTo>
                    <a:pt x="423" y="164"/>
                    <a:pt x="424" y="163"/>
                    <a:pt x="425" y="162"/>
                  </a:cubicBezTo>
                  <a:cubicBezTo>
                    <a:pt x="425" y="161"/>
                    <a:pt x="426" y="158"/>
                    <a:pt x="426" y="157"/>
                  </a:cubicBezTo>
                  <a:cubicBezTo>
                    <a:pt x="425" y="156"/>
                    <a:pt x="423" y="155"/>
                    <a:pt x="423" y="154"/>
                  </a:cubicBezTo>
                  <a:cubicBezTo>
                    <a:pt x="423" y="154"/>
                    <a:pt x="422" y="152"/>
                    <a:pt x="422" y="152"/>
                  </a:cubicBezTo>
                  <a:cubicBezTo>
                    <a:pt x="423" y="151"/>
                    <a:pt x="424" y="149"/>
                    <a:pt x="425" y="149"/>
                  </a:cubicBezTo>
                  <a:cubicBezTo>
                    <a:pt x="426" y="148"/>
                    <a:pt x="428" y="147"/>
                    <a:pt x="429" y="146"/>
                  </a:cubicBezTo>
                  <a:cubicBezTo>
                    <a:pt x="429" y="145"/>
                    <a:pt x="431" y="143"/>
                    <a:pt x="431" y="142"/>
                  </a:cubicBezTo>
                  <a:cubicBezTo>
                    <a:pt x="431" y="141"/>
                    <a:pt x="429" y="139"/>
                    <a:pt x="428" y="139"/>
                  </a:cubicBezTo>
                  <a:cubicBezTo>
                    <a:pt x="427" y="138"/>
                    <a:pt x="425" y="138"/>
                    <a:pt x="425" y="137"/>
                  </a:cubicBezTo>
                  <a:cubicBezTo>
                    <a:pt x="424" y="136"/>
                    <a:pt x="424" y="133"/>
                    <a:pt x="424" y="132"/>
                  </a:cubicBezTo>
                  <a:cubicBezTo>
                    <a:pt x="424" y="131"/>
                    <a:pt x="423" y="130"/>
                    <a:pt x="422" y="130"/>
                  </a:cubicBezTo>
                  <a:cubicBezTo>
                    <a:pt x="422" y="128"/>
                    <a:pt x="421" y="124"/>
                    <a:pt x="420" y="123"/>
                  </a:cubicBezTo>
                  <a:cubicBezTo>
                    <a:pt x="419" y="122"/>
                    <a:pt x="417" y="121"/>
                    <a:pt x="416" y="121"/>
                  </a:cubicBezTo>
                  <a:cubicBezTo>
                    <a:pt x="415" y="120"/>
                    <a:pt x="412" y="119"/>
                    <a:pt x="411" y="119"/>
                  </a:cubicBezTo>
                  <a:cubicBezTo>
                    <a:pt x="410" y="119"/>
                    <a:pt x="408" y="119"/>
                    <a:pt x="407" y="119"/>
                  </a:cubicBezTo>
                  <a:cubicBezTo>
                    <a:pt x="406" y="118"/>
                    <a:pt x="405" y="117"/>
                    <a:pt x="404" y="116"/>
                  </a:cubicBezTo>
                  <a:cubicBezTo>
                    <a:pt x="404" y="115"/>
                    <a:pt x="404" y="113"/>
                    <a:pt x="404" y="112"/>
                  </a:cubicBezTo>
                  <a:cubicBezTo>
                    <a:pt x="404" y="111"/>
                    <a:pt x="405" y="110"/>
                    <a:pt x="406" y="110"/>
                  </a:cubicBezTo>
                  <a:cubicBezTo>
                    <a:pt x="406" y="110"/>
                    <a:pt x="407" y="111"/>
                    <a:pt x="407" y="111"/>
                  </a:cubicBezTo>
                  <a:cubicBezTo>
                    <a:pt x="408" y="112"/>
                    <a:pt x="408" y="114"/>
                    <a:pt x="409" y="114"/>
                  </a:cubicBezTo>
                  <a:cubicBezTo>
                    <a:pt x="410" y="114"/>
                    <a:pt x="411" y="114"/>
                    <a:pt x="411" y="114"/>
                  </a:cubicBezTo>
                  <a:cubicBezTo>
                    <a:pt x="413" y="113"/>
                    <a:pt x="415" y="112"/>
                    <a:pt x="416" y="111"/>
                  </a:cubicBezTo>
                  <a:cubicBezTo>
                    <a:pt x="417" y="111"/>
                    <a:pt x="418" y="110"/>
                    <a:pt x="419" y="109"/>
                  </a:cubicBezTo>
                  <a:cubicBezTo>
                    <a:pt x="419" y="108"/>
                    <a:pt x="420" y="106"/>
                    <a:pt x="420" y="105"/>
                  </a:cubicBezTo>
                  <a:cubicBezTo>
                    <a:pt x="421" y="104"/>
                    <a:pt x="422" y="102"/>
                    <a:pt x="421" y="102"/>
                  </a:cubicBezTo>
                  <a:cubicBezTo>
                    <a:pt x="421" y="101"/>
                    <a:pt x="419" y="101"/>
                    <a:pt x="418" y="100"/>
                  </a:cubicBezTo>
                  <a:cubicBezTo>
                    <a:pt x="418" y="99"/>
                    <a:pt x="419" y="98"/>
                    <a:pt x="419" y="98"/>
                  </a:cubicBezTo>
                  <a:cubicBezTo>
                    <a:pt x="419" y="96"/>
                    <a:pt x="419" y="93"/>
                    <a:pt x="420" y="92"/>
                  </a:cubicBezTo>
                  <a:cubicBezTo>
                    <a:pt x="421" y="91"/>
                    <a:pt x="424" y="91"/>
                    <a:pt x="424" y="91"/>
                  </a:cubicBezTo>
                  <a:cubicBezTo>
                    <a:pt x="425" y="90"/>
                    <a:pt x="425" y="89"/>
                    <a:pt x="425" y="89"/>
                  </a:cubicBezTo>
                  <a:cubicBezTo>
                    <a:pt x="425" y="88"/>
                    <a:pt x="424" y="87"/>
                    <a:pt x="424" y="86"/>
                  </a:cubicBezTo>
                  <a:cubicBezTo>
                    <a:pt x="423" y="86"/>
                    <a:pt x="422" y="84"/>
                    <a:pt x="422" y="83"/>
                  </a:cubicBezTo>
                  <a:cubicBezTo>
                    <a:pt x="422" y="83"/>
                    <a:pt x="422" y="81"/>
                    <a:pt x="423" y="81"/>
                  </a:cubicBezTo>
                  <a:cubicBezTo>
                    <a:pt x="424" y="80"/>
                    <a:pt x="425" y="80"/>
                    <a:pt x="426" y="80"/>
                  </a:cubicBezTo>
                  <a:cubicBezTo>
                    <a:pt x="427" y="80"/>
                    <a:pt x="427" y="80"/>
                    <a:pt x="428" y="81"/>
                  </a:cubicBezTo>
                  <a:cubicBezTo>
                    <a:pt x="428" y="81"/>
                    <a:pt x="429" y="83"/>
                    <a:pt x="429" y="84"/>
                  </a:cubicBezTo>
                  <a:cubicBezTo>
                    <a:pt x="429" y="84"/>
                    <a:pt x="429" y="86"/>
                    <a:pt x="429" y="87"/>
                  </a:cubicBezTo>
                  <a:cubicBezTo>
                    <a:pt x="429" y="88"/>
                    <a:pt x="430" y="90"/>
                    <a:pt x="431" y="90"/>
                  </a:cubicBezTo>
                  <a:cubicBezTo>
                    <a:pt x="431" y="90"/>
                    <a:pt x="432" y="89"/>
                    <a:pt x="432" y="89"/>
                  </a:cubicBezTo>
                  <a:cubicBezTo>
                    <a:pt x="433" y="88"/>
                    <a:pt x="434" y="86"/>
                    <a:pt x="434" y="85"/>
                  </a:cubicBezTo>
                  <a:cubicBezTo>
                    <a:pt x="434" y="84"/>
                    <a:pt x="433" y="83"/>
                    <a:pt x="432" y="82"/>
                  </a:cubicBezTo>
                  <a:cubicBezTo>
                    <a:pt x="432" y="81"/>
                    <a:pt x="432" y="79"/>
                    <a:pt x="433" y="78"/>
                  </a:cubicBezTo>
                  <a:cubicBezTo>
                    <a:pt x="433" y="78"/>
                    <a:pt x="434" y="77"/>
                    <a:pt x="435" y="77"/>
                  </a:cubicBezTo>
                  <a:cubicBezTo>
                    <a:pt x="435" y="78"/>
                    <a:pt x="436" y="79"/>
                    <a:pt x="437" y="79"/>
                  </a:cubicBezTo>
                  <a:cubicBezTo>
                    <a:pt x="437" y="79"/>
                    <a:pt x="438" y="78"/>
                    <a:pt x="439" y="78"/>
                  </a:cubicBezTo>
                  <a:cubicBezTo>
                    <a:pt x="440" y="77"/>
                    <a:pt x="441" y="75"/>
                    <a:pt x="442" y="74"/>
                  </a:cubicBezTo>
                  <a:cubicBezTo>
                    <a:pt x="442" y="73"/>
                    <a:pt x="443" y="70"/>
                    <a:pt x="443" y="69"/>
                  </a:cubicBezTo>
                  <a:cubicBezTo>
                    <a:pt x="444" y="68"/>
                    <a:pt x="446" y="67"/>
                    <a:pt x="447" y="66"/>
                  </a:cubicBezTo>
                  <a:cubicBezTo>
                    <a:pt x="447" y="66"/>
                    <a:pt x="447" y="63"/>
                    <a:pt x="448" y="62"/>
                  </a:cubicBezTo>
                  <a:cubicBezTo>
                    <a:pt x="448" y="61"/>
                    <a:pt x="451" y="61"/>
                    <a:pt x="452" y="60"/>
                  </a:cubicBezTo>
                  <a:cubicBezTo>
                    <a:pt x="453" y="60"/>
                    <a:pt x="454" y="58"/>
                    <a:pt x="454" y="57"/>
                  </a:cubicBezTo>
                  <a:cubicBezTo>
                    <a:pt x="455" y="56"/>
                    <a:pt x="454" y="54"/>
                    <a:pt x="453" y="53"/>
                  </a:cubicBezTo>
                  <a:cubicBezTo>
                    <a:pt x="453" y="53"/>
                    <a:pt x="452" y="52"/>
                    <a:pt x="451" y="51"/>
                  </a:cubicBezTo>
                  <a:cubicBezTo>
                    <a:pt x="450" y="51"/>
                    <a:pt x="449" y="52"/>
                    <a:pt x="448" y="52"/>
                  </a:cubicBezTo>
                  <a:cubicBezTo>
                    <a:pt x="448" y="52"/>
                    <a:pt x="447" y="52"/>
                    <a:pt x="446" y="52"/>
                  </a:cubicBezTo>
                  <a:cubicBezTo>
                    <a:pt x="446" y="51"/>
                    <a:pt x="445" y="49"/>
                    <a:pt x="445" y="49"/>
                  </a:cubicBezTo>
                  <a:cubicBezTo>
                    <a:pt x="445" y="47"/>
                    <a:pt x="445" y="44"/>
                    <a:pt x="446" y="43"/>
                  </a:cubicBezTo>
                  <a:cubicBezTo>
                    <a:pt x="447" y="41"/>
                    <a:pt x="449" y="39"/>
                    <a:pt x="451" y="39"/>
                  </a:cubicBezTo>
                  <a:cubicBezTo>
                    <a:pt x="452" y="38"/>
                    <a:pt x="454" y="39"/>
                    <a:pt x="455" y="39"/>
                  </a:cubicBezTo>
                  <a:cubicBezTo>
                    <a:pt x="456" y="38"/>
                    <a:pt x="456" y="36"/>
                    <a:pt x="457" y="36"/>
                  </a:cubicBezTo>
                  <a:cubicBezTo>
                    <a:pt x="458" y="35"/>
                    <a:pt x="459" y="35"/>
                    <a:pt x="460" y="35"/>
                  </a:cubicBezTo>
                  <a:cubicBezTo>
                    <a:pt x="461" y="35"/>
                    <a:pt x="462" y="36"/>
                    <a:pt x="462" y="36"/>
                  </a:cubicBezTo>
                  <a:cubicBezTo>
                    <a:pt x="463" y="37"/>
                    <a:pt x="463" y="39"/>
                    <a:pt x="462" y="40"/>
                  </a:cubicBezTo>
                  <a:cubicBezTo>
                    <a:pt x="462" y="41"/>
                    <a:pt x="461" y="42"/>
                    <a:pt x="461" y="43"/>
                  </a:cubicBezTo>
                  <a:cubicBezTo>
                    <a:pt x="461" y="44"/>
                    <a:pt x="460" y="46"/>
                    <a:pt x="460" y="47"/>
                  </a:cubicBezTo>
                  <a:cubicBezTo>
                    <a:pt x="460" y="48"/>
                    <a:pt x="460" y="51"/>
                    <a:pt x="461" y="52"/>
                  </a:cubicBezTo>
                  <a:cubicBezTo>
                    <a:pt x="462" y="52"/>
                    <a:pt x="464" y="52"/>
                    <a:pt x="464" y="53"/>
                  </a:cubicBezTo>
                  <a:cubicBezTo>
                    <a:pt x="465" y="54"/>
                    <a:pt x="464" y="56"/>
                    <a:pt x="464" y="57"/>
                  </a:cubicBezTo>
                  <a:cubicBezTo>
                    <a:pt x="464" y="58"/>
                    <a:pt x="463" y="59"/>
                    <a:pt x="463" y="60"/>
                  </a:cubicBezTo>
                  <a:cubicBezTo>
                    <a:pt x="462" y="61"/>
                    <a:pt x="460" y="62"/>
                    <a:pt x="460" y="63"/>
                  </a:cubicBezTo>
                  <a:cubicBezTo>
                    <a:pt x="459" y="63"/>
                    <a:pt x="459" y="65"/>
                    <a:pt x="460" y="65"/>
                  </a:cubicBezTo>
                  <a:cubicBezTo>
                    <a:pt x="461" y="66"/>
                    <a:pt x="462" y="65"/>
                    <a:pt x="462" y="65"/>
                  </a:cubicBezTo>
                  <a:cubicBezTo>
                    <a:pt x="463" y="65"/>
                    <a:pt x="465" y="65"/>
                    <a:pt x="466" y="66"/>
                  </a:cubicBezTo>
                  <a:cubicBezTo>
                    <a:pt x="466" y="67"/>
                    <a:pt x="465" y="70"/>
                    <a:pt x="464" y="71"/>
                  </a:cubicBezTo>
                  <a:cubicBezTo>
                    <a:pt x="463" y="71"/>
                    <a:pt x="461" y="71"/>
                    <a:pt x="460" y="71"/>
                  </a:cubicBezTo>
                  <a:cubicBezTo>
                    <a:pt x="459" y="71"/>
                    <a:pt x="457" y="70"/>
                    <a:pt x="456" y="69"/>
                  </a:cubicBezTo>
                  <a:cubicBezTo>
                    <a:pt x="455" y="69"/>
                    <a:pt x="453" y="70"/>
                    <a:pt x="452" y="70"/>
                  </a:cubicBezTo>
                  <a:cubicBezTo>
                    <a:pt x="452" y="71"/>
                    <a:pt x="452" y="73"/>
                    <a:pt x="451" y="74"/>
                  </a:cubicBezTo>
                  <a:cubicBezTo>
                    <a:pt x="451" y="74"/>
                    <a:pt x="450" y="75"/>
                    <a:pt x="450" y="75"/>
                  </a:cubicBezTo>
                  <a:cubicBezTo>
                    <a:pt x="450" y="75"/>
                    <a:pt x="449" y="77"/>
                    <a:pt x="449" y="77"/>
                  </a:cubicBezTo>
                  <a:cubicBezTo>
                    <a:pt x="448" y="78"/>
                    <a:pt x="448" y="78"/>
                    <a:pt x="447" y="78"/>
                  </a:cubicBezTo>
                  <a:cubicBezTo>
                    <a:pt x="446" y="79"/>
                    <a:pt x="444" y="79"/>
                    <a:pt x="444" y="80"/>
                  </a:cubicBezTo>
                  <a:cubicBezTo>
                    <a:pt x="444" y="80"/>
                    <a:pt x="443" y="82"/>
                    <a:pt x="444" y="82"/>
                  </a:cubicBezTo>
                  <a:cubicBezTo>
                    <a:pt x="444" y="83"/>
                    <a:pt x="446" y="84"/>
                    <a:pt x="446" y="86"/>
                  </a:cubicBezTo>
                  <a:cubicBezTo>
                    <a:pt x="446" y="86"/>
                    <a:pt x="445" y="87"/>
                    <a:pt x="445" y="88"/>
                  </a:cubicBezTo>
                  <a:cubicBezTo>
                    <a:pt x="445" y="89"/>
                    <a:pt x="444" y="90"/>
                    <a:pt x="443" y="91"/>
                  </a:cubicBezTo>
                  <a:cubicBezTo>
                    <a:pt x="443" y="92"/>
                    <a:pt x="442" y="94"/>
                    <a:pt x="442" y="95"/>
                  </a:cubicBezTo>
                  <a:cubicBezTo>
                    <a:pt x="441" y="96"/>
                    <a:pt x="441" y="99"/>
                    <a:pt x="441" y="100"/>
                  </a:cubicBezTo>
                  <a:cubicBezTo>
                    <a:pt x="441" y="101"/>
                    <a:pt x="441" y="103"/>
                    <a:pt x="441" y="104"/>
                  </a:cubicBezTo>
                  <a:cubicBezTo>
                    <a:pt x="440" y="105"/>
                    <a:pt x="438" y="107"/>
                    <a:pt x="438" y="108"/>
                  </a:cubicBezTo>
                  <a:cubicBezTo>
                    <a:pt x="438" y="109"/>
                    <a:pt x="439" y="111"/>
                    <a:pt x="439" y="112"/>
                  </a:cubicBezTo>
                  <a:cubicBezTo>
                    <a:pt x="439" y="113"/>
                    <a:pt x="439" y="114"/>
                    <a:pt x="439" y="115"/>
                  </a:cubicBezTo>
                  <a:cubicBezTo>
                    <a:pt x="440" y="115"/>
                    <a:pt x="442" y="115"/>
                    <a:pt x="443" y="116"/>
                  </a:cubicBezTo>
                  <a:cubicBezTo>
                    <a:pt x="444" y="116"/>
                    <a:pt x="445" y="119"/>
                    <a:pt x="446" y="120"/>
                  </a:cubicBezTo>
                  <a:cubicBezTo>
                    <a:pt x="446" y="121"/>
                    <a:pt x="447" y="122"/>
                    <a:pt x="447" y="123"/>
                  </a:cubicBezTo>
                  <a:cubicBezTo>
                    <a:pt x="447" y="124"/>
                    <a:pt x="448" y="126"/>
                    <a:pt x="448" y="127"/>
                  </a:cubicBezTo>
                  <a:cubicBezTo>
                    <a:pt x="448" y="128"/>
                    <a:pt x="448" y="130"/>
                    <a:pt x="448" y="131"/>
                  </a:cubicBezTo>
                  <a:cubicBezTo>
                    <a:pt x="448" y="132"/>
                    <a:pt x="449" y="135"/>
                    <a:pt x="450" y="136"/>
                  </a:cubicBezTo>
                  <a:cubicBezTo>
                    <a:pt x="450" y="136"/>
                    <a:pt x="451" y="137"/>
                    <a:pt x="452" y="137"/>
                  </a:cubicBezTo>
                  <a:cubicBezTo>
                    <a:pt x="453" y="137"/>
                    <a:pt x="454" y="137"/>
                    <a:pt x="455" y="136"/>
                  </a:cubicBezTo>
                  <a:cubicBezTo>
                    <a:pt x="455" y="136"/>
                    <a:pt x="455" y="134"/>
                    <a:pt x="455" y="134"/>
                  </a:cubicBezTo>
                  <a:cubicBezTo>
                    <a:pt x="455" y="133"/>
                    <a:pt x="453" y="132"/>
                    <a:pt x="453" y="132"/>
                  </a:cubicBezTo>
                  <a:cubicBezTo>
                    <a:pt x="452" y="131"/>
                    <a:pt x="452" y="129"/>
                    <a:pt x="452" y="129"/>
                  </a:cubicBezTo>
                  <a:cubicBezTo>
                    <a:pt x="452" y="128"/>
                    <a:pt x="452" y="126"/>
                    <a:pt x="452" y="125"/>
                  </a:cubicBezTo>
                  <a:cubicBezTo>
                    <a:pt x="452" y="124"/>
                    <a:pt x="452" y="122"/>
                    <a:pt x="453" y="122"/>
                  </a:cubicBezTo>
                  <a:cubicBezTo>
                    <a:pt x="453" y="121"/>
                    <a:pt x="454" y="120"/>
                    <a:pt x="455" y="120"/>
                  </a:cubicBezTo>
                  <a:cubicBezTo>
                    <a:pt x="456" y="120"/>
                    <a:pt x="458" y="119"/>
                    <a:pt x="458" y="120"/>
                  </a:cubicBezTo>
                  <a:cubicBezTo>
                    <a:pt x="459" y="120"/>
                    <a:pt x="459" y="121"/>
                    <a:pt x="459" y="122"/>
                  </a:cubicBezTo>
                  <a:cubicBezTo>
                    <a:pt x="459" y="123"/>
                    <a:pt x="459" y="124"/>
                    <a:pt x="459" y="124"/>
                  </a:cubicBezTo>
                  <a:cubicBezTo>
                    <a:pt x="459" y="125"/>
                    <a:pt x="458" y="126"/>
                    <a:pt x="457" y="126"/>
                  </a:cubicBezTo>
                  <a:cubicBezTo>
                    <a:pt x="457" y="127"/>
                    <a:pt x="457" y="128"/>
                    <a:pt x="457" y="129"/>
                  </a:cubicBezTo>
                  <a:cubicBezTo>
                    <a:pt x="457" y="129"/>
                    <a:pt x="458" y="131"/>
                    <a:pt x="458" y="131"/>
                  </a:cubicBezTo>
                  <a:cubicBezTo>
                    <a:pt x="459" y="132"/>
                    <a:pt x="460" y="132"/>
                    <a:pt x="461" y="133"/>
                  </a:cubicBezTo>
                  <a:cubicBezTo>
                    <a:pt x="461" y="134"/>
                    <a:pt x="461" y="136"/>
                    <a:pt x="461" y="137"/>
                  </a:cubicBezTo>
                  <a:cubicBezTo>
                    <a:pt x="461" y="137"/>
                    <a:pt x="460" y="139"/>
                    <a:pt x="459" y="139"/>
                  </a:cubicBezTo>
                  <a:cubicBezTo>
                    <a:pt x="458" y="140"/>
                    <a:pt x="457" y="142"/>
                    <a:pt x="457" y="142"/>
                  </a:cubicBezTo>
                  <a:cubicBezTo>
                    <a:pt x="456" y="143"/>
                    <a:pt x="454" y="143"/>
                    <a:pt x="453" y="143"/>
                  </a:cubicBezTo>
                  <a:cubicBezTo>
                    <a:pt x="451" y="143"/>
                    <a:pt x="449" y="143"/>
                    <a:pt x="448" y="142"/>
                  </a:cubicBezTo>
                  <a:cubicBezTo>
                    <a:pt x="447" y="142"/>
                    <a:pt x="445" y="140"/>
                    <a:pt x="445" y="140"/>
                  </a:cubicBezTo>
                  <a:cubicBezTo>
                    <a:pt x="444" y="139"/>
                    <a:pt x="443" y="137"/>
                    <a:pt x="442" y="136"/>
                  </a:cubicBezTo>
                  <a:cubicBezTo>
                    <a:pt x="442" y="135"/>
                    <a:pt x="442" y="132"/>
                    <a:pt x="441" y="132"/>
                  </a:cubicBezTo>
                  <a:cubicBezTo>
                    <a:pt x="441" y="131"/>
                    <a:pt x="439" y="131"/>
                    <a:pt x="439" y="132"/>
                  </a:cubicBezTo>
                  <a:cubicBezTo>
                    <a:pt x="438" y="132"/>
                    <a:pt x="438" y="135"/>
                    <a:pt x="437" y="136"/>
                  </a:cubicBezTo>
                  <a:cubicBezTo>
                    <a:pt x="437" y="137"/>
                    <a:pt x="438" y="139"/>
                    <a:pt x="438" y="140"/>
                  </a:cubicBezTo>
                  <a:cubicBezTo>
                    <a:pt x="438" y="142"/>
                    <a:pt x="438" y="144"/>
                    <a:pt x="437" y="145"/>
                  </a:cubicBezTo>
                  <a:cubicBezTo>
                    <a:pt x="437" y="146"/>
                    <a:pt x="436" y="149"/>
                    <a:pt x="436" y="150"/>
                  </a:cubicBezTo>
                  <a:cubicBezTo>
                    <a:pt x="436" y="150"/>
                    <a:pt x="437" y="154"/>
                    <a:pt x="437" y="155"/>
                  </a:cubicBezTo>
                  <a:cubicBezTo>
                    <a:pt x="437" y="156"/>
                    <a:pt x="437" y="159"/>
                    <a:pt x="437" y="161"/>
                  </a:cubicBezTo>
                  <a:cubicBezTo>
                    <a:pt x="438" y="162"/>
                    <a:pt x="438" y="165"/>
                    <a:pt x="438" y="166"/>
                  </a:cubicBezTo>
                  <a:cubicBezTo>
                    <a:pt x="438" y="167"/>
                    <a:pt x="438" y="169"/>
                    <a:pt x="439" y="170"/>
                  </a:cubicBezTo>
                  <a:cubicBezTo>
                    <a:pt x="439" y="170"/>
                    <a:pt x="440" y="172"/>
                    <a:pt x="440" y="171"/>
                  </a:cubicBezTo>
                  <a:cubicBezTo>
                    <a:pt x="441" y="171"/>
                    <a:pt x="442" y="169"/>
                    <a:pt x="443" y="169"/>
                  </a:cubicBezTo>
                  <a:cubicBezTo>
                    <a:pt x="443" y="168"/>
                    <a:pt x="444" y="167"/>
                    <a:pt x="445" y="167"/>
                  </a:cubicBezTo>
                  <a:cubicBezTo>
                    <a:pt x="445" y="166"/>
                    <a:pt x="446" y="165"/>
                    <a:pt x="446" y="164"/>
                  </a:cubicBezTo>
                  <a:cubicBezTo>
                    <a:pt x="446" y="163"/>
                    <a:pt x="444" y="162"/>
                    <a:pt x="444" y="162"/>
                  </a:cubicBezTo>
                  <a:cubicBezTo>
                    <a:pt x="443" y="161"/>
                    <a:pt x="442" y="160"/>
                    <a:pt x="442" y="159"/>
                  </a:cubicBezTo>
                  <a:cubicBezTo>
                    <a:pt x="442" y="159"/>
                    <a:pt x="443" y="158"/>
                    <a:pt x="444" y="157"/>
                  </a:cubicBezTo>
                  <a:cubicBezTo>
                    <a:pt x="444" y="157"/>
                    <a:pt x="446" y="158"/>
                    <a:pt x="447" y="157"/>
                  </a:cubicBezTo>
                  <a:cubicBezTo>
                    <a:pt x="447" y="157"/>
                    <a:pt x="448" y="155"/>
                    <a:pt x="448" y="155"/>
                  </a:cubicBezTo>
                  <a:cubicBezTo>
                    <a:pt x="448" y="154"/>
                    <a:pt x="447" y="152"/>
                    <a:pt x="447" y="152"/>
                  </a:cubicBezTo>
                  <a:cubicBezTo>
                    <a:pt x="447" y="151"/>
                    <a:pt x="448" y="150"/>
                    <a:pt x="449" y="149"/>
                  </a:cubicBezTo>
                  <a:cubicBezTo>
                    <a:pt x="449" y="149"/>
                    <a:pt x="450" y="150"/>
                    <a:pt x="450" y="150"/>
                  </a:cubicBezTo>
                  <a:cubicBezTo>
                    <a:pt x="451" y="151"/>
                    <a:pt x="450" y="153"/>
                    <a:pt x="451" y="154"/>
                  </a:cubicBezTo>
                  <a:cubicBezTo>
                    <a:pt x="451" y="155"/>
                    <a:pt x="452" y="155"/>
                    <a:pt x="453" y="155"/>
                  </a:cubicBezTo>
                  <a:cubicBezTo>
                    <a:pt x="453" y="154"/>
                    <a:pt x="454" y="153"/>
                    <a:pt x="454" y="152"/>
                  </a:cubicBezTo>
                  <a:cubicBezTo>
                    <a:pt x="454" y="152"/>
                    <a:pt x="453" y="150"/>
                    <a:pt x="453" y="149"/>
                  </a:cubicBezTo>
                  <a:cubicBezTo>
                    <a:pt x="453" y="149"/>
                    <a:pt x="455" y="148"/>
                    <a:pt x="455" y="148"/>
                  </a:cubicBezTo>
                  <a:cubicBezTo>
                    <a:pt x="456" y="148"/>
                    <a:pt x="457" y="149"/>
                    <a:pt x="458" y="149"/>
                  </a:cubicBezTo>
                  <a:cubicBezTo>
                    <a:pt x="458" y="150"/>
                    <a:pt x="459" y="152"/>
                    <a:pt x="459" y="153"/>
                  </a:cubicBezTo>
                  <a:cubicBezTo>
                    <a:pt x="459" y="154"/>
                    <a:pt x="460" y="157"/>
                    <a:pt x="460" y="158"/>
                  </a:cubicBezTo>
                  <a:cubicBezTo>
                    <a:pt x="461" y="159"/>
                    <a:pt x="462" y="161"/>
                    <a:pt x="463" y="162"/>
                  </a:cubicBezTo>
                  <a:cubicBezTo>
                    <a:pt x="463" y="163"/>
                    <a:pt x="465" y="164"/>
                    <a:pt x="465" y="165"/>
                  </a:cubicBezTo>
                  <a:cubicBezTo>
                    <a:pt x="465" y="166"/>
                    <a:pt x="465" y="169"/>
                    <a:pt x="464" y="170"/>
                  </a:cubicBezTo>
                  <a:cubicBezTo>
                    <a:pt x="463" y="170"/>
                    <a:pt x="461" y="170"/>
                    <a:pt x="460" y="170"/>
                  </a:cubicBezTo>
                  <a:cubicBezTo>
                    <a:pt x="459" y="170"/>
                    <a:pt x="457" y="169"/>
                    <a:pt x="457" y="168"/>
                  </a:cubicBezTo>
                  <a:cubicBezTo>
                    <a:pt x="456" y="167"/>
                    <a:pt x="456" y="164"/>
                    <a:pt x="455" y="164"/>
                  </a:cubicBezTo>
                  <a:cubicBezTo>
                    <a:pt x="455" y="164"/>
                    <a:pt x="453" y="164"/>
                    <a:pt x="453" y="165"/>
                  </a:cubicBezTo>
                  <a:cubicBezTo>
                    <a:pt x="453" y="165"/>
                    <a:pt x="453" y="167"/>
                    <a:pt x="453" y="168"/>
                  </a:cubicBezTo>
                  <a:cubicBezTo>
                    <a:pt x="453" y="169"/>
                    <a:pt x="452" y="170"/>
                    <a:pt x="451" y="170"/>
                  </a:cubicBezTo>
                  <a:cubicBezTo>
                    <a:pt x="451" y="171"/>
                    <a:pt x="450" y="172"/>
                    <a:pt x="449" y="173"/>
                  </a:cubicBezTo>
                  <a:cubicBezTo>
                    <a:pt x="449" y="174"/>
                    <a:pt x="450" y="177"/>
                    <a:pt x="450" y="178"/>
                  </a:cubicBezTo>
                  <a:cubicBezTo>
                    <a:pt x="449" y="179"/>
                    <a:pt x="448" y="180"/>
                    <a:pt x="447" y="181"/>
                  </a:cubicBezTo>
                  <a:cubicBezTo>
                    <a:pt x="447" y="182"/>
                    <a:pt x="447" y="184"/>
                    <a:pt x="447" y="185"/>
                  </a:cubicBezTo>
                  <a:cubicBezTo>
                    <a:pt x="447" y="186"/>
                    <a:pt x="447" y="188"/>
                    <a:pt x="447" y="189"/>
                  </a:cubicBezTo>
                  <a:cubicBezTo>
                    <a:pt x="448" y="191"/>
                    <a:pt x="447" y="194"/>
                    <a:pt x="448" y="196"/>
                  </a:cubicBezTo>
                  <a:cubicBezTo>
                    <a:pt x="448" y="197"/>
                    <a:pt x="450" y="198"/>
                    <a:pt x="451" y="198"/>
                  </a:cubicBezTo>
                  <a:cubicBezTo>
                    <a:pt x="451" y="199"/>
                    <a:pt x="453" y="199"/>
                    <a:pt x="453" y="199"/>
                  </a:cubicBezTo>
                  <a:cubicBezTo>
                    <a:pt x="454" y="198"/>
                    <a:pt x="455" y="196"/>
                    <a:pt x="455" y="195"/>
                  </a:cubicBezTo>
                  <a:cubicBezTo>
                    <a:pt x="455" y="195"/>
                    <a:pt x="455" y="194"/>
                    <a:pt x="455" y="193"/>
                  </a:cubicBezTo>
                  <a:cubicBezTo>
                    <a:pt x="454" y="193"/>
                    <a:pt x="453" y="192"/>
                    <a:pt x="453" y="192"/>
                  </a:cubicBezTo>
                  <a:cubicBezTo>
                    <a:pt x="452" y="191"/>
                    <a:pt x="452" y="190"/>
                    <a:pt x="452" y="189"/>
                  </a:cubicBezTo>
                  <a:cubicBezTo>
                    <a:pt x="452" y="188"/>
                    <a:pt x="453" y="187"/>
                    <a:pt x="453" y="187"/>
                  </a:cubicBezTo>
                  <a:cubicBezTo>
                    <a:pt x="454" y="186"/>
                    <a:pt x="455" y="186"/>
                    <a:pt x="455" y="187"/>
                  </a:cubicBezTo>
                  <a:cubicBezTo>
                    <a:pt x="456" y="187"/>
                    <a:pt x="456" y="189"/>
                    <a:pt x="456" y="190"/>
                  </a:cubicBezTo>
                  <a:cubicBezTo>
                    <a:pt x="457" y="190"/>
                    <a:pt x="459" y="190"/>
                    <a:pt x="460" y="189"/>
                  </a:cubicBezTo>
                  <a:cubicBezTo>
                    <a:pt x="460" y="189"/>
                    <a:pt x="459" y="187"/>
                    <a:pt x="459" y="187"/>
                  </a:cubicBezTo>
                  <a:cubicBezTo>
                    <a:pt x="459" y="186"/>
                    <a:pt x="460" y="185"/>
                    <a:pt x="461" y="185"/>
                  </a:cubicBezTo>
                  <a:cubicBezTo>
                    <a:pt x="461" y="185"/>
                    <a:pt x="462" y="185"/>
                    <a:pt x="463" y="186"/>
                  </a:cubicBezTo>
                  <a:cubicBezTo>
                    <a:pt x="463" y="186"/>
                    <a:pt x="463" y="189"/>
                    <a:pt x="464" y="189"/>
                  </a:cubicBezTo>
                  <a:cubicBezTo>
                    <a:pt x="464" y="190"/>
                    <a:pt x="466" y="190"/>
                    <a:pt x="467" y="191"/>
                  </a:cubicBezTo>
                  <a:cubicBezTo>
                    <a:pt x="468" y="192"/>
                    <a:pt x="468" y="193"/>
                    <a:pt x="469" y="194"/>
                  </a:cubicBezTo>
                  <a:cubicBezTo>
                    <a:pt x="470" y="194"/>
                    <a:pt x="471" y="194"/>
                    <a:pt x="472" y="194"/>
                  </a:cubicBezTo>
                  <a:cubicBezTo>
                    <a:pt x="473" y="194"/>
                    <a:pt x="474" y="194"/>
                    <a:pt x="475" y="194"/>
                  </a:cubicBezTo>
                  <a:cubicBezTo>
                    <a:pt x="476" y="194"/>
                    <a:pt x="477" y="195"/>
                    <a:pt x="478" y="196"/>
                  </a:cubicBezTo>
                  <a:cubicBezTo>
                    <a:pt x="478" y="197"/>
                    <a:pt x="478" y="198"/>
                    <a:pt x="478" y="199"/>
                  </a:cubicBezTo>
                  <a:cubicBezTo>
                    <a:pt x="477" y="200"/>
                    <a:pt x="475" y="200"/>
                    <a:pt x="475" y="201"/>
                  </a:cubicBezTo>
                  <a:cubicBezTo>
                    <a:pt x="474" y="201"/>
                    <a:pt x="473" y="203"/>
                    <a:pt x="472" y="203"/>
                  </a:cubicBezTo>
                  <a:cubicBezTo>
                    <a:pt x="471" y="203"/>
                    <a:pt x="470" y="203"/>
                    <a:pt x="469" y="203"/>
                  </a:cubicBezTo>
                  <a:cubicBezTo>
                    <a:pt x="468" y="202"/>
                    <a:pt x="467" y="201"/>
                    <a:pt x="467" y="201"/>
                  </a:cubicBezTo>
                  <a:cubicBezTo>
                    <a:pt x="466" y="201"/>
                    <a:pt x="465" y="203"/>
                    <a:pt x="464" y="204"/>
                  </a:cubicBezTo>
                  <a:cubicBezTo>
                    <a:pt x="464" y="204"/>
                    <a:pt x="464" y="205"/>
                    <a:pt x="464" y="206"/>
                  </a:cubicBezTo>
                  <a:cubicBezTo>
                    <a:pt x="463" y="206"/>
                    <a:pt x="462" y="206"/>
                    <a:pt x="462" y="206"/>
                  </a:cubicBezTo>
                  <a:cubicBezTo>
                    <a:pt x="462" y="207"/>
                    <a:pt x="464" y="208"/>
                    <a:pt x="464" y="208"/>
                  </a:cubicBezTo>
                  <a:cubicBezTo>
                    <a:pt x="464" y="209"/>
                    <a:pt x="462" y="210"/>
                    <a:pt x="461" y="211"/>
                  </a:cubicBezTo>
                  <a:cubicBezTo>
                    <a:pt x="461" y="212"/>
                    <a:pt x="461" y="213"/>
                    <a:pt x="461" y="214"/>
                  </a:cubicBezTo>
                  <a:cubicBezTo>
                    <a:pt x="461" y="214"/>
                    <a:pt x="463" y="215"/>
                    <a:pt x="463" y="215"/>
                  </a:cubicBezTo>
                  <a:cubicBezTo>
                    <a:pt x="464" y="216"/>
                    <a:pt x="465" y="218"/>
                    <a:pt x="466" y="219"/>
                  </a:cubicBezTo>
                  <a:cubicBezTo>
                    <a:pt x="467" y="219"/>
                    <a:pt x="469" y="217"/>
                    <a:pt x="470" y="217"/>
                  </a:cubicBezTo>
                  <a:cubicBezTo>
                    <a:pt x="470" y="218"/>
                    <a:pt x="470" y="220"/>
                    <a:pt x="470" y="221"/>
                  </a:cubicBezTo>
                  <a:cubicBezTo>
                    <a:pt x="470" y="222"/>
                    <a:pt x="469" y="224"/>
                    <a:pt x="469" y="224"/>
                  </a:cubicBezTo>
                  <a:cubicBezTo>
                    <a:pt x="468" y="225"/>
                    <a:pt x="466" y="224"/>
                    <a:pt x="465" y="224"/>
                  </a:cubicBezTo>
                  <a:cubicBezTo>
                    <a:pt x="463" y="224"/>
                    <a:pt x="461" y="225"/>
                    <a:pt x="460" y="226"/>
                  </a:cubicBezTo>
                  <a:cubicBezTo>
                    <a:pt x="460" y="227"/>
                    <a:pt x="460" y="228"/>
                    <a:pt x="460" y="229"/>
                  </a:cubicBezTo>
                  <a:cubicBezTo>
                    <a:pt x="461" y="230"/>
                    <a:pt x="463" y="233"/>
                    <a:pt x="464" y="234"/>
                  </a:cubicBezTo>
                  <a:cubicBezTo>
                    <a:pt x="465" y="235"/>
                    <a:pt x="467" y="235"/>
                    <a:pt x="468" y="236"/>
                  </a:cubicBezTo>
                  <a:cubicBezTo>
                    <a:pt x="469" y="237"/>
                    <a:pt x="470" y="239"/>
                    <a:pt x="471" y="240"/>
                  </a:cubicBezTo>
                  <a:cubicBezTo>
                    <a:pt x="471" y="242"/>
                    <a:pt x="470" y="244"/>
                    <a:pt x="471" y="245"/>
                  </a:cubicBezTo>
                  <a:cubicBezTo>
                    <a:pt x="471" y="246"/>
                    <a:pt x="473" y="247"/>
                    <a:pt x="473" y="247"/>
                  </a:cubicBezTo>
                  <a:cubicBezTo>
                    <a:pt x="474" y="247"/>
                    <a:pt x="476" y="246"/>
                    <a:pt x="477" y="246"/>
                  </a:cubicBezTo>
                  <a:cubicBezTo>
                    <a:pt x="478" y="246"/>
                    <a:pt x="479" y="248"/>
                    <a:pt x="479" y="249"/>
                  </a:cubicBezTo>
                  <a:cubicBezTo>
                    <a:pt x="479" y="250"/>
                    <a:pt x="477" y="250"/>
                    <a:pt x="476" y="250"/>
                  </a:cubicBezTo>
                  <a:cubicBezTo>
                    <a:pt x="476" y="251"/>
                    <a:pt x="476" y="253"/>
                    <a:pt x="476" y="254"/>
                  </a:cubicBezTo>
                  <a:cubicBezTo>
                    <a:pt x="477" y="254"/>
                    <a:pt x="477" y="256"/>
                    <a:pt x="478" y="256"/>
                  </a:cubicBezTo>
                  <a:cubicBezTo>
                    <a:pt x="479" y="256"/>
                    <a:pt x="480" y="256"/>
                    <a:pt x="481" y="256"/>
                  </a:cubicBezTo>
                  <a:cubicBezTo>
                    <a:pt x="482" y="256"/>
                    <a:pt x="484" y="256"/>
                    <a:pt x="485" y="256"/>
                  </a:cubicBezTo>
                  <a:cubicBezTo>
                    <a:pt x="486" y="257"/>
                    <a:pt x="487" y="259"/>
                    <a:pt x="487" y="259"/>
                  </a:cubicBezTo>
                  <a:cubicBezTo>
                    <a:pt x="488" y="260"/>
                    <a:pt x="489" y="262"/>
                    <a:pt x="489" y="263"/>
                  </a:cubicBezTo>
                  <a:cubicBezTo>
                    <a:pt x="490" y="264"/>
                    <a:pt x="492" y="265"/>
                    <a:pt x="493" y="266"/>
                  </a:cubicBezTo>
                  <a:cubicBezTo>
                    <a:pt x="493" y="267"/>
                    <a:pt x="495" y="267"/>
                    <a:pt x="495" y="267"/>
                  </a:cubicBezTo>
                  <a:cubicBezTo>
                    <a:pt x="496" y="267"/>
                    <a:pt x="498" y="267"/>
                    <a:pt x="498" y="267"/>
                  </a:cubicBezTo>
                  <a:cubicBezTo>
                    <a:pt x="499" y="266"/>
                    <a:pt x="500" y="265"/>
                    <a:pt x="499" y="264"/>
                  </a:cubicBezTo>
                  <a:cubicBezTo>
                    <a:pt x="499" y="263"/>
                    <a:pt x="498" y="262"/>
                    <a:pt x="497" y="262"/>
                  </a:cubicBezTo>
                  <a:cubicBezTo>
                    <a:pt x="496" y="262"/>
                    <a:pt x="494" y="263"/>
                    <a:pt x="494" y="263"/>
                  </a:cubicBezTo>
                  <a:cubicBezTo>
                    <a:pt x="493" y="263"/>
                    <a:pt x="491" y="261"/>
                    <a:pt x="491" y="260"/>
                  </a:cubicBezTo>
                  <a:cubicBezTo>
                    <a:pt x="491" y="260"/>
                    <a:pt x="491" y="258"/>
                    <a:pt x="491" y="258"/>
                  </a:cubicBezTo>
                  <a:cubicBezTo>
                    <a:pt x="492" y="257"/>
                    <a:pt x="494" y="258"/>
                    <a:pt x="495" y="257"/>
                  </a:cubicBezTo>
                  <a:cubicBezTo>
                    <a:pt x="495" y="257"/>
                    <a:pt x="496" y="256"/>
                    <a:pt x="497" y="256"/>
                  </a:cubicBezTo>
                  <a:cubicBezTo>
                    <a:pt x="498" y="255"/>
                    <a:pt x="499" y="256"/>
                    <a:pt x="500" y="256"/>
                  </a:cubicBezTo>
                  <a:cubicBezTo>
                    <a:pt x="500" y="257"/>
                    <a:pt x="501" y="258"/>
                    <a:pt x="501" y="259"/>
                  </a:cubicBezTo>
                  <a:cubicBezTo>
                    <a:pt x="501" y="260"/>
                    <a:pt x="501" y="261"/>
                    <a:pt x="502" y="261"/>
                  </a:cubicBezTo>
                  <a:cubicBezTo>
                    <a:pt x="502" y="261"/>
                    <a:pt x="505" y="261"/>
                    <a:pt x="506" y="261"/>
                  </a:cubicBezTo>
                  <a:cubicBezTo>
                    <a:pt x="506" y="261"/>
                    <a:pt x="506" y="263"/>
                    <a:pt x="507" y="263"/>
                  </a:cubicBezTo>
                  <a:cubicBezTo>
                    <a:pt x="507" y="264"/>
                    <a:pt x="508" y="265"/>
                    <a:pt x="508" y="265"/>
                  </a:cubicBezTo>
                  <a:cubicBezTo>
                    <a:pt x="509" y="265"/>
                    <a:pt x="512" y="266"/>
                    <a:pt x="512" y="265"/>
                  </a:cubicBezTo>
                  <a:cubicBezTo>
                    <a:pt x="513" y="264"/>
                    <a:pt x="512" y="262"/>
                    <a:pt x="512" y="262"/>
                  </a:cubicBezTo>
                  <a:cubicBezTo>
                    <a:pt x="511" y="261"/>
                    <a:pt x="510" y="260"/>
                    <a:pt x="510" y="259"/>
                  </a:cubicBezTo>
                  <a:cubicBezTo>
                    <a:pt x="510" y="258"/>
                    <a:pt x="510" y="257"/>
                    <a:pt x="510" y="256"/>
                  </a:cubicBezTo>
                  <a:cubicBezTo>
                    <a:pt x="510" y="255"/>
                    <a:pt x="510" y="254"/>
                    <a:pt x="509" y="253"/>
                  </a:cubicBezTo>
                  <a:cubicBezTo>
                    <a:pt x="509" y="252"/>
                    <a:pt x="507" y="252"/>
                    <a:pt x="507" y="251"/>
                  </a:cubicBezTo>
                  <a:cubicBezTo>
                    <a:pt x="506" y="250"/>
                    <a:pt x="506" y="249"/>
                    <a:pt x="506" y="248"/>
                  </a:cubicBezTo>
                  <a:cubicBezTo>
                    <a:pt x="506" y="247"/>
                    <a:pt x="509" y="246"/>
                    <a:pt x="509" y="245"/>
                  </a:cubicBezTo>
                  <a:cubicBezTo>
                    <a:pt x="510" y="244"/>
                    <a:pt x="509" y="242"/>
                    <a:pt x="509" y="241"/>
                  </a:cubicBezTo>
                  <a:cubicBezTo>
                    <a:pt x="509" y="240"/>
                    <a:pt x="508" y="239"/>
                    <a:pt x="508" y="238"/>
                  </a:cubicBezTo>
                  <a:cubicBezTo>
                    <a:pt x="509" y="237"/>
                    <a:pt x="510" y="237"/>
                    <a:pt x="511" y="237"/>
                  </a:cubicBezTo>
                  <a:cubicBezTo>
                    <a:pt x="512" y="237"/>
                    <a:pt x="514" y="238"/>
                    <a:pt x="514" y="238"/>
                  </a:cubicBezTo>
                  <a:cubicBezTo>
                    <a:pt x="515" y="239"/>
                    <a:pt x="516" y="241"/>
                    <a:pt x="516" y="242"/>
                  </a:cubicBezTo>
                  <a:cubicBezTo>
                    <a:pt x="516" y="242"/>
                    <a:pt x="516" y="243"/>
                    <a:pt x="515" y="244"/>
                  </a:cubicBezTo>
                  <a:cubicBezTo>
                    <a:pt x="515" y="245"/>
                    <a:pt x="515" y="245"/>
                    <a:pt x="515" y="246"/>
                  </a:cubicBezTo>
                  <a:cubicBezTo>
                    <a:pt x="514" y="246"/>
                    <a:pt x="513" y="246"/>
                    <a:pt x="513" y="247"/>
                  </a:cubicBezTo>
                  <a:cubicBezTo>
                    <a:pt x="512" y="247"/>
                    <a:pt x="513" y="249"/>
                    <a:pt x="513" y="250"/>
                  </a:cubicBezTo>
                  <a:cubicBezTo>
                    <a:pt x="514" y="250"/>
                    <a:pt x="515" y="251"/>
                    <a:pt x="516" y="252"/>
                  </a:cubicBezTo>
                  <a:cubicBezTo>
                    <a:pt x="516" y="253"/>
                    <a:pt x="516" y="255"/>
                    <a:pt x="517" y="256"/>
                  </a:cubicBezTo>
                  <a:cubicBezTo>
                    <a:pt x="517" y="256"/>
                    <a:pt x="519" y="256"/>
                    <a:pt x="519" y="256"/>
                  </a:cubicBezTo>
                  <a:cubicBezTo>
                    <a:pt x="519" y="257"/>
                    <a:pt x="519" y="259"/>
                    <a:pt x="520" y="259"/>
                  </a:cubicBezTo>
                  <a:cubicBezTo>
                    <a:pt x="520" y="260"/>
                    <a:pt x="522" y="259"/>
                    <a:pt x="522" y="259"/>
                  </a:cubicBezTo>
                  <a:cubicBezTo>
                    <a:pt x="523" y="258"/>
                    <a:pt x="523" y="257"/>
                    <a:pt x="523" y="257"/>
                  </a:cubicBezTo>
                  <a:cubicBezTo>
                    <a:pt x="523" y="256"/>
                    <a:pt x="521" y="255"/>
                    <a:pt x="521" y="254"/>
                  </a:cubicBezTo>
                  <a:cubicBezTo>
                    <a:pt x="521" y="253"/>
                    <a:pt x="521" y="252"/>
                    <a:pt x="522" y="252"/>
                  </a:cubicBezTo>
                  <a:cubicBezTo>
                    <a:pt x="523" y="252"/>
                    <a:pt x="525" y="253"/>
                    <a:pt x="526" y="253"/>
                  </a:cubicBezTo>
                  <a:cubicBezTo>
                    <a:pt x="526" y="254"/>
                    <a:pt x="527" y="255"/>
                    <a:pt x="528" y="256"/>
                  </a:cubicBezTo>
                  <a:cubicBezTo>
                    <a:pt x="528" y="257"/>
                    <a:pt x="530" y="258"/>
                    <a:pt x="530" y="258"/>
                  </a:cubicBezTo>
                  <a:cubicBezTo>
                    <a:pt x="531" y="257"/>
                    <a:pt x="532" y="256"/>
                    <a:pt x="533" y="255"/>
                  </a:cubicBezTo>
                  <a:cubicBezTo>
                    <a:pt x="533" y="255"/>
                    <a:pt x="535" y="255"/>
                    <a:pt x="535" y="256"/>
                  </a:cubicBezTo>
                  <a:cubicBezTo>
                    <a:pt x="536" y="256"/>
                    <a:pt x="537" y="258"/>
                    <a:pt x="537" y="259"/>
                  </a:cubicBezTo>
                  <a:cubicBezTo>
                    <a:pt x="537" y="260"/>
                    <a:pt x="536" y="261"/>
                    <a:pt x="535" y="262"/>
                  </a:cubicBezTo>
                  <a:cubicBezTo>
                    <a:pt x="534" y="263"/>
                    <a:pt x="532" y="263"/>
                    <a:pt x="531" y="264"/>
                  </a:cubicBezTo>
                  <a:cubicBezTo>
                    <a:pt x="530" y="265"/>
                    <a:pt x="528" y="266"/>
                    <a:pt x="527" y="267"/>
                  </a:cubicBezTo>
                  <a:cubicBezTo>
                    <a:pt x="527" y="268"/>
                    <a:pt x="526" y="269"/>
                    <a:pt x="526" y="270"/>
                  </a:cubicBezTo>
                  <a:cubicBezTo>
                    <a:pt x="525" y="271"/>
                    <a:pt x="525" y="274"/>
                    <a:pt x="525" y="276"/>
                  </a:cubicBezTo>
                  <a:cubicBezTo>
                    <a:pt x="525" y="276"/>
                    <a:pt x="526" y="278"/>
                    <a:pt x="526" y="279"/>
                  </a:cubicBezTo>
                  <a:cubicBezTo>
                    <a:pt x="527" y="279"/>
                    <a:pt x="528" y="280"/>
                    <a:pt x="529" y="280"/>
                  </a:cubicBezTo>
                  <a:cubicBezTo>
                    <a:pt x="529" y="280"/>
                    <a:pt x="531" y="279"/>
                    <a:pt x="531" y="278"/>
                  </a:cubicBezTo>
                  <a:cubicBezTo>
                    <a:pt x="531" y="278"/>
                    <a:pt x="531" y="276"/>
                    <a:pt x="531" y="275"/>
                  </a:cubicBezTo>
                  <a:cubicBezTo>
                    <a:pt x="532" y="274"/>
                    <a:pt x="534" y="274"/>
                    <a:pt x="535" y="274"/>
                  </a:cubicBezTo>
                  <a:cubicBezTo>
                    <a:pt x="536" y="274"/>
                    <a:pt x="537" y="274"/>
                    <a:pt x="538" y="273"/>
                  </a:cubicBezTo>
                  <a:cubicBezTo>
                    <a:pt x="539" y="273"/>
                    <a:pt x="539" y="271"/>
                    <a:pt x="539" y="271"/>
                  </a:cubicBezTo>
                  <a:cubicBezTo>
                    <a:pt x="540" y="271"/>
                    <a:pt x="542" y="271"/>
                    <a:pt x="542" y="272"/>
                  </a:cubicBezTo>
                  <a:cubicBezTo>
                    <a:pt x="543" y="272"/>
                    <a:pt x="543" y="275"/>
                    <a:pt x="542" y="276"/>
                  </a:cubicBezTo>
                  <a:cubicBezTo>
                    <a:pt x="542" y="276"/>
                    <a:pt x="540" y="277"/>
                    <a:pt x="539" y="278"/>
                  </a:cubicBezTo>
                  <a:cubicBezTo>
                    <a:pt x="539" y="279"/>
                    <a:pt x="538" y="281"/>
                    <a:pt x="538" y="282"/>
                  </a:cubicBezTo>
                  <a:cubicBezTo>
                    <a:pt x="538" y="283"/>
                    <a:pt x="538" y="285"/>
                    <a:pt x="539" y="285"/>
                  </a:cubicBezTo>
                  <a:cubicBezTo>
                    <a:pt x="539" y="286"/>
                    <a:pt x="540" y="287"/>
                    <a:pt x="541" y="286"/>
                  </a:cubicBezTo>
                  <a:cubicBezTo>
                    <a:pt x="542" y="286"/>
                    <a:pt x="542" y="283"/>
                    <a:pt x="543" y="283"/>
                  </a:cubicBezTo>
                  <a:cubicBezTo>
                    <a:pt x="544" y="282"/>
                    <a:pt x="546" y="282"/>
                    <a:pt x="547" y="283"/>
                  </a:cubicBezTo>
                  <a:cubicBezTo>
                    <a:pt x="547" y="283"/>
                    <a:pt x="548" y="284"/>
                    <a:pt x="548" y="285"/>
                  </a:cubicBezTo>
                  <a:cubicBezTo>
                    <a:pt x="548" y="286"/>
                    <a:pt x="547" y="288"/>
                    <a:pt x="546" y="289"/>
                  </a:cubicBezTo>
                  <a:cubicBezTo>
                    <a:pt x="545" y="289"/>
                    <a:pt x="542" y="289"/>
                    <a:pt x="542" y="290"/>
                  </a:cubicBezTo>
                  <a:cubicBezTo>
                    <a:pt x="541" y="291"/>
                    <a:pt x="541" y="293"/>
                    <a:pt x="541" y="295"/>
                  </a:cubicBezTo>
                  <a:cubicBezTo>
                    <a:pt x="540" y="296"/>
                    <a:pt x="540" y="297"/>
                    <a:pt x="540" y="298"/>
                  </a:cubicBezTo>
                  <a:cubicBezTo>
                    <a:pt x="540" y="300"/>
                    <a:pt x="542" y="302"/>
                    <a:pt x="542" y="303"/>
                  </a:cubicBezTo>
                  <a:cubicBezTo>
                    <a:pt x="542" y="304"/>
                    <a:pt x="543" y="307"/>
                    <a:pt x="543" y="308"/>
                  </a:cubicBezTo>
                  <a:cubicBezTo>
                    <a:pt x="543" y="309"/>
                    <a:pt x="542" y="311"/>
                    <a:pt x="543" y="312"/>
                  </a:cubicBezTo>
                  <a:cubicBezTo>
                    <a:pt x="543" y="312"/>
                    <a:pt x="546" y="311"/>
                    <a:pt x="547" y="311"/>
                  </a:cubicBezTo>
                  <a:cubicBezTo>
                    <a:pt x="548" y="310"/>
                    <a:pt x="549" y="309"/>
                    <a:pt x="550" y="308"/>
                  </a:cubicBezTo>
                  <a:cubicBezTo>
                    <a:pt x="551" y="306"/>
                    <a:pt x="553" y="303"/>
                    <a:pt x="554" y="301"/>
                  </a:cubicBezTo>
                  <a:cubicBezTo>
                    <a:pt x="554" y="300"/>
                    <a:pt x="555" y="298"/>
                    <a:pt x="556" y="297"/>
                  </a:cubicBezTo>
                  <a:cubicBezTo>
                    <a:pt x="557" y="297"/>
                    <a:pt x="560" y="298"/>
                    <a:pt x="562" y="298"/>
                  </a:cubicBezTo>
                  <a:cubicBezTo>
                    <a:pt x="562" y="298"/>
                    <a:pt x="562" y="298"/>
                    <a:pt x="563" y="298"/>
                  </a:cubicBezTo>
                  <a:cubicBezTo>
                    <a:pt x="563" y="297"/>
                    <a:pt x="563" y="297"/>
                    <a:pt x="563" y="296"/>
                  </a:cubicBezTo>
                  <a:cubicBezTo>
                    <a:pt x="565" y="293"/>
                    <a:pt x="565" y="293"/>
                    <a:pt x="565" y="293"/>
                  </a:cubicBezTo>
                  <a:cubicBezTo>
                    <a:pt x="570" y="293"/>
                    <a:pt x="570" y="293"/>
                    <a:pt x="570" y="293"/>
                  </a:cubicBezTo>
                  <a:cubicBezTo>
                    <a:pt x="570" y="287"/>
                    <a:pt x="570" y="287"/>
                    <a:pt x="570" y="287"/>
                  </a:cubicBezTo>
                  <a:cubicBezTo>
                    <a:pt x="627" y="263"/>
                    <a:pt x="627" y="263"/>
                    <a:pt x="627" y="263"/>
                  </a:cubicBezTo>
                  <a:cubicBezTo>
                    <a:pt x="629" y="260"/>
                    <a:pt x="630" y="257"/>
                    <a:pt x="630" y="255"/>
                  </a:cubicBezTo>
                  <a:cubicBezTo>
                    <a:pt x="631" y="251"/>
                    <a:pt x="631" y="243"/>
                    <a:pt x="631" y="239"/>
                  </a:cubicBezTo>
                  <a:cubicBezTo>
                    <a:pt x="631" y="234"/>
                    <a:pt x="628" y="226"/>
                    <a:pt x="629" y="221"/>
                  </a:cubicBezTo>
                  <a:cubicBezTo>
                    <a:pt x="629" y="219"/>
                    <a:pt x="633" y="215"/>
                    <a:pt x="633" y="212"/>
                  </a:cubicBezTo>
                  <a:cubicBezTo>
                    <a:pt x="634" y="209"/>
                    <a:pt x="632" y="204"/>
                    <a:pt x="632" y="201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75" name="Freeform 74"/>
            <p:cNvSpPr>
              <a:spLocks/>
            </p:cNvSpPr>
            <p:nvPr/>
          </p:nvSpPr>
          <p:spPr bwMode="auto">
            <a:xfrm>
              <a:off x="5837238" y="3032125"/>
              <a:ext cx="127000" cy="198438"/>
            </a:xfrm>
            <a:custGeom>
              <a:avLst/>
              <a:gdLst>
                <a:gd name="T0" fmla="*/ 5 w 151"/>
                <a:gd name="T1" fmla="*/ 22 h 235"/>
                <a:gd name="T2" fmla="*/ 4 w 151"/>
                <a:gd name="T3" fmla="*/ 30 h 235"/>
                <a:gd name="T4" fmla="*/ 4 w 151"/>
                <a:gd name="T5" fmla="*/ 35 h 235"/>
                <a:gd name="T6" fmla="*/ 8 w 151"/>
                <a:gd name="T7" fmla="*/ 47 h 235"/>
                <a:gd name="T8" fmla="*/ 69 w 151"/>
                <a:gd name="T9" fmla="*/ 235 h 235"/>
                <a:gd name="T10" fmla="*/ 151 w 151"/>
                <a:gd name="T11" fmla="*/ 215 h 235"/>
                <a:gd name="T12" fmla="*/ 147 w 151"/>
                <a:gd name="T13" fmla="*/ 207 h 235"/>
                <a:gd name="T14" fmla="*/ 142 w 151"/>
                <a:gd name="T15" fmla="*/ 193 h 235"/>
                <a:gd name="T16" fmla="*/ 139 w 151"/>
                <a:gd name="T17" fmla="*/ 187 h 235"/>
                <a:gd name="T18" fmla="*/ 136 w 151"/>
                <a:gd name="T19" fmla="*/ 175 h 235"/>
                <a:gd name="T20" fmla="*/ 133 w 151"/>
                <a:gd name="T21" fmla="*/ 169 h 235"/>
                <a:gd name="T22" fmla="*/ 130 w 151"/>
                <a:gd name="T23" fmla="*/ 162 h 235"/>
                <a:gd name="T24" fmla="*/ 129 w 151"/>
                <a:gd name="T25" fmla="*/ 165 h 235"/>
                <a:gd name="T26" fmla="*/ 125 w 151"/>
                <a:gd name="T27" fmla="*/ 166 h 235"/>
                <a:gd name="T28" fmla="*/ 121 w 151"/>
                <a:gd name="T29" fmla="*/ 166 h 235"/>
                <a:gd name="T30" fmla="*/ 116 w 151"/>
                <a:gd name="T31" fmla="*/ 164 h 235"/>
                <a:gd name="T32" fmla="*/ 108 w 151"/>
                <a:gd name="T33" fmla="*/ 158 h 235"/>
                <a:gd name="T34" fmla="*/ 102 w 151"/>
                <a:gd name="T35" fmla="*/ 153 h 235"/>
                <a:gd name="T36" fmla="*/ 97 w 151"/>
                <a:gd name="T37" fmla="*/ 151 h 235"/>
                <a:gd name="T38" fmla="*/ 95 w 151"/>
                <a:gd name="T39" fmla="*/ 145 h 235"/>
                <a:gd name="T40" fmla="*/ 91 w 151"/>
                <a:gd name="T41" fmla="*/ 138 h 235"/>
                <a:gd name="T42" fmla="*/ 87 w 151"/>
                <a:gd name="T43" fmla="*/ 133 h 235"/>
                <a:gd name="T44" fmla="*/ 82 w 151"/>
                <a:gd name="T45" fmla="*/ 131 h 235"/>
                <a:gd name="T46" fmla="*/ 78 w 151"/>
                <a:gd name="T47" fmla="*/ 128 h 235"/>
                <a:gd name="T48" fmla="*/ 76 w 151"/>
                <a:gd name="T49" fmla="*/ 124 h 235"/>
                <a:gd name="T50" fmla="*/ 72 w 151"/>
                <a:gd name="T51" fmla="*/ 114 h 235"/>
                <a:gd name="T52" fmla="*/ 72 w 151"/>
                <a:gd name="T53" fmla="*/ 109 h 235"/>
                <a:gd name="T54" fmla="*/ 73 w 151"/>
                <a:gd name="T55" fmla="*/ 106 h 235"/>
                <a:gd name="T56" fmla="*/ 71 w 151"/>
                <a:gd name="T57" fmla="*/ 102 h 235"/>
                <a:gd name="T58" fmla="*/ 69 w 151"/>
                <a:gd name="T59" fmla="*/ 97 h 235"/>
                <a:gd name="T60" fmla="*/ 62 w 151"/>
                <a:gd name="T61" fmla="*/ 91 h 235"/>
                <a:gd name="T62" fmla="*/ 60 w 151"/>
                <a:gd name="T63" fmla="*/ 87 h 235"/>
                <a:gd name="T64" fmla="*/ 55 w 151"/>
                <a:gd name="T65" fmla="*/ 86 h 235"/>
                <a:gd name="T66" fmla="*/ 51 w 151"/>
                <a:gd name="T67" fmla="*/ 82 h 235"/>
                <a:gd name="T68" fmla="*/ 47 w 151"/>
                <a:gd name="T69" fmla="*/ 78 h 235"/>
                <a:gd name="T70" fmla="*/ 42 w 151"/>
                <a:gd name="T71" fmla="*/ 74 h 235"/>
                <a:gd name="T72" fmla="*/ 38 w 151"/>
                <a:gd name="T73" fmla="*/ 71 h 235"/>
                <a:gd name="T74" fmla="*/ 34 w 151"/>
                <a:gd name="T75" fmla="*/ 68 h 235"/>
                <a:gd name="T76" fmla="*/ 33 w 151"/>
                <a:gd name="T77" fmla="*/ 65 h 235"/>
                <a:gd name="T78" fmla="*/ 33 w 151"/>
                <a:gd name="T79" fmla="*/ 61 h 235"/>
                <a:gd name="T80" fmla="*/ 35 w 151"/>
                <a:gd name="T81" fmla="*/ 58 h 235"/>
                <a:gd name="T82" fmla="*/ 33 w 151"/>
                <a:gd name="T83" fmla="*/ 54 h 235"/>
                <a:gd name="T84" fmla="*/ 32 w 151"/>
                <a:gd name="T85" fmla="*/ 50 h 235"/>
                <a:gd name="T86" fmla="*/ 30 w 151"/>
                <a:gd name="T87" fmla="*/ 49 h 235"/>
                <a:gd name="T88" fmla="*/ 25 w 151"/>
                <a:gd name="T89" fmla="*/ 47 h 235"/>
                <a:gd name="T90" fmla="*/ 23 w 151"/>
                <a:gd name="T91" fmla="*/ 42 h 235"/>
                <a:gd name="T92" fmla="*/ 24 w 151"/>
                <a:gd name="T93" fmla="*/ 38 h 235"/>
                <a:gd name="T94" fmla="*/ 26 w 151"/>
                <a:gd name="T95" fmla="*/ 32 h 235"/>
                <a:gd name="T96" fmla="*/ 31 w 151"/>
                <a:gd name="T97" fmla="*/ 28 h 235"/>
                <a:gd name="T98" fmla="*/ 33 w 151"/>
                <a:gd name="T99" fmla="*/ 23 h 235"/>
                <a:gd name="T100" fmla="*/ 35 w 151"/>
                <a:gd name="T101" fmla="*/ 24 h 235"/>
                <a:gd name="T102" fmla="*/ 36 w 151"/>
                <a:gd name="T103" fmla="*/ 22 h 235"/>
                <a:gd name="T104" fmla="*/ 39 w 151"/>
                <a:gd name="T105" fmla="*/ 18 h 235"/>
                <a:gd name="T106" fmla="*/ 38 w 151"/>
                <a:gd name="T107" fmla="*/ 11 h 235"/>
                <a:gd name="T108" fmla="*/ 41 w 151"/>
                <a:gd name="T109" fmla="*/ 8 h 235"/>
                <a:gd name="T110" fmla="*/ 42 w 151"/>
                <a:gd name="T111" fmla="*/ 4 h 235"/>
                <a:gd name="T112" fmla="*/ 37 w 151"/>
                <a:gd name="T113" fmla="*/ 2 h 235"/>
                <a:gd name="T114" fmla="*/ 28 w 151"/>
                <a:gd name="T115" fmla="*/ 0 h 235"/>
                <a:gd name="T116" fmla="*/ 18 w 151"/>
                <a:gd name="T117" fmla="*/ 3 h 235"/>
                <a:gd name="T118" fmla="*/ 10 w 151"/>
                <a:gd name="T119" fmla="*/ 9 h 235"/>
                <a:gd name="T120" fmla="*/ 3 w 151"/>
                <a:gd name="T121" fmla="*/ 17 h 235"/>
                <a:gd name="T122" fmla="*/ 0 w 151"/>
                <a:gd name="T123" fmla="*/ 24 h 235"/>
                <a:gd name="T124" fmla="*/ 5 w 151"/>
                <a:gd name="T125" fmla="*/ 2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1" h="235">
                  <a:moveTo>
                    <a:pt x="5" y="22"/>
                  </a:moveTo>
                  <a:cubicBezTo>
                    <a:pt x="4" y="30"/>
                    <a:pt x="4" y="30"/>
                    <a:pt x="4" y="30"/>
                  </a:cubicBezTo>
                  <a:cubicBezTo>
                    <a:pt x="4" y="32"/>
                    <a:pt x="4" y="34"/>
                    <a:pt x="4" y="35"/>
                  </a:cubicBezTo>
                  <a:cubicBezTo>
                    <a:pt x="4" y="37"/>
                    <a:pt x="6" y="43"/>
                    <a:pt x="8" y="47"/>
                  </a:cubicBezTo>
                  <a:cubicBezTo>
                    <a:pt x="69" y="235"/>
                    <a:pt x="69" y="235"/>
                    <a:pt x="69" y="235"/>
                  </a:cubicBezTo>
                  <a:cubicBezTo>
                    <a:pt x="151" y="215"/>
                    <a:pt x="151" y="215"/>
                    <a:pt x="151" y="215"/>
                  </a:cubicBezTo>
                  <a:cubicBezTo>
                    <a:pt x="150" y="212"/>
                    <a:pt x="148" y="209"/>
                    <a:pt x="147" y="207"/>
                  </a:cubicBezTo>
                  <a:cubicBezTo>
                    <a:pt x="145" y="203"/>
                    <a:pt x="143" y="196"/>
                    <a:pt x="142" y="193"/>
                  </a:cubicBezTo>
                  <a:cubicBezTo>
                    <a:pt x="141" y="191"/>
                    <a:pt x="140" y="188"/>
                    <a:pt x="139" y="187"/>
                  </a:cubicBezTo>
                  <a:cubicBezTo>
                    <a:pt x="138" y="184"/>
                    <a:pt x="137" y="178"/>
                    <a:pt x="136" y="175"/>
                  </a:cubicBezTo>
                  <a:cubicBezTo>
                    <a:pt x="135" y="174"/>
                    <a:pt x="133" y="170"/>
                    <a:pt x="133" y="169"/>
                  </a:cubicBezTo>
                  <a:cubicBezTo>
                    <a:pt x="132" y="167"/>
                    <a:pt x="132" y="162"/>
                    <a:pt x="130" y="162"/>
                  </a:cubicBezTo>
                  <a:cubicBezTo>
                    <a:pt x="129" y="162"/>
                    <a:pt x="129" y="165"/>
                    <a:pt x="129" y="165"/>
                  </a:cubicBezTo>
                  <a:cubicBezTo>
                    <a:pt x="128" y="166"/>
                    <a:pt x="126" y="166"/>
                    <a:pt x="125" y="166"/>
                  </a:cubicBezTo>
                  <a:cubicBezTo>
                    <a:pt x="124" y="166"/>
                    <a:pt x="122" y="166"/>
                    <a:pt x="121" y="166"/>
                  </a:cubicBezTo>
                  <a:cubicBezTo>
                    <a:pt x="120" y="166"/>
                    <a:pt x="117" y="164"/>
                    <a:pt x="116" y="164"/>
                  </a:cubicBezTo>
                  <a:cubicBezTo>
                    <a:pt x="114" y="163"/>
                    <a:pt x="110" y="160"/>
                    <a:pt x="108" y="158"/>
                  </a:cubicBezTo>
                  <a:cubicBezTo>
                    <a:pt x="106" y="157"/>
                    <a:pt x="104" y="154"/>
                    <a:pt x="102" y="153"/>
                  </a:cubicBezTo>
                  <a:cubicBezTo>
                    <a:pt x="101" y="153"/>
                    <a:pt x="98" y="152"/>
                    <a:pt x="97" y="151"/>
                  </a:cubicBezTo>
                  <a:cubicBezTo>
                    <a:pt x="96" y="149"/>
                    <a:pt x="96" y="146"/>
                    <a:pt x="95" y="145"/>
                  </a:cubicBezTo>
                  <a:cubicBezTo>
                    <a:pt x="94" y="143"/>
                    <a:pt x="92" y="140"/>
                    <a:pt x="91" y="138"/>
                  </a:cubicBezTo>
                  <a:cubicBezTo>
                    <a:pt x="90" y="137"/>
                    <a:pt x="88" y="134"/>
                    <a:pt x="87" y="133"/>
                  </a:cubicBezTo>
                  <a:cubicBezTo>
                    <a:pt x="86" y="132"/>
                    <a:pt x="83" y="132"/>
                    <a:pt x="82" y="131"/>
                  </a:cubicBezTo>
                  <a:cubicBezTo>
                    <a:pt x="81" y="130"/>
                    <a:pt x="79" y="129"/>
                    <a:pt x="78" y="128"/>
                  </a:cubicBezTo>
                  <a:cubicBezTo>
                    <a:pt x="77" y="127"/>
                    <a:pt x="76" y="125"/>
                    <a:pt x="76" y="124"/>
                  </a:cubicBezTo>
                  <a:cubicBezTo>
                    <a:pt x="75" y="121"/>
                    <a:pt x="73" y="116"/>
                    <a:pt x="72" y="114"/>
                  </a:cubicBezTo>
                  <a:cubicBezTo>
                    <a:pt x="72" y="112"/>
                    <a:pt x="71" y="110"/>
                    <a:pt x="72" y="109"/>
                  </a:cubicBezTo>
                  <a:cubicBezTo>
                    <a:pt x="72" y="108"/>
                    <a:pt x="73" y="107"/>
                    <a:pt x="73" y="106"/>
                  </a:cubicBezTo>
                  <a:cubicBezTo>
                    <a:pt x="73" y="105"/>
                    <a:pt x="72" y="103"/>
                    <a:pt x="71" y="102"/>
                  </a:cubicBezTo>
                  <a:cubicBezTo>
                    <a:pt x="71" y="101"/>
                    <a:pt x="70" y="98"/>
                    <a:pt x="69" y="97"/>
                  </a:cubicBezTo>
                  <a:cubicBezTo>
                    <a:pt x="68" y="95"/>
                    <a:pt x="64" y="93"/>
                    <a:pt x="62" y="91"/>
                  </a:cubicBezTo>
                  <a:cubicBezTo>
                    <a:pt x="62" y="90"/>
                    <a:pt x="61" y="88"/>
                    <a:pt x="60" y="87"/>
                  </a:cubicBezTo>
                  <a:cubicBezTo>
                    <a:pt x="59" y="86"/>
                    <a:pt x="56" y="86"/>
                    <a:pt x="55" y="86"/>
                  </a:cubicBezTo>
                  <a:cubicBezTo>
                    <a:pt x="54" y="85"/>
                    <a:pt x="52" y="83"/>
                    <a:pt x="51" y="82"/>
                  </a:cubicBezTo>
                  <a:cubicBezTo>
                    <a:pt x="50" y="81"/>
                    <a:pt x="48" y="79"/>
                    <a:pt x="47" y="78"/>
                  </a:cubicBezTo>
                  <a:cubicBezTo>
                    <a:pt x="46" y="77"/>
                    <a:pt x="43" y="75"/>
                    <a:pt x="42" y="74"/>
                  </a:cubicBezTo>
                  <a:cubicBezTo>
                    <a:pt x="41" y="73"/>
                    <a:pt x="39" y="72"/>
                    <a:pt x="38" y="71"/>
                  </a:cubicBezTo>
                  <a:cubicBezTo>
                    <a:pt x="37" y="70"/>
                    <a:pt x="35" y="69"/>
                    <a:pt x="34" y="68"/>
                  </a:cubicBezTo>
                  <a:cubicBezTo>
                    <a:pt x="34" y="68"/>
                    <a:pt x="33" y="66"/>
                    <a:pt x="33" y="65"/>
                  </a:cubicBezTo>
                  <a:cubicBezTo>
                    <a:pt x="33" y="64"/>
                    <a:pt x="33" y="62"/>
                    <a:pt x="33" y="61"/>
                  </a:cubicBezTo>
                  <a:cubicBezTo>
                    <a:pt x="34" y="60"/>
                    <a:pt x="35" y="58"/>
                    <a:pt x="35" y="58"/>
                  </a:cubicBezTo>
                  <a:cubicBezTo>
                    <a:pt x="35" y="57"/>
                    <a:pt x="34" y="55"/>
                    <a:pt x="33" y="54"/>
                  </a:cubicBezTo>
                  <a:cubicBezTo>
                    <a:pt x="33" y="53"/>
                    <a:pt x="33" y="51"/>
                    <a:pt x="32" y="50"/>
                  </a:cubicBezTo>
                  <a:cubicBezTo>
                    <a:pt x="32" y="49"/>
                    <a:pt x="31" y="49"/>
                    <a:pt x="30" y="49"/>
                  </a:cubicBezTo>
                  <a:cubicBezTo>
                    <a:pt x="29" y="48"/>
                    <a:pt x="26" y="48"/>
                    <a:pt x="25" y="47"/>
                  </a:cubicBezTo>
                  <a:cubicBezTo>
                    <a:pt x="24" y="46"/>
                    <a:pt x="23" y="44"/>
                    <a:pt x="23" y="42"/>
                  </a:cubicBezTo>
                  <a:cubicBezTo>
                    <a:pt x="23" y="41"/>
                    <a:pt x="24" y="39"/>
                    <a:pt x="24" y="38"/>
                  </a:cubicBezTo>
                  <a:cubicBezTo>
                    <a:pt x="25" y="36"/>
                    <a:pt x="26" y="33"/>
                    <a:pt x="26" y="32"/>
                  </a:cubicBezTo>
                  <a:cubicBezTo>
                    <a:pt x="27" y="31"/>
                    <a:pt x="30" y="29"/>
                    <a:pt x="31" y="28"/>
                  </a:cubicBezTo>
                  <a:cubicBezTo>
                    <a:pt x="32" y="27"/>
                    <a:pt x="31" y="23"/>
                    <a:pt x="33" y="23"/>
                  </a:cubicBezTo>
                  <a:cubicBezTo>
                    <a:pt x="33" y="23"/>
                    <a:pt x="34" y="24"/>
                    <a:pt x="35" y="24"/>
                  </a:cubicBezTo>
                  <a:cubicBezTo>
                    <a:pt x="35" y="24"/>
                    <a:pt x="36" y="23"/>
                    <a:pt x="36" y="22"/>
                  </a:cubicBezTo>
                  <a:cubicBezTo>
                    <a:pt x="37" y="21"/>
                    <a:pt x="38" y="19"/>
                    <a:pt x="39" y="18"/>
                  </a:cubicBezTo>
                  <a:cubicBezTo>
                    <a:pt x="39" y="16"/>
                    <a:pt x="37" y="13"/>
                    <a:pt x="38" y="11"/>
                  </a:cubicBezTo>
                  <a:cubicBezTo>
                    <a:pt x="38" y="10"/>
                    <a:pt x="40" y="9"/>
                    <a:pt x="41" y="8"/>
                  </a:cubicBezTo>
                  <a:cubicBezTo>
                    <a:pt x="41" y="7"/>
                    <a:pt x="42" y="5"/>
                    <a:pt x="42" y="4"/>
                  </a:cubicBezTo>
                  <a:cubicBezTo>
                    <a:pt x="40" y="3"/>
                    <a:pt x="38" y="2"/>
                    <a:pt x="37" y="2"/>
                  </a:cubicBezTo>
                  <a:cubicBezTo>
                    <a:pt x="35" y="1"/>
                    <a:pt x="30" y="0"/>
                    <a:pt x="28" y="0"/>
                  </a:cubicBezTo>
                  <a:cubicBezTo>
                    <a:pt x="25" y="1"/>
                    <a:pt x="20" y="2"/>
                    <a:pt x="18" y="3"/>
                  </a:cubicBezTo>
                  <a:cubicBezTo>
                    <a:pt x="15" y="4"/>
                    <a:pt x="12" y="7"/>
                    <a:pt x="10" y="9"/>
                  </a:cubicBezTo>
                  <a:cubicBezTo>
                    <a:pt x="8" y="11"/>
                    <a:pt x="4" y="14"/>
                    <a:pt x="3" y="17"/>
                  </a:cubicBezTo>
                  <a:cubicBezTo>
                    <a:pt x="2" y="18"/>
                    <a:pt x="1" y="21"/>
                    <a:pt x="0" y="24"/>
                  </a:cubicBezTo>
                  <a:lnTo>
                    <a:pt x="5" y="2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76" name="Freeform 75"/>
            <p:cNvSpPr>
              <a:spLocks/>
            </p:cNvSpPr>
            <p:nvPr/>
          </p:nvSpPr>
          <p:spPr bwMode="auto">
            <a:xfrm>
              <a:off x="5253038" y="2719388"/>
              <a:ext cx="682625" cy="458788"/>
            </a:xfrm>
            <a:custGeom>
              <a:avLst/>
              <a:gdLst>
                <a:gd name="T0" fmla="*/ 632 w 809"/>
                <a:gd name="T1" fmla="*/ 411 h 545"/>
                <a:gd name="T2" fmla="*/ 703 w 809"/>
                <a:gd name="T3" fmla="*/ 381 h 545"/>
                <a:gd name="T4" fmla="*/ 730 w 809"/>
                <a:gd name="T5" fmla="*/ 374 h 545"/>
                <a:gd name="T6" fmla="*/ 739 w 809"/>
                <a:gd name="T7" fmla="*/ 372 h 545"/>
                <a:gd name="T8" fmla="*/ 752 w 809"/>
                <a:gd name="T9" fmla="*/ 363 h 545"/>
                <a:gd name="T10" fmla="*/ 766 w 809"/>
                <a:gd name="T11" fmla="*/ 352 h 545"/>
                <a:gd name="T12" fmla="*/ 764 w 809"/>
                <a:gd name="T13" fmla="*/ 341 h 545"/>
                <a:gd name="T14" fmla="*/ 773 w 809"/>
                <a:gd name="T15" fmla="*/ 331 h 545"/>
                <a:gd name="T16" fmla="*/ 781 w 809"/>
                <a:gd name="T17" fmla="*/ 320 h 545"/>
                <a:gd name="T18" fmla="*/ 794 w 809"/>
                <a:gd name="T19" fmla="*/ 308 h 545"/>
                <a:gd name="T20" fmla="*/ 799 w 809"/>
                <a:gd name="T21" fmla="*/ 300 h 545"/>
                <a:gd name="T22" fmla="*/ 808 w 809"/>
                <a:gd name="T23" fmla="*/ 295 h 545"/>
                <a:gd name="T24" fmla="*/ 799 w 809"/>
                <a:gd name="T25" fmla="*/ 283 h 545"/>
                <a:gd name="T26" fmla="*/ 786 w 809"/>
                <a:gd name="T27" fmla="*/ 278 h 545"/>
                <a:gd name="T28" fmla="*/ 771 w 809"/>
                <a:gd name="T29" fmla="*/ 269 h 545"/>
                <a:gd name="T30" fmla="*/ 761 w 809"/>
                <a:gd name="T31" fmla="*/ 259 h 545"/>
                <a:gd name="T32" fmla="*/ 749 w 809"/>
                <a:gd name="T33" fmla="*/ 253 h 545"/>
                <a:gd name="T34" fmla="*/ 741 w 809"/>
                <a:gd name="T35" fmla="*/ 234 h 545"/>
                <a:gd name="T36" fmla="*/ 729 w 809"/>
                <a:gd name="T37" fmla="*/ 238 h 545"/>
                <a:gd name="T38" fmla="*/ 724 w 809"/>
                <a:gd name="T39" fmla="*/ 223 h 545"/>
                <a:gd name="T40" fmla="*/ 723 w 809"/>
                <a:gd name="T41" fmla="*/ 211 h 545"/>
                <a:gd name="T42" fmla="*/ 726 w 809"/>
                <a:gd name="T43" fmla="*/ 201 h 545"/>
                <a:gd name="T44" fmla="*/ 730 w 809"/>
                <a:gd name="T45" fmla="*/ 189 h 545"/>
                <a:gd name="T46" fmla="*/ 734 w 809"/>
                <a:gd name="T47" fmla="*/ 181 h 545"/>
                <a:gd name="T48" fmla="*/ 730 w 809"/>
                <a:gd name="T49" fmla="*/ 146 h 545"/>
                <a:gd name="T50" fmla="*/ 734 w 809"/>
                <a:gd name="T51" fmla="*/ 134 h 545"/>
                <a:gd name="T52" fmla="*/ 741 w 809"/>
                <a:gd name="T53" fmla="*/ 121 h 545"/>
                <a:gd name="T54" fmla="*/ 745 w 809"/>
                <a:gd name="T55" fmla="*/ 98 h 545"/>
                <a:gd name="T56" fmla="*/ 753 w 809"/>
                <a:gd name="T57" fmla="*/ 89 h 545"/>
                <a:gd name="T58" fmla="*/ 753 w 809"/>
                <a:gd name="T59" fmla="*/ 82 h 545"/>
                <a:gd name="T60" fmla="*/ 745 w 809"/>
                <a:gd name="T61" fmla="*/ 78 h 545"/>
                <a:gd name="T62" fmla="*/ 736 w 809"/>
                <a:gd name="T63" fmla="*/ 78 h 545"/>
                <a:gd name="T64" fmla="*/ 725 w 809"/>
                <a:gd name="T65" fmla="*/ 78 h 545"/>
                <a:gd name="T66" fmla="*/ 717 w 809"/>
                <a:gd name="T67" fmla="*/ 76 h 545"/>
                <a:gd name="T68" fmla="*/ 711 w 809"/>
                <a:gd name="T69" fmla="*/ 71 h 545"/>
                <a:gd name="T70" fmla="*/ 699 w 809"/>
                <a:gd name="T71" fmla="*/ 60 h 545"/>
                <a:gd name="T72" fmla="*/ 699 w 809"/>
                <a:gd name="T73" fmla="*/ 47 h 545"/>
                <a:gd name="T74" fmla="*/ 694 w 809"/>
                <a:gd name="T75" fmla="*/ 35 h 545"/>
                <a:gd name="T76" fmla="*/ 685 w 809"/>
                <a:gd name="T77" fmla="*/ 28 h 545"/>
                <a:gd name="T78" fmla="*/ 681 w 809"/>
                <a:gd name="T79" fmla="*/ 19 h 545"/>
                <a:gd name="T80" fmla="*/ 669 w 809"/>
                <a:gd name="T81" fmla="*/ 17 h 545"/>
                <a:gd name="T82" fmla="*/ 661 w 809"/>
                <a:gd name="T83" fmla="*/ 16 h 545"/>
                <a:gd name="T84" fmla="*/ 647 w 809"/>
                <a:gd name="T85" fmla="*/ 6 h 545"/>
                <a:gd name="T86" fmla="*/ 546 w 809"/>
                <a:gd name="T87" fmla="*/ 26 h 545"/>
                <a:gd name="T88" fmla="*/ 91 w 809"/>
                <a:gd name="T89" fmla="*/ 133 h 545"/>
                <a:gd name="T90" fmla="*/ 60 w 809"/>
                <a:gd name="T91" fmla="*/ 104 h 545"/>
                <a:gd name="T92" fmla="*/ 45 w 809"/>
                <a:gd name="T93" fmla="*/ 115 h 545"/>
                <a:gd name="T94" fmla="*/ 37 w 809"/>
                <a:gd name="T95" fmla="*/ 117 h 545"/>
                <a:gd name="T96" fmla="*/ 28 w 809"/>
                <a:gd name="T97" fmla="*/ 132 h 545"/>
                <a:gd name="T98" fmla="*/ 50 w 809"/>
                <a:gd name="T99" fmla="*/ 393 h 545"/>
                <a:gd name="T100" fmla="*/ 208 w 809"/>
                <a:gd name="T101" fmla="*/ 518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09" h="545">
                  <a:moveTo>
                    <a:pt x="207" y="513"/>
                  </a:moveTo>
                  <a:cubicBezTo>
                    <a:pt x="471" y="452"/>
                    <a:pt x="471" y="452"/>
                    <a:pt x="471" y="452"/>
                  </a:cubicBezTo>
                  <a:cubicBezTo>
                    <a:pt x="632" y="411"/>
                    <a:pt x="632" y="411"/>
                    <a:pt x="632" y="411"/>
                  </a:cubicBezTo>
                  <a:cubicBezTo>
                    <a:pt x="693" y="396"/>
                    <a:pt x="693" y="396"/>
                    <a:pt x="693" y="396"/>
                  </a:cubicBezTo>
                  <a:cubicBezTo>
                    <a:pt x="694" y="393"/>
                    <a:pt x="695" y="390"/>
                    <a:pt x="696" y="389"/>
                  </a:cubicBezTo>
                  <a:cubicBezTo>
                    <a:pt x="697" y="386"/>
                    <a:pt x="701" y="383"/>
                    <a:pt x="703" y="381"/>
                  </a:cubicBezTo>
                  <a:cubicBezTo>
                    <a:pt x="705" y="379"/>
                    <a:pt x="708" y="376"/>
                    <a:pt x="711" y="375"/>
                  </a:cubicBezTo>
                  <a:cubicBezTo>
                    <a:pt x="713" y="374"/>
                    <a:pt x="718" y="373"/>
                    <a:pt x="721" y="372"/>
                  </a:cubicBezTo>
                  <a:cubicBezTo>
                    <a:pt x="723" y="372"/>
                    <a:pt x="728" y="373"/>
                    <a:pt x="730" y="374"/>
                  </a:cubicBezTo>
                  <a:cubicBezTo>
                    <a:pt x="731" y="374"/>
                    <a:pt x="733" y="375"/>
                    <a:pt x="735" y="376"/>
                  </a:cubicBezTo>
                  <a:cubicBezTo>
                    <a:pt x="736" y="375"/>
                    <a:pt x="736" y="374"/>
                    <a:pt x="736" y="373"/>
                  </a:cubicBezTo>
                  <a:cubicBezTo>
                    <a:pt x="737" y="373"/>
                    <a:pt x="738" y="372"/>
                    <a:pt x="739" y="372"/>
                  </a:cubicBezTo>
                  <a:cubicBezTo>
                    <a:pt x="740" y="371"/>
                    <a:pt x="741" y="368"/>
                    <a:pt x="742" y="367"/>
                  </a:cubicBezTo>
                  <a:cubicBezTo>
                    <a:pt x="743" y="366"/>
                    <a:pt x="744" y="364"/>
                    <a:pt x="745" y="364"/>
                  </a:cubicBezTo>
                  <a:cubicBezTo>
                    <a:pt x="747" y="363"/>
                    <a:pt x="751" y="364"/>
                    <a:pt x="752" y="363"/>
                  </a:cubicBezTo>
                  <a:cubicBezTo>
                    <a:pt x="754" y="363"/>
                    <a:pt x="756" y="360"/>
                    <a:pt x="758" y="358"/>
                  </a:cubicBezTo>
                  <a:cubicBezTo>
                    <a:pt x="759" y="357"/>
                    <a:pt x="761" y="354"/>
                    <a:pt x="762" y="353"/>
                  </a:cubicBezTo>
                  <a:cubicBezTo>
                    <a:pt x="763" y="353"/>
                    <a:pt x="766" y="353"/>
                    <a:pt x="766" y="352"/>
                  </a:cubicBezTo>
                  <a:cubicBezTo>
                    <a:pt x="767" y="351"/>
                    <a:pt x="767" y="349"/>
                    <a:pt x="767" y="348"/>
                  </a:cubicBezTo>
                  <a:cubicBezTo>
                    <a:pt x="767" y="347"/>
                    <a:pt x="764" y="345"/>
                    <a:pt x="764" y="344"/>
                  </a:cubicBezTo>
                  <a:cubicBezTo>
                    <a:pt x="763" y="343"/>
                    <a:pt x="763" y="341"/>
                    <a:pt x="764" y="341"/>
                  </a:cubicBezTo>
                  <a:cubicBezTo>
                    <a:pt x="764" y="340"/>
                    <a:pt x="764" y="338"/>
                    <a:pt x="765" y="337"/>
                  </a:cubicBezTo>
                  <a:cubicBezTo>
                    <a:pt x="766" y="336"/>
                    <a:pt x="768" y="336"/>
                    <a:pt x="769" y="335"/>
                  </a:cubicBezTo>
                  <a:cubicBezTo>
                    <a:pt x="770" y="335"/>
                    <a:pt x="772" y="333"/>
                    <a:pt x="773" y="331"/>
                  </a:cubicBezTo>
                  <a:cubicBezTo>
                    <a:pt x="773" y="331"/>
                    <a:pt x="773" y="329"/>
                    <a:pt x="774" y="328"/>
                  </a:cubicBezTo>
                  <a:cubicBezTo>
                    <a:pt x="774" y="327"/>
                    <a:pt x="776" y="326"/>
                    <a:pt x="776" y="326"/>
                  </a:cubicBezTo>
                  <a:cubicBezTo>
                    <a:pt x="777" y="324"/>
                    <a:pt x="780" y="321"/>
                    <a:pt x="781" y="320"/>
                  </a:cubicBezTo>
                  <a:cubicBezTo>
                    <a:pt x="782" y="318"/>
                    <a:pt x="784" y="314"/>
                    <a:pt x="785" y="313"/>
                  </a:cubicBezTo>
                  <a:cubicBezTo>
                    <a:pt x="786" y="312"/>
                    <a:pt x="788" y="311"/>
                    <a:pt x="789" y="311"/>
                  </a:cubicBezTo>
                  <a:cubicBezTo>
                    <a:pt x="790" y="310"/>
                    <a:pt x="793" y="309"/>
                    <a:pt x="794" y="308"/>
                  </a:cubicBezTo>
                  <a:cubicBezTo>
                    <a:pt x="794" y="308"/>
                    <a:pt x="795" y="306"/>
                    <a:pt x="795" y="305"/>
                  </a:cubicBezTo>
                  <a:cubicBezTo>
                    <a:pt x="796" y="304"/>
                    <a:pt x="796" y="302"/>
                    <a:pt x="797" y="301"/>
                  </a:cubicBezTo>
                  <a:cubicBezTo>
                    <a:pt x="797" y="301"/>
                    <a:pt x="798" y="300"/>
                    <a:pt x="799" y="300"/>
                  </a:cubicBezTo>
                  <a:cubicBezTo>
                    <a:pt x="800" y="300"/>
                    <a:pt x="801" y="299"/>
                    <a:pt x="802" y="299"/>
                  </a:cubicBezTo>
                  <a:cubicBezTo>
                    <a:pt x="803" y="298"/>
                    <a:pt x="803" y="297"/>
                    <a:pt x="804" y="296"/>
                  </a:cubicBezTo>
                  <a:cubicBezTo>
                    <a:pt x="805" y="296"/>
                    <a:pt x="807" y="296"/>
                    <a:pt x="808" y="295"/>
                  </a:cubicBezTo>
                  <a:cubicBezTo>
                    <a:pt x="809" y="294"/>
                    <a:pt x="809" y="290"/>
                    <a:pt x="808" y="288"/>
                  </a:cubicBezTo>
                  <a:cubicBezTo>
                    <a:pt x="807" y="287"/>
                    <a:pt x="803" y="289"/>
                    <a:pt x="802" y="288"/>
                  </a:cubicBezTo>
                  <a:cubicBezTo>
                    <a:pt x="801" y="287"/>
                    <a:pt x="800" y="284"/>
                    <a:pt x="799" y="283"/>
                  </a:cubicBezTo>
                  <a:cubicBezTo>
                    <a:pt x="798" y="282"/>
                    <a:pt x="795" y="281"/>
                    <a:pt x="794" y="281"/>
                  </a:cubicBezTo>
                  <a:cubicBezTo>
                    <a:pt x="793" y="280"/>
                    <a:pt x="790" y="281"/>
                    <a:pt x="788" y="281"/>
                  </a:cubicBezTo>
                  <a:cubicBezTo>
                    <a:pt x="788" y="280"/>
                    <a:pt x="786" y="279"/>
                    <a:pt x="786" y="278"/>
                  </a:cubicBezTo>
                  <a:cubicBezTo>
                    <a:pt x="785" y="276"/>
                    <a:pt x="783" y="273"/>
                    <a:pt x="782" y="272"/>
                  </a:cubicBezTo>
                  <a:cubicBezTo>
                    <a:pt x="780" y="271"/>
                    <a:pt x="777" y="271"/>
                    <a:pt x="776" y="270"/>
                  </a:cubicBezTo>
                  <a:cubicBezTo>
                    <a:pt x="775" y="270"/>
                    <a:pt x="772" y="270"/>
                    <a:pt x="771" y="269"/>
                  </a:cubicBezTo>
                  <a:cubicBezTo>
                    <a:pt x="769" y="268"/>
                    <a:pt x="768" y="264"/>
                    <a:pt x="768" y="263"/>
                  </a:cubicBezTo>
                  <a:cubicBezTo>
                    <a:pt x="767" y="262"/>
                    <a:pt x="766" y="259"/>
                    <a:pt x="765" y="258"/>
                  </a:cubicBezTo>
                  <a:cubicBezTo>
                    <a:pt x="764" y="258"/>
                    <a:pt x="762" y="259"/>
                    <a:pt x="761" y="259"/>
                  </a:cubicBezTo>
                  <a:cubicBezTo>
                    <a:pt x="760" y="259"/>
                    <a:pt x="757" y="260"/>
                    <a:pt x="756" y="260"/>
                  </a:cubicBezTo>
                  <a:cubicBezTo>
                    <a:pt x="755" y="260"/>
                    <a:pt x="753" y="259"/>
                    <a:pt x="752" y="258"/>
                  </a:cubicBezTo>
                  <a:cubicBezTo>
                    <a:pt x="751" y="257"/>
                    <a:pt x="750" y="254"/>
                    <a:pt x="749" y="253"/>
                  </a:cubicBezTo>
                  <a:cubicBezTo>
                    <a:pt x="749" y="251"/>
                    <a:pt x="751" y="248"/>
                    <a:pt x="750" y="246"/>
                  </a:cubicBezTo>
                  <a:cubicBezTo>
                    <a:pt x="750" y="244"/>
                    <a:pt x="748" y="240"/>
                    <a:pt x="747" y="238"/>
                  </a:cubicBezTo>
                  <a:cubicBezTo>
                    <a:pt x="746" y="237"/>
                    <a:pt x="743" y="235"/>
                    <a:pt x="741" y="234"/>
                  </a:cubicBezTo>
                  <a:cubicBezTo>
                    <a:pt x="740" y="234"/>
                    <a:pt x="737" y="234"/>
                    <a:pt x="736" y="235"/>
                  </a:cubicBezTo>
                  <a:cubicBezTo>
                    <a:pt x="735" y="235"/>
                    <a:pt x="735" y="239"/>
                    <a:pt x="734" y="239"/>
                  </a:cubicBezTo>
                  <a:cubicBezTo>
                    <a:pt x="733" y="240"/>
                    <a:pt x="730" y="239"/>
                    <a:pt x="729" y="238"/>
                  </a:cubicBezTo>
                  <a:cubicBezTo>
                    <a:pt x="728" y="237"/>
                    <a:pt x="728" y="234"/>
                    <a:pt x="728" y="233"/>
                  </a:cubicBezTo>
                  <a:cubicBezTo>
                    <a:pt x="727" y="232"/>
                    <a:pt x="725" y="230"/>
                    <a:pt x="725" y="229"/>
                  </a:cubicBezTo>
                  <a:cubicBezTo>
                    <a:pt x="724" y="228"/>
                    <a:pt x="723" y="225"/>
                    <a:pt x="724" y="223"/>
                  </a:cubicBezTo>
                  <a:cubicBezTo>
                    <a:pt x="724" y="222"/>
                    <a:pt x="726" y="221"/>
                    <a:pt x="726" y="220"/>
                  </a:cubicBezTo>
                  <a:cubicBezTo>
                    <a:pt x="726" y="219"/>
                    <a:pt x="723" y="218"/>
                    <a:pt x="723" y="217"/>
                  </a:cubicBezTo>
                  <a:cubicBezTo>
                    <a:pt x="722" y="216"/>
                    <a:pt x="723" y="212"/>
                    <a:pt x="723" y="211"/>
                  </a:cubicBezTo>
                  <a:cubicBezTo>
                    <a:pt x="723" y="209"/>
                    <a:pt x="721" y="208"/>
                    <a:pt x="721" y="207"/>
                  </a:cubicBezTo>
                  <a:cubicBezTo>
                    <a:pt x="720" y="205"/>
                    <a:pt x="722" y="202"/>
                    <a:pt x="723" y="201"/>
                  </a:cubicBezTo>
                  <a:cubicBezTo>
                    <a:pt x="724" y="201"/>
                    <a:pt x="725" y="201"/>
                    <a:pt x="726" y="201"/>
                  </a:cubicBezTo>
                  <a:cubicBezTo>
                    <a:pt x="727" y="200"/>
                    <a:pt x="729" y="199"/>
                    <a:pt x="729" y="198"/>
                  </a:cubicBezTo>
                  <a:cubicBezTo>
                    <a:pt x="730" y="197"/>
                    <a:pt x="731" y="195"/>
                    <a:pt x="731" y="194"/>
                  </a:cubicBezTo>
                  <a:cubicBezTo>
                    <a:pt x="731" y="192"/>
                    <a:pt x="730" y="190"/>
                    <a:pt x="730" y="189"/>
                  </a:cubicBezTo>
                  <a:cubicBezTo>
                    <a:pt x="730" y="188"/>
                    <a:pt x="730" y="187"/>
                    <a:pt x="731" y="186"/>
                  </a:cubicBezTo>
                  <a:cubicBezTo>
                    <a:pt x="731" y="186"/>
                    <a:pt x="733" y="186"/>
                    <a:pt x="734" y="185"/>
                  </a:cubicBezTo>
                  <a:cubicBezTo>
                    <a:pt x="734" y="184"/>
                    <a:pt x="734" y="181"/>
                    <a:pt x="734" y="181"/>
                  </a:cubicBezTo>
                  <a:cubicBezTo>
                    <a:pt x="717" y="165"/>
                    <a:pt x="717" y="165"/>
                    <a:pt x="717" y="165"/>
                  </a:cubicBezTo>
                  <a:cubicBezTo>
                    <a:pt x="729" y="152"/>
                    <a:pt x="729" y="152"/>
                    <a:pt x="729" y="152"/>
                  </a:cubicBezTo>
                  <a:cubicBezTo>
                    <a:pt x="729" y="152"/>
                    <a:pt x="729" y="147"/>
                    <a:pt x="730" y="146"/>
                  </a:cubicBezTo>
                  <a:cubicBezTo>
                    <a:pt x="730" y="145"/>
                    <a:pt x="732" y="144"/>
                    <a:pt x="732" y="143"/>
                  </a:cubicBezTo>
                  <a:cubicBezTo>
                    <a:pt x="732" y="142"/>
                    <a:pt x="732" y="139"/>
                    <a:pt x="732" y="138"/>
                  </a:cubicBezTo>
                  <a:cubicBezTo>
                    <a:pt x="732" y="137"/>
                    <a:pt x="733" y="135"/>
                    <a:pt x="734" y="134"/>
                  </a:cubicBezTo>
                  <a:cubicBezTo>
                    <a:pt x="735" y="134"/>
                    <a:pt x="737" y="133"/>
                    <a:pt x="738" y="133"/>
                  </a:cubicBezTo>
                  <a:cubicBezTo>
                    <a:pt x="738" y="132"/>
                    <a:pt x="739" y="129"/>
                    <a:pt x="739" y="128"/>
                  </a:cubicBezTo>
                  <a:cubicBezTo>
                    <a:pt x="740" y="126"/>
                    <a:pt x="741" y="123"/>
                    <a:pt x="741" y="121"/>
                  </a:cubicBezTo>
                  <a:cubicBezTo>
                    <a:pt x="741" y="120"/>
                    <a:pt x="740" y="117"/>
                    <a:pt x="740" y="115"/>
                  </a:cubicBezTo>
                  <a:cubicBezTo>
                    <a:pt x="740" y="113"/>
                    <a:pt x="741" y="109"/>
                    <a:pt x="741" y="107"/>
                  </a:cubicBezTo>
                  <a:cubicBezTo>
                    <a:pt x="742" y="105"/>
                    <a:pt x="743" y="100"/>
                    <a:pt x="745" y="98"/>
                  </a:cubicBezTo>
                  <a:cubicBezTo>
                    <a:pt x="745" y="97"/>
                    <a:pt x="748" y="97"/>
                    <a:pt x="749" y="96"/>
                  </a:cubicBezTo>
                  <a:cubicBezTo>
                    <a:pt x="749" y="95"/>
                    <a:pt x="749" y="92"/>
                    <a:pt x="749" y="91"/>
                  </a:cubicBezTo>
                  <a:cubicBezTo>
                    <a:pt x="750" y="90"/>
                    <a:pt x="752" y="90"/>
                    <a:pt x="753" y="89"/>
                  </a:cubicBezTo>
                  <a:cubicBezTo>
                    <a:pt x="754" y="88"/>
                    <a:pt x="756" y="88"/>
                    <a:pt x="757" y="87"/>
                  </a:cubicBezTo>
                  <a:cubicBezTo>
                    <a:pt x="755" y="86"/>
                    <a:pt x="755" y="86"/>
                    <a:pt x="755" y="86"/>
                  </a:cubicBezTo>
                  <a:cubicBezTo>
                    <a:pt x="755" y="86"/>
                    <a:pt x="754" y="83"/>
                    <a:pt x="753" y="82"/>
                  </a:cubicBezTo>
                  <a:cubicBezTo>
                    <a:pt x="752" y="82"/>
                    <a:pt x="750" y="82"/>
                    <a:pt x="750" y="81"/>
                  </a:cubicBezTo>
                  <a:cubicBezTo>
                    <a:pt x="749" y="80"/>
                    <a:pt x="749" y="78"/>
                    <a:pt x="748" y="77"/>
                  </a:cubicBezTo>
                  <a:cubicBezTo>
                    <a:pt x="747" y="77"/>
                    <a:pt x="746" y="77"/>
                    <a:pt x="745" y="78"/>
                  </a:cubicBezTo>
                  <a:cubicBezTo>
                    <a:pt x="744" y="78"/>
                    <a:pt x="743" y="79"/>
                    <a:pt x="742" y="79"/>
                  </a:cubicBezTo>
                  <a:cubicBezTo>
                    <a:pt x="741" y="79"/>
                    <a:pt x="740" y="77"/>
                    <a:pt x="739" y="77"/>
                  </a:cubicBezTo>
                  <a:cubicBezTo>
                    <a:pt x="738" y="77"/>
                    <a:pt x="736" y="78"/>
                    <a:pt x="736" y="78"/>
                  </a:cubicBezTo>
                  <a:cubicBezTo>
                    <a:pt x="735" y="79"/>
                    <a:pt x="733" y="78"/>
                    <a:pt x="732" y="78"/>
                  </a:cubicBezTo>
                  <a:cubicBezTo>
                    <a:pt x="731" y="78"/>
                    <a:pt x="730" y="80"/>
                    <a:pt x="729" y="80"/>
                  </a:cubicBezTo>
                  <a:cubicBezTo>
                    <a:pt x="728" y="80"/>
                    <a:pt x="725" y="79"/>
                    <a:pt x="725" y="78"/>
                  </a:cubicBezTo>
                  <a:cubicBezTo>
                    <a:pt x="724" y="77"/>
                    <a:pt x="724" y="75"/>
                    <a:pt x="723" y="74"/>
                  </a:cubicBezTo>
                  <a:cubicBezTo>
                    <a:pt x="722" y="74"/>
                    <a:pt x="721" y="74"/>
                    <a:pt x="720" y="74"/>
                  </a:cubicBezTo>
                  <a:cubicBezTo>
                    <a:pt x="719" y="75"/>
                    <a:pt x="718" y="76"/>
                    <a:pt x="717" y="76"/>
                  </a:cubicBezTo>
                  <a:cubicBezTo>
                    <a:pt x="716" y="76"/>
                    <a:pt x="714" y="76"/>
                    <a:pt x="713" y="75"/>
                  </a:cubicBezTo>
                  <a:cubicBezTo>
                    <a:pt x="712" y="74"/>
                    <a:pt x="713" y="73"/>
                    <a:pt x="713" y="72"/>
                  </a:cubicBezTo>
                  <a:cubicBezTo>
                    <a:pt x="712" y="71"/>
                    <a:pt x="711" y="71"/>
                    <a:pt x="711" y="71"/>
                  </a:cubicBezTo>
                  <a:cubicBezTo>
                    <a:pt x="710" y="70"/>
                    <a:pt x="708" y="68"/>
                    <a:pt x="707" y="67"/>
                  </a:cubicBezTo>
                  <a:cubicBezTo>
                    <a:pt x="706" y="66"/>
                    <a:pt x="704" y="63"/>
                    <a:pt x="703" y="62"/>
                  </a:cubicBezTo>
                  <a:cubicBezTo>
                    <a:pt x="703" y="62"/>
                    <a:pt x="700" y="61"/>
                    <a:pt x="699" y="60"/>
                  </a:cubicBezTo>
                  <a:cubicBezTo>
                    <a:pt x="699" y="59"/>
                    <a:pt x="697" y="58"/>
                    <a:pt x="697" y="58"/>
                  </a:cubicBezTo>
                  <a:cubicBezTo>
                    <a:pt x="697" y="56"/>
                    <a:pt x="700" y="55"/>
                    <a:pt x="700" y="53"/>
                  </a:cubicBezTo>
                  <a:cubicBezTo>
                    <a:pt x="701" y="52"/>
                    <a:pt x="700" y="48"/>
                    <a:pt x="699" y="47"/>
                  </a:cubicBezTo>
                  <a:cubicBezTo>
                    <a:pt x="698" y="46"/>
                    <a:pt x="696" y="44"/>
                    <a:pt x="695" y="43"/>
                  </a:cubicBezTo>
                  <a:cubicBezTo>
                    <a:pt x="694" y="43"/>
                    <a:pt x="693" y="41"/>
                    <a:pt x="693" y="40"/>
                  </a:cubicBezTo>
                  <a:cubicBezTo>
                    <a:pt x="693" y="39"/>
                    <a:pt x="694" y="36"/>
                    <a:pt x="694" y="35"/>
                  </a:cubicBezTo>
                  <a:cubicBezTo>
                    <a:pt x="693" y="34"/>
                    <a:pt x="692" y="31"/>
                    <a:pt x="691" y="30"/>
                  </a:cubicBezTo>
                  <a:cubicBezTo>
                    <a:pt x="690" y="30"/>
                    <a:pt x="688" y="33"/>
                    <a:pt x="686" y="32"/>
                  </a:cubicBezTo>
                  <a:cubicBezTo>
                    <a:pt x="686" y="32"/>
                    <a:pt x="685" y="29"/>
                    <a:pt x="685" y="28"/>
                  </a:cubicBezTo>
                  <a:cubicBezTo>
                    <a:pt x="685" y="27"/>
                    <a:pt x="689" y="24"/>
                    <a:pt x="688" y="23"/>
                  </a:cubicBezTo>
                  <a:cubicBezTo>
                    <a:pt x="687" y="22"/>
                    <a:pt x="684" y="22"/>
                    <a:pt x="683" y="22"/>
                  </a:cubicBezTo>
                  <a:cubicBezTo>
                    <a:pt x="682" y="21"/>
                    <a:pt x="682" y="19"/>
                    <a:pt x="681" y="19"/>
                  </a:cubicBezTo>
                  <a:cubicBezTo>
                    <a:pt x="680" y="18"/>
                    <a:pt x="679" y="20"/>
                    <a:pt x="678" y="19"/>
                  </a:cubicBezTo>
                  <a:cubicBezTo>
                    <a:pt x="676" y="19"/>
                    <a:pt x="675" y="17"/>
                    <a:pt x="673" y="17"/>
                  </a:cubicBezTo>
                  <a:cubicBezTo>
                    <a:pt x="672" y="16"/>
                    <a:pt x="670" y="16"/>
                    <a:pt x="669" y="17"/>
                  </a:cubicBezTo>
                  <a:cubicBezTo>
                    <a:pt x="668" y="17"/>
                    <a:pt x="667" y="19"/>
                    <a:pt x="666" y="19"/>
                  </a:cubicBezTo>
                  <a:cubicBezTo>
                    <a:pt x="665" y="20"/>
                    <a:pt x="664" y="20"/>
                    <a:pt x="664" y="19"/>
                  </a:cubicBezTo>
                  <a:cubicBezTo>
                    <a:pt x="663" y="19"/>
                    <a:pt x="662" y="17"/>
                    <a:pt x="661" y="16"/>
                  </a:cubicBezTo>
                  <a:cubicBezTo>
                    <a:pt x="660" y="15"/>
                    <a:pt x="659" y="12"/>
                    <a:pt x="659" y="11"/>
                  </a:cubicBezTo>
                  <a:cubicBezTo>
                    <a:pt x="658" y="9"/>
                    <a:pt x="656" y="6"/>
                    <a:pt x="654" y="6"/>
                  </a:cubicBezTo>
                  <a:cubicBezTo>
                    <a:pt x="653" y="5"/>
                    <a:pt x="649" y="7"/>
                    <a:pt x="647" y="6"/>
                  </a:cubicBezTo>
                  <a:cubicBezTo>
                    <a:pt x="646" y="5"/>
                    <a:pt x="647" y="2"/>
                    <a:pt x="645" y="1"/>
                  </a:cubicBezTo>
                  <a:cubicBezTo>
                    <a:pt x="644" y="0"/>
                    <a:pt x="639" y="1"/>
                    <a:pt x="639" y="1"/>
                  </a:cubicBezTo>
                  <a:cubicBezTo>
                    <a:pt x="546" y="26"/>
                    <a:pt x="546" y="26"/>
                    <a:pt x="546" y="26"/>
                  </a:cubicBezTo>
                  <a:cubicBezTo>
                    <a:pt x="361" y="72"/>
                    <a:pt x="361" y="72"/>
                    <a:pt x="361" y="72"/>
                  </a:cubicBezTo>
                  <a:cubicBezTo>
                    <a:pt x="196" y="110"/>
                    <a:pt x="196" y="110"/>
                    <a:pt x="196" y="110"/>
                  </a:cubicBezTo>
                  <a:cubicBezTo>
                    <a:pt x="91" y="133"/>
                    <a:pt x="91" y="133"/>
                    <a:pt x="91" y="133"/>
                  </a:cubicBezTo>
                  <a:cubicBezTo>
                    <a:pt x="82" y="87"/>
                    <a:pt x="82" y="87"/>
                    <a:pt x="82" y="87"/>
                  </a:cubicBezTo>
                  <a:cubicBezTo>
                    <a:pt x="78" y="90"/>
                    <a:pt x="73" y="94"/>
                    <a:pt x="70" y="96"/>
                  </a:cubicBezTo>
                  <a:cubicBezTo>
                    <a:pt x="68" y="98"/>
                    <a:pt x="63" y="102"/>
                    <a:pt x="60" y="104"/>
                  </a:cubicBezTo>
                  <a:cubicBezTo>
                    <a:pt x="58" y="106"/>
                    <a:pt x="54" y="110"/>
                    <a:pt x="52" y="112"/>
                  </a:cubicBezTo>
                  <a:cubicBezTo>
                    <a:pt x="51" y="113"/>
                    <a:pt x="49" y="116"/>
                    <a:pt x="47" y="116"/>
                  </a:cubicBezTo>
                  <a:cubicBezTo>
                    <a:pt x="47" y="116"/>
                    <a:pt x="45" y="115"/>
                    <a:pt x="45" y="115"/>
                  </a:cubicBezTo>
                  <a:cubicBezTo>
                    <a:pt x="44" y="114"/>
                    <a:pt x="44" y="113"/>
                    <a:pt x="43" y="113"/>
                  </a:cubicBezTo>
                  <a:cubicBezTo>
                    <a:pt x="42" y="112"/>
                    <a:pt x="41" y="113"/>
                    <a:pt x="40" y="113"/>
                  </a:cubicBezTo>
                  <a:cubicBezTo>
                    <a:pt x="39" y="114"/>
                    <a:pt x="37" y="115"/>
                    <a:pt x="37" y="117"/>
                  </a:cubicBezTo>
                  <a:cubicBezTo>
                    <a:pt x="36" y="118"/>
                    <a:pt x="37" y="120"/>
                    <a:pt x="37" y="122"/>
                  </a:cubicBezTo>
                  <a:cubicBezTo>
                    <a:pt x="37" y="123"/>
                    <a:pt x="36" y="125"/>
                    <a:pt x="35" y="125"/>
                  </a:cubicBezTo>
                  <a:cubicBezTo>
                    <a:pt x="34" y="127"/>
                    <a:pt x="30" y="130"/>
                    <a:pt x="28" y="132"/>
                  </a:cubicBezTo>
                  <a:cubicBezTo>
                    <a:pt x="23" y="136"/>
                    <a:pt x="12" y="144"/>
                    <a:pt x="6" y="149"/>
                  </a:cubicBezTo>
                  <a:cubicBezTo>
                    <a:pt x="5" y="150"/>
                    <a:pt x="3" y="151"/>
                    <a:pt x="0" y="153"/>
                  </a:cubicBezTo>
                  <a:cubicBezTo>
                    <a:pt x="50" y="393"/>
                    <a:pt x="50" y="393"/>
                    <a:pt x="50" y="393"/>
                  </a:cubicBezTo>
                  <a:cubicBezTo>
                    <a:pt x="45" y="393"/>
                    <a:pt x="45" y="393"/>
                    <a:pt x="45" y="393"/>
                  </a:cubicBezTo>
                  <a:cubicBezTo>
                    <a:pt x="76" y="545"/>
                    <a:pt x="76" y="545"/>
                    <a:pt x="76" y="545"/>
                  </a:cubicBezTo>
                  <a:cubicBezTo>
                    <a:pt x="208" y="518"/>
                    <a:pt x="208" y="518"/>
                    <a:pt x="208" y="518"/>
                  </a:cubicBezTo>
                  <a:lnTo>
                    <a:pt x="207" y="513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77" name="Freeform 76"/>
            <p:cNvSpPr>
              <a:spLocks/>
            </p:cNvSpPr>
            <p:nvPr/>
          </p:nvSpPr>
          <p:spPr bwMode="auto">
            <a:xfrm>
              <a:off x="5280025" y="3052763"/>
              <a:ext cx="9525" cy="15875"/>
            </a:xfrm>
            <a:custGeom>
              <a:avLst/>
              <a:gdLst>
                <a:gd name="T0" fmla="*/ 1 w 12"/>
                <a:gd name="T1" fmla="*/ 5 h 18"/>
                <a:gd name="T2" fmla="*/ 5 w 12"/>
                <a:gd name="T3" fmla="*/ 8 h 18"/>
                <a:gd name="T4" fmla="*/ 7 w 12"/>
                <a:gd name="T5" fmla="*/ 13 h 18"/>
                <a:gd name="T6" fmla="*/ 7 w 12"/>
                <a:gd name="T7" fmla="*/ 14 h 18"/>
                <a:gd name="T8" fmla="*/ 11 w 12"/>
                <a:gd name="T9" fmla="*/ 17 h 18"/>
                <a:gd name="T10" fmla="*/ 12 w 12"/>
                <a:gd name="T11" fmla="*/ 18 h 18"/>
                <a:gd name="T12" fmla="*/ 8 w 12"/>
                <a:gd name="T13" fmla="*/ 0 h 18"/>
                <a:gd name="T14" fmla="*/ 5 w 12"/>
                <a:gd name="T15" fmla="*/ 1 h 18"/>
                <a:gd name="T16" fmla="*/ 4 w 12"/>
                <a:gd name="T17" fmla="*/ 0 h 18"/>
                <a:gd name="T18" fmla="*/ 3 w 12"/>
                <a:gd name="T19" fmla="*/ 0 h 18"/>
                <a:gd name="T20" fmla="*/ 3 w 12"/>
                <a:gd name="T21" fmla="*/ 0 h 18"/>
                <a:gd name="T22" fmla="*/ 2 w 12"/>
                <a:gd name="T23" fmla="*/ 3 h 18"/>
                <a:gd name="T24" fmla="*/ 0 w 12"/>
                <a:gd name="T25" fmla="*/ 5 h 18"/>
                <a:gd name="T26" fmla="*/ 0 w 12"/>
                <a:gd name="T27" fmla="*/ 5 h 18"/>
                <a:gd name="T28" fmla="*/ 1 w 12"/>
                <a:gd name="T29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18">
                  <a:moveTo>
                    <a:pt x="1" y="5"/>
                  </a:moveTo>
                  <a:cubicBezTo>
                    <a:pt x="2" y="6"/>
                    <a:pt x="4" y="7"/>
                    <a:pt x="5" y="8"/>
                  </a:cubicBezTo>
                  <a:cubicBezTo>
                    <a:pt x="6" y="9"/>
                    <a:pt x="6" y="11"/>
                    <a:pt x="7" y="13"/>
                  </a:cubicBezTo>
                  <a:cubicBezTo>
                    <a:pt x="7" y="13"/>
                    <a:pt x="7" y="13"/>
                    <a:pt x="7" y="14"/>
                  </a:cubicBezTo>
                  <a:cubicBezTo>
                    <a:pt x="8" y="14"/>
                    <a:pt x="10" y="15"/>
                    <a:pt x="11" y="17"/>
                  </a:cubicBezTo>
                  <a:cubicBezTo>
                    <a:pt x="12" y="17"/>
                    <a:pt x="12" y="18"/>
                    <a:pt x="12" y="18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1"/>
                    <a:pt x="2" y="2"/>
                    <a:pt x="2" y="3"/>
                  </a:cubicBezTo>
                  <a:cubicBezTo>
                    <a:pt x="1" y="4"/>
                    <a:pt x="1" y="4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78" name="Freeform 77"/>
            <p:cNvSpPr>
              <a:spLocks/>
            </p:cNvSpPr>
            <p:nvPr/>
          </p:nvSpPr>
          <p:spPr bwMode="auto">
            <a:xfrm>
              <a:off x="5127625" y="3071813"/>
              <a:ext cx="503237" cy="493713"/>
            </a:xfrm>
            <a:custGeom>
              <a:avLst/>
              <a:gdLst>
                <a:gd name="T0" fmla="*/ 585 w 597"/>
                <a:gd name="T1" fmla="*/ 92 h 586"/>
                <a:gd name="T2" fmla="*/ 564 w 597"/>
                <a:gd name="T3" fmla="*/ 78 h 586"/>
                <a:gd name="T4" fmla="*/ 542 w 597"/>
                <a:gd name="T5" fmla="*/ 70 h 586"/>
                <a:gd name="T6" fmla="*/ 530 w 597"/>
                <a:gd name="T7" fmla="*/ 71 h 586"/>
                <a:gd name="T8" fmla="*/ 514 w 597"/>
                <a:gd name="T9" fmla="*/ 82 h 586"/>
                <a:gd name="T10" fmla="*/ 504 w 597"/>
                <a:gd name="T11" fmla="*/ 104 h 586"/>
                <a:gd name="T12" fmla="*/ 481 w 597"/>
                <a:gd name="T13" fmla="*/ 108 h 586"/>
                <a:gd name="T14" fmla="*/ 462 w 597"/>
                <a:gd name="T15" fmla="*/ 107 h 586"/>
                <a:gd name="T16" fmla="*/ 444 w 597"/>
                <a:gd name="T17" fmla="*/ 129 h 586"/>
                <a:gd name="T18" fmla="*/ 425 w 597"/>
                <a:gd name="T19" fmla="*/ 132 h 586"/>
                <a:gd name="T20" fmla="*/ 415 w 597"/>
                <a:gd name="T21" fmla="*/ 149 h 586"/>
                <a:gd name="T22" fmla="*/ 404 w 597"/>
                <a:gd name="T23" fmla="*/ 167 h 586"/>
                <a:gd name="T24" fmla="*/ 390 w 597"/>
                <a:gd name="T25" fmla="*/ 182 h 586"/>
                <a:gd name="T26" fmla="*/ 193 w 597"/>
                <a:gd name="T27" fmla="*/ 8 h 586"/>
                <a:gd name="T28" fmla="*/ 196 w 597"/>
                <a:gd name="T29" fmla="*/ 33 h 586"/>
                <a:gd name="T30" fmla="*/ 190 w 597"/>
                <a:gd name="T31" fmla="*/ 61 h 586"/>
                <a:gd name="T32" fmla="*/ 190 w 597"/>
                <a:gd name="T33" fmla="*/ 91 h 586"/>
                <a:gd name="T34" fmla="*/ 184 w 597"/>
                <a:gd name="T35" fmla="*/ 128 h 586"/>
                <a:gd name="T36" fmla="*/ 175 w 597"/>
                <a:gd name="T37" fmla="*/ 164 h 586"/>
                <a:gd name="T38" fmla="*/ 152 w 597"/>
                <a:gd name="T39" fmla="*/ 198 h 586"/>
                <a:gd name="T40" fmla="*/ 134 w 597"/>
                <a:gd name="T41" fmla="*/ 217 h 586"/>
                <a:gd name="T42" fmla="*/ 108 w 597"/>
                <a:gd name="T43" fmla="*/ 220 h 586"/>
                <a:gd name="T44" fmla="*/ 93 w 597"/>
                <a:gd name="T45" fmla="*/ 243 h 586"/>
                <a:gd name="T46" fmla="*/ 85 w 597"/>
                <a:gd name="T47" fmla="*/ 275 h 586"/>
                <a:gd name="T48" fmla="*/ 83 w 597"/>
                <a:gd name="T49" fmla="*/ 302 h 586"/>
                <a:gd name="T50" fmla="*/ 62 w 597"/>
                <a:gd name="T51" fmla="*/ 295 h 586"/>
                <a:gd name="T52" fmla="*/ 46 w 597"/>
                <a:gd name="T53" fmla="*/ 308 h 586"/>
                <a:gd name="T54" fmla="*/ 38 w 597"/>
                <a:gd name="T55" fmla="*/ 331 h 586"/>
                <a:gd name="T56" fmla="*/ 42 w 597"/>
                <a:gd name="T57" fmla="*/ 370 h 586"/>
                <a:gd name="T58" fmla="*/ 34 w 597"/>
                <a:gd name="T59" fmla="*/ 395 h 586"/>
                <a:gd name="T60" fmla="*/ 7 w 597"/>
                <a:gd name="T61" fmla="*/ 409 h 586"/>
                <a:gd name="T62" fmla="*/ 5 w 597"/>
                <a:gd name="T63" fmla="*/ 438 h 586"/>
                <a:gd name="T64" fmla="*/ 11 w 597"/>
                <a:gd name="T65" fmla="*/ 457 h 586"/>
                <a:gd name="T66" fmla="*/ 31 w 597"/>
                <a:gd name="T67" fmla="*/ 484 h 586"/>
                <a:gd name="T68" fmla="*/ 57 w 597"/>
                <a:gd name="T69" fmla="*/ 510 h 586"/>
                <a:gd name="T70" fmla="*/ 71 w 597"/>
                <a:gd name="T71" fmla="*/ 523 h 586"/>
                <a:gd name="T72" fmla="*/ 90 w 597"/>
                <a:gd name="T73" fmla="*/ 536 h 586"/>
                <a:gd name="T74" fmla="*/ 104 w 597"/>
                <a:gd name="T75" fmla="*/ 531 h 586"/>
                <a:gd name="T76" fmla="*/ 123 w 597"/>
                <a:gd name="T77" fmla="*/ 562 h 586"/>
                <a:gd name="T78" fmla="*/ 136 w 597"/>
                <a:gd name="T79" fmla="*/ 576 h 586"/>
                <a:gd name="T80" fmla="*/ 161 w 597"/>
                <a:gd name="T81" fmla="*/ 586 h 586"/>
                <a:gd name="T82" fmla="*/ 175 w 597"/>
                <a:gd name="T83" fmla="*/ 579 h 586"/>
                <a:gd name="T84" fmla="*/ 188 w 597"/>
                <a:gd name="T85" fmla="*/ 562 h 586"/>
                <a:gd name="T86" fmla="*/ 266 w 597"/>
                <a:gd name="T87" fmla="*/ 525 h 586"/>
                <a:gd name="T88" fmla="*/ 323 w 597"/>
                <a:gd name="T89" fmla="*/ 490 h 586"/>
                <a:gd name="T90" fmla="*/ 324 w 597"/>
                <a:gd name="T91" fmla="*/ 462 h 586"/>
                <a:gd name="T92" fmla="*/ 328 w 597"/>
                <a:gd name="T93" fmla="*/ 449 h 586"/>
                <a:gd name="T94" fmla="*/ 341 w 597"/>
                <a:gd name="T95" fmla="*/ 423 h 586"/>
                <a:gd name="T96" fmla="*/ 355 w 597"/>
                <a:gd name="T97" fmla="*/ 390 h 586"/>
                <a:gd name="T98" fmla="*/ 364 w 597"/>
                <a:gd name="T99" fmla="*/ 359 h 586"/>
                <a:gd name="T100" fmla="*/ 373 w 597"/>
                <a:gd name="T101" fmla="*/ 334 h 586"/>
                <a:gd name="T102" fmla="*/ 372 w 597"/>
                <a:gd name="T103" fmla="*/ 316 h 586"/>
                <a:gd name="T104" fmla="*/ 430 w 597"/>
                <a:gd name="T105" fmla="*/ 312 h 586"/>
                <a:gd name="T106" fmla="*/ 436 w 597"/>
                <a:gd name="T107" fmla="*/ 295 h 586"/>
                <a:gd name="T108" fmla="*/ 441 w 597"/>
                <a:gd name="T109" fmla="*/ 269 h 586"/>
                <a:gd name="T110" fmla="*/ 449 w 597"/>
                <a:gd name="T111" fmla="*/ 240 h 586"/>
                <a:gd name="T112" fmla="*/ 482 w 597"/>
                <a:gd name="T113" fmla="*/ 209 h 586"/>
                <a:gd name="T114" fmla="*/ 502 w 597"/>
                <a:gd name="T115" fmla="*/ 193 h 586"/>
                <a:gd name="T116" fmla="*/ 515 w 597"/>
                <a:gd name="T117" fmla="*/ 163 h 586"/>
                <a:gd name="T118" fmla="*/ 517 w 597"/>
                <a:gd name="T119" fmla="*/ 132 h 586"/>
                <a:gd name="T120" fmla="*/ 594 w 597"/>
                <a:gd name="T121" fmla="*/ 140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97" h="586">
                  <a:moveTo>
                    <a:pt x="597" y="116"/>
                  </a:moveTo>
                  <a:cubicBezTo>
                    <a:pt x="596" y="115"/>
                    <a:pt x="595" y="114"/>
                    <a:pt x="594" y="112"/>
                  </a:cubicBezTo>
                  <a:cubicBezTo>
                    <a:pt x="594" y="110"/>
                    <a:pt x="594" y="109"/>
                    <a:pt x="594" y="108"/>
                  </a:cubicBezTo>
                  <a:cubicBezTo>
                    <a:pt x="594" y="107"/>
                    <a:pt x="594" y="106"/>
                    <a:pt x="594" y="105"/>
                  </a:cubicBezTo>
                  <a:cubicBezTo>
                    <a:pt x="594" y="104"/>
                    <a:pt x="594" y="104"/>
                    <a:pt x="594" y="103"/>
                  </a:cubicBezTo>
                  <a:cubicBezTo>
                    <a:pt x="593" y="103"/>
                    <a:pt x="592" y="102"/>
                    <a:pt x="590" y="102"/>
                  </a:cubicBezTo>
                  <a:cubicBezTo>
                    <a:pt x="590" y="101"/>
                    <a:pt x="586" y="100"/>
                    <a:pt x="585" y="96"/>
                  </a:cubicBezTo>
                  <a:cubicBezTo>
                    <a:pt x="585" y="95"/>
                    <a:pt x="585" y="94"/>
                    <a:pt x="585" y="93"/>
                  </a:cubicBezTo>
                  <a:cubicBezTo>
                    <a:pt x="585" y="93"/>
                    <a:pt x="585" y="93"/>
                    <a:pt x="585" y="92"/>
                  </a:cubicBezTo>
                  <a:cubicBezTo>
                    <a:pt x="584" y="92"/>
                    <a:pt x="579" y="92"/>
                    <a:pt x="577" y="88"/>
                  </a:cubicBezTo>
                  <a:cubicBezTo>
                    <a:pt x="577" y="88"/>
                    <a:pt x="577" y="88"/>
                    <a:pt x="577" y="88"/>
                  </a:cubicBezTo>
                  <a:cubicBezTo>
                    <a:pt x="576" y="88"/>
                    <a:pt x="576" y="88"/>
                    <a:pt x="575" y="87"/>
                  </a:cubicBezTo>
                  <a:cubicBezTo>
                    <a:pt x="573" y="86"/>
                    <a:pt x="570" y="84"/>
                    <a:pt x="570" y="81"/>
                  </a:cubicBezTo>
                  <a:cubicBezTo>
                    <a:pt x="570" y="79"/>
                    <a:pt x="570" y="77"/>
                    <a:pt x="571" y="76"/>
                  </a:cubicBezTo>
                  <a:cubicBezTo>
                    <a:pt x="570" y="76"/>
                    <a:pt x="570" y="76"/>
                    <a:pt x="570" y="76"/>
                  </a:cubicBezTo>
                  <a:cubicBezTo>
                    <a:pt x="569" y="76"/>
                    <a:pt x="569" y="76"/>
                    <a:pt x="569" y="76"/>
                  </a:cubicBezTo>
                  <a:cubicBezTo>
                    <a:pt x="568" y="77"/>
                    <a:pt x="567" y="78"/>
                    <a:pt x="565" y="78"/>
                  </a:cubicBezTo>
                  <a:cubicBezTo>
                    <a:pt x="565" y="78"/>
                    <a:pt x="564" y="78"/>
                    <a:pt x="564" y="78"/>
                  </a:cubicBezTo>
                  <a:cubicBezTo>
                    <a:pt x="563" y="78"/>
                    <a:pt x="562" y="78"/>
                    <a:pt x="562" y="78"/>
                  </a:cubicBezTo>
                  <a:cubicBezTo>
                    <a:pt x="561" y="79"/>
                    <a:pt x="561" y="79"/>
                    <a:pt x="560" y="79"/>
                  </a:cubicBezTo>
                  <a:cubicBezTo>
                    <a:pt x="559" y="79"/>
                    <a:pt x="558" y="79"/>
                    <a:pt x="558" y="79"/>
                  </a:cubicBezTo>
                  <a:cubicBezTo>
                    <a:pt x="555" y="79"/>
                    <a:pt x="552" y="79"/>
                    <a:pt x="550" y="77"/>
                  </a:cubicBezTo>
                  <a:cubicBezTo>
                    <a:pt x="549" y="76"/>
                    <a:pt x="548" y="75"/>
                    <a:pt x="547" y="74"/>
                  </a:cubicBezTo>
                  <a:cubicBezTo>
                    <a:pt x="546" y="73"/>
                    <a:pt x="546" y="73"/>
                    <a:pt x="546" y="73"/>
                  </a:cubicBezTo>
                  <a:cubicBezTo>
                    <a:pt x="546" y="72"/>
                    <a:pt x="546" y="72"/>
                    <a:pt x="546" y="72"/>
                  </a:cubicBezTo>
                  <a:cubicBezTo>
                    <a:pt x="545" y="72"/>
                    <a:pt x="544" y="71"/>
                    <a:pt x="544" y="70"/>
                  </a:cubicBezTo>
                  <a:cubicBezTo>
                    <a:pt x="543" y="70"/>
                    <a:pt x="542" y="70"/>
                    <a:pt x="542" y="70"/>
                  </a:cubicBezTo>
                  <a:cubicBezTo>
                    <a:pt x="541" y="70"/>
                    <a:pt x="541" y="70"/>
                    <a:pt x="541" y="70"/>
                  </a:cubicBezTo>
                  <a:cubicBezTo>
                    <a:pt x="540" y="69"/>
                    <a:pt x="540" y="69"/>
                    <a:pt x="540" y="69"/>
                  </a:cubicBezTo>
                  <a:cubicBezTo>
                    <a:pt x="540" y="69"/>
                    <a:pt x="538" y="69"/>
                    <a:pt x="537" y="69"/>
                  </a:cubicBezTo>
                  <a:cubicBezTo>
                    <a:pt x="537" y="69"/>
                    <a:pt x="537" y="69"/>
                    <a:pt x="537" y="69"/>
                  </a:cubicBezTo>
                  <a:cubicBezTo>
                    <a:pt x="536" y="68"/>
                    <a:pt x="534" y="68"/>
                    <a:pt x="533" y="68"/>
                  </a:cubicBezTo>
                  <a:cubicBezTo>
                    <a:pt x="533" y="68"/>
                    <a:pt x="533" y="68"/>
                    <a:pt x="533" y="68"/>
                  </a:cubicBezTo>
                  <a:cubicBezTo>
                    <a:pt x="533" y="69"/>
                    <a:pt x="532" y="69"/>
                    <a:pt x="532" y="69"/>
                  </a:cubicBezTo>
                  <a:cubicBezTo>
                    <a:pt x="532" y="70"/>
                    <a:pt x="531" y="70"/>
                    <a:pt x="531" y="70"/>
                  </a:cubicBezTo>
                  <a:cubicBezTo>
                    <a:pt x="531" y="71"/>
                    <a:pt x="531" y="71"/>
                    <a:pt x="530" y="71"/>
                  </a:cubicBezTo>
                  <a:cubicBezTo>
                    <a:pt x="530" y="71"/>
                    <a:pt x="530" y="72"/>
                    <a:pt x="530" y="72"/>
                  </a:cubicBezTo>
                  <a:cubicBezTo>
                    <a:pt x="530" y="73"/>
                    <a:pt x="530" y="73"/>
                    <a:pt x="530" y="74"/>
                  </a:cubicBezTo>
                  <a:cubicBezTo>
                    <a:pt x="530" y="74"/>
                    <a:pt x="530" y="74"/>
                    <a:pt x="529" y="75"/>
                  </a:cubicBezTo>
                  <a:cubicBezTo>
                    <a:pt x="529" y="76"/>
                    <a:pt x="529" y="78"/>
                    <a:pt x="528" y="80"/>
                  </a:cubicBezTo>
                  <a:cubicBezTo>
                    <a:pt x="528" y="80"/>
                    <a:pt x="525" y="83"/>
                    <a:pt x="522" y="84"/>
                  </a:cubicBezTo>
                  <a:cubicBezTo>
                    <a:pt x="522" y="84"/>
                    <a:pt x="521" y="84"/>
                    <a:pt x="521" y="84"/>
                  </a:cubicBezTo>
                  <a:cubicBezTo>
                    <a:pt x="519" y="84"/>
                    <a:pt x="518" y="83"/>
                    <a:pt x="516" y="83"/>
                  </a:cubicBezTo>
                  <a:cubicBezTo>
                    <a:pt x="516" y="83"/>
                    <a:pt x="516" y="83"/>
                    <a:pt x="516" y="83"/>
                  </a:cubicBezTo>
                  <a:cubicBezTo>
                    <a:pt x="515" y="83"/>
                    <a:pt x="515" y="82"/>
                    <a:pt x="514" y="82"/>
                  </a:cubicBezTo>
                  <a:cubicBezTo>
                    <a:pt x="514" y="82"/>
                    <a:pt x="514" y="82"/>
                    <a:pt x="514" y="82"/>
                  </a:cubicBezTo>
                  <a:cubicBezTo>
                    <a:pt x="514" y="83"/>
                    <a:pt x="514" y="83"/>
                    <a:pt x="514" y="83"/>
                  </a:cubicBezTo>
                  <a:cubicBezTo>
                    <a:pt x="513" y="84"/>
                    <a:pt x="513" y="85"/>
                    <a:pt x="511" y="87"/>
                  </a:cubicBezTo>
                  <a:cubicBezTo>
                    <a:pt x="511" y="87"/>
                    <a:pt x="511" y="87"/>
                    <a:pt x="510" y="87"/>
                  </a:cubicBezTo>
                  <a:cubicBezTo>
                    <a:pt x="511" y="89"/>
                    <a:pt x="511" y="91"/>
                    <a:pt x="510" y="92"/>
                  </a:cubicBezTo>
                  <a:cubicBezTo>
                    <a:pt x="509" y="93"/>
                    <a:pt x="509" y="93"/>
                    <a:pt x="508" y="94"/>
                  </a:cubicBezTo>
                  <a:cubicBezTo>
                    <a:pt x="508" y="94"/>
                    <a:pt x="509" y="95"/>
                    <a:pt x="509" y="95"/>
                  </a:cubicBezTo>
                  <a:cubicBezTo>
                    <a:pt x="509" y="98"/>
                    <a:pt x="508" y="101"/>
                    <a:pt x="507" y="102"/>
                  </a:cubicBezTo>
                  <a:cubicBezTo>
                    <a:pt x="506" y="103"/>
                    <a:pt x="505" y="104"/>
                    <a:pt x="504" y="104"/>
                  </a:cubicBezTo>
                  <a:cubicBezTo>
                    <a:pt x="504" y="104"/>
                    <a:pt x="504" y="104"/>
                    <a:pt x="504" y="104"/>
                  </a:cubicBezTo>
                  <a:cubicBezTo>
                    <a:pt x="504" y="105"/>
                    <a:pt x="504" y="105"/>
                    <a:pt x="504" y="105"/>
                  </a:cubicBezTo>
                  <a:cubicBezTo>
                    <a:pt x="502" y="107"/>
                    <a:pt x="501" y="108"/>
                    <a:pt x="498" y="109"/>
                  </a:cubicBezTo>
                  <a:cubicBezTo>
                    <a:pt x="498" y="109"/>
                    <a:pt x="497" y="109"/>
                    <a:pt x="497" y="109"/>
                  </a:cubicBezTo>
                  <a:cubicBezTo>
                    <a:pt x="496" y="109"/>
                    <a:pt x="495" y="109"/>
                    <a:pt x="494" y="109"/>
                  </a:cubicBezTo>
                  <a:cubicBezTo>
                    <a:pt x="493" y="109"/>
                    <a:pt x="492" y="110"/>
                    <a:pt x="491" y="110"/>
                  </a:cubicBezTo>
                  <a:cubicBezTo>
                    <a:pt x="490" y="111"/>
                    <a:pt x="489" y="111"/>
                    <a:pt x="488" y="111"/>
                  </a:cubicBezTo>
                  <a:cubicBezTo>
                    <a:pt x="487" y="111"/>
                    <a:pt x="485" y="111"/>
                    <a:pt x="484" y="110"/>
                  </a:cubicBezTo>
                  <a:cubicBezTo>
                    <a:pt x="483" y="109"/>
                    <a:pt x="482" y="109"/>
                    <a:pt x="481" y="108"/>
                  </a:cubicBezTo>
                  <a:cubicBezTo>
                    <a:pt x="481" y="108"/>
                    <a:pt x="481" y="108"/>
                    <a:pt x="481" y="108"/>
                  </a:cubicBezTo>
                  <a:cubicBezTo>
                    <a:pt x="480" y="109"/>
                    <a:pt x="479" y="109"/>
                    <a:pt x="478" y="110"/>
                  </a:cubicBezTo>
                  <a:cubicBezTo>
                    <a:pt x="477" y="110"/>
                    <a:pt x="474" y="111"/>
                    <a:pt x="473" y="111"/>
                  </a:cubicBezTo>
                  <a:cubicBezTo>
                    <a:pt x="472" y="111"/>
                    <a:pt x="471" y="111"/>
                    <a:pt x="470" y="110"/>
                  </a:cubicBezTo>
                  <a:cubicBezTo>
                    <a:pt x="469" y="110"/>
                    <a:pt x="468" y="109"/>
                    <a:pt x="467" y="109"/>
                  </a:cubicBezTo>
                  <a:cubicBezTo>
                    <a:pt x="467" y="109"/>
                    <a:pt x="466" y="108"/>
                    <a:pt x="466" y="108"/>
                  </a:cubicBezTo>
                  <a:cubicBezTo>
                    <a:pt x="466" y="108"/>
                    <a:pt x="465" y="108"/>
                    <a:pt x="465" y="108"/>
                  </a:cubicBezTo>
                  <a:cubicBezTo>
                    <a:pt x="464" y="108"/>
                    <a:pt x="464" y="108"/>
                    <a:pt x="463" y="108"/>
                  </a:cubicBezTo>
                  <a:cubicBezTo>
                    <a:pt x="463" y="108"/>
                    <a:pt x="463" y="108"/>
                    <a:pt x="462" y="107"/>
                  </a:cubicBezTo>
                  <a:cubicBezTo>
                    <a:pt x="461" y="107"/>
                    <a:pt x="459" y="107"/>
                    <a:pt x="457" y="106"/>
                  </a:cubicBezTo>
                  <a:cubicBezTo>
                    <a:pt x="456" y="108"/>
                    <a:pt x="454" y="109"/>
                    <a:pt x="453" y="110"/>
                  </a:cubicBezTo>
                  <a:cubicBezTo>
                    <a:pt x="453" y="111"/>
                    <a:pt x="453" y="113"/>
                    <a:pt x="452" y="116"/>
                  </a:cubicBezTo>
                  <a:cubicBezTo>
                    <a:pt x="451" y="117"/>
                    <a:pt x="450" y="118"/>
                    <a:pt x="449" y="118"/>
                  </a:cubicBezTo>
                  <a:cubicBezTo>
                    <a:pt x="449" y="118"/>
                    <a:pt x="449" y="118"/>
                    <a:pt x="449" y="118"/>
                  </a:cubicBezTo>
                  <a:cubicBezTo>
                    <a:pt x="449" y="119"/>
                    <a:pt x="449" y="121"/>
                    <a:pt x="448" y="123"/>
                  </a:cubicBezTo>
                  <a:cubicBezTo>
                    <a:pt x="447" y="125"/>
                    <a:pt x="445" y="125"/>
                    <a:pt x="444" y="126"/>
                  </a:cubicBezTo>
                  <a:cubicBezTo>
                    <a:pt x="444" y="126"/>
                    <a:pt x="444" y="127"/>
                    <a:pt x="444" y="128"/>
                  </a:cubicBezTo>
                  <a:cubicBezTo>
                    <a:pt x="444" y="129"/>
                    <a:pt x="444" y="129"/>
                    <a:pt x="444" y="129"/>
                  </a:cubicBezTo>
                  <a:cubicBezTo>
                    <a:pt x="444" y="131"/>
                    <a:pt x="443" y="134"/>
                    <a:pt x="440" y="136"/>
                  </a:cubicBezTo>
                  <a:cubicBezTo>
                    <a:pt x="439" y="136"/>
                    <a:pt x="438" y="136"/>
                    <a:pt x="437" y="136"/>
                  </a:cubicBezTo>
                  <a:cubicBezTo>
                    <a:pt x="436" y="136"/>
                    <a:pt x="434" y="135"/>
                    <a:pt x="433" y="135"/>
                  </a:cubicBezTo>
                  <a:cubicBezTo>
                    <a:pt x="433" y="135"/>
                    <a:pt x="432" y="135"/>
                    <a:pt x="432" y="134"/>
                  </a:cubicBezTo>
                  <a:cubicBezTo>
                    <a:pt x="432" y="134"/>
                    <a:pt x="431" y="134"/>
                    <a:pt x="430" y="133"/>
                  </a:cubicBezTo>
                  <a:cubicBezTo>
                    <a:pt x="430" y="133"/>
                    <a:pt x="429" y="133"/>
                    <a:pt x="429" y="132"/>
                  </a:cubicBezTo>
                  <a:cubicBezTo>
                    <a:pt x="429" y="132"/>
                    <a:pt x="428" y="132"/>
                    <a:pt x="427" y="132"/>
                  </a:cubicBezTo>
                  <a:cubicBezTo>
                    <a:pt x="427" y="132"/>
                    <a:pt x="426" y="132"/>
                    <a:pt x="425" y="132"/>
                  </a:cubicBezTo>
                  <a:cubicBezTo>
                    <a:pt x="425" y="132"/>
                    <a:pt x="425" y="132"/>
                    <a:pt x="425" y="132"/>
                  </a:cubicBezTo>
                  <a:cubicBezTo>
                    <a:pt x="425" y="133"/>
                    <a:pt x="424" y="134"/>
                    <a:pt x="424" y="135"/>
                  </a:cubicBezTo>
                  <a:cubicBezTo>
                    <a:pt x="424" y="135"/>
                    <a:pt x="424" y="135"/>
                    <a:pt x="424" y="136"/>
                  </a:cubicBezTo>
                  <a:cubicBezTo>
                    <a:pt x="424" y="137"/>
                    <a:pt x="424" y="138"/>
                    <a:pt x="423" y="140"/>
                  </a:cubicBezTo>
                  <a:cubicBezTo>
                    <a:pt x="422" y="142"/>
                    <a:pt x="421" y="144"/>
                    <a:pt x="420" y="144"/>
                  </a:cubicBezTo>
                  <a:cubicBezTo>
                    <a:pt x="419" y="145"/>
                    <a:pt x="419" y="145"/>
                    <a:pt x="418" y="146"/>
                  </a:cubicBezTo>
                  <a:cubicBezTo>
                    <a:pt x="418" y="146"/>
                    <a:pt x="418" y="146"/>
                    <a:pt x="418" y="146"/>
                  </a:cubicBezTo>
                  <a:cubicBezTo>
                    <a:pt x="417" y="146"/>
                    <a:pt x="417" y="146"/>
                    <a:pt x="417" y="146"/>
                  </a:cubicBezTo>
                  <a:cubicBezTo>
                    <a:pt x="417" y="147"/>
                    <a:pt x="416" y="147"/>
                    <a:pt x="416" y="148"/>
                  </a:cubicBezTo>
                  <a:cubicBezTo>
                    <a:pt x="416" y="148"/>
                    <a:pt x="415" y="149"/>
                    <a:pt x="415" y="149"/>
                  </a:cubicBezTo>
                  <a:cubicBezTo>
                    <a:pt x="415" y="149"/>
                    <a:pt x="414" y="150"/>
                    <a:pt x="414" y="150"/>
                  </a:cubicBezTo>
                  <a:cubicBezTo>
                    <a:pt x="414" y="150"/>
                    <a:pt x="414" y="150"/>
                    <a:pt x="414" y="150"/>
                  </a:cubicBezTo>
                  <a:cubicBezTo>
                    <a:pt x="414" y="151"/>
                    <a:pt x="413" y="152"/>
                    <a:pt x="412" y="153"/>
                  </a:cubicBezTo>
                  <a:cubicBezTo>
                    <a:pt x="411" y="154"/>
                    <a:pt x="410" y="155"/>
                    <a:pt x="409" y="156"/>
                  </a:cubicBezTo>
                  <a:cubicBezTo>
                    <a:pt x="408" y="156"/>
                    <a:pt x="408" y="157"/>
                    <a:pt x="408" y="157"/>
                  </a:cubicBezTo>
                  <a:cubicBezTo>
                    <a:pt x="408" y="157"/>
                    <a:pt x="408" y="158"/>
                    <a:pt x="408" y="158"/>
                  </a:cubicBezTo>
                  <a:cubicBezTo>
                    <a:pt x="408" y="159"/>
                    <a:pt x="407" y="160"/>
                    <a:pt x="407" y="160"/>
                  </a:cubicBezTo>
                  <a:cubicBezTo>
                    <a:pt x="407" y="161"/>
                    <a:pt x="407" y="161"/>
                    <a:pt x="407" y="161"/>
                  </a:cubicBezTo>
                  <a:cubicBezTo>
                    <a:pt x="407" y="163"/>
                    <a:pt x="406" y="166"/>
                    <a:pt x="404" y="167"/>
                  </a:cubicBezTo>
                  <a:cubicBezTo>
                    <a:pt x="403" y="168"/>
                    <a:pt x="401" y="169"/>
                    <a:pt x="400" y="169"/>
                  </a:cubicBezTo>
                  <a:cubicBezTo>
                    <a:pt x="400" y="169"/>
                    <a:pt x="400" y="170"/>
                    <a:pt x="399" y="170"/>
                  </a:cubicBezTo>
                  <a:cubicBezTo>
                    <a:pt x="399" y="170"/>
                    <a:pt x="399" y="171"/>
                    <a:pt x="399" y="171"/>
                  </a:cubicBezTo>
                  <a:cubicBezTo>
                    <a:pt x="398" y="172"/>
                    <a:pt x="398" y="174"/>
                    <a:pt x="396" y="175"/>
                  </a:cubicBezTo>
                  <a:cubicBezTo>
                    <a:pt x="395" y="176"/>
                    <a:pt x="394" y="176"/>
                    <a:pt x="394" y="176"/>
                  </a:cubicBezTo>
                  <a:cubicBezTo>
                    <a:pt x="393" y="177"/>
                    <a:pt x="393" y="178"/>
                    <a:pt x="393" y="179"/>
                  </a:cubicBezTo>
                  <a:cubicBezTo>
                    <a:pt x="392" y="179"/>
                    <a:pt x="392" y="180"/>
                    <a:pt x="391" y="181"/>
                  </a:cubicBezTo>
                  <a:cubicBezTo>
                    <a:pt x="391" y="181"/>
                    <a:pt x="391" y="181"/>
                    <a:pt x="391" y="181"/>
                  </a:cubicBezTo>
                  <a:cubicBezTo>
                    <a:pt x="391" y="182"/>
                    <a:pt x="390" y="182"/>
                    <a:pt x="390" y="182"/>
                  </a:cubicBezTo>
                  <a:cubicBezTo>
                    <a:pt x="390" y="183"/>
                    <a:pt x="390" y="184"/>
                    <a:pt x="389" y="185"/>
                  </a:cubicBezTo>
                  <a:cubicBezTo>
                    <a:pt x="388" y="186"/>
                    <a:pt x="387" y="188"/>
                    <a:pt x="386" y="188"/>
                  </a:cubicBezTo>
                  <a:cubicBezTo>
                    <a:pt x="385" y="189"/>
                    <a:pt x="383" y="190"/>
                    <a:pt x="381" y="191"/>
                  </a:cubicBezTo>
                  <a:cubicBezTo>
                    <a:pt x="375" y="194"/>
                    <a:pt x="375" y="194"/>
                    <a:pt x="375" y="194"/>
                  </a:cubicBezTo>
                  <a:cubicBezTo>
                    <a:pt x="357" y="104"/>
                    <a:pt x="357" y="104"/>
                    <a:pt x="357" y="104"/>
                  </a:cubicBezTo>
                  <a:cubicBezTo>
                    <a:pt x="220" y="132"/>
                    <a:pt x="220" y="132"/>
                    <a:pt x="220" y="132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193" y="2"/>
                    <a:pt x="193" y="5"/>
                    <a:pt x="193" y="7"/>
                  </a:cubicBezTo>
                  <a:cubicBezTo>
                    <a:pt x="193" y="8"/>
                    <a:pt x="193" y="8"/>
                    <a:pt x="193" y="8"/>
                  </a:cubicBezTo>
                  <a:cubicBezTo>
                    <a:pt x="193" y="9"/>
                    <a:pt x="192" y="10"/>
                    <a:pt x="192" y="12"/>
                  </a:cubicBezTo>
                  <a:cubicBezTo>
                    <a:pt x="192" y="12"/>
                    <a:pt x="192" y="12"/>
                    <a:pt x="192" y="13"/>
                  </a:cubicBezTo>
                  <a:cubicBezTo>
                    <a:pt x="193" y="14"/>
                    <a:pt x="194" y="15"/>
                    <a:pt x="195" y="16"/>
                  </a:cubicBezTo>
                  <a:cubicBezTo>
                    <a:pt x="195" y="18"/>
                    <a:pt x="195" y="20"/>
                    <a:pt x="195" y="21"/>
                  </a:cubicBezTo>
                  <a:cubicBezTo>
                    <a:pt x="195" y="21"/>
                    <a:pt x="195" y="22"/>
                    <a:pt x="195" y="22"/>
                  </a:cubicBezTo>
                  <a:cubicBezTo>
                    <a:pt x="195" y="22"/>
                    <a:pt x="195" y="22"/>
                    <a:pt x="195" y="22"/>
                  </a:cubicBezTo>
                  <a:cubicBezTo>
                    <a:pt x="196" y="23"/>
                    <a:pt x="197" y="25"/>
                    <a:pt x="197" y="26"/>
                  </a:cubicBezTo>
                  <a:cubicBezTo>
                    <a:pt x="198" y="28"/>
                    <a:pt x="197" y="30"/>
                    <a:pt x="197" y="32"/>
                  </a:cubicBezTo>
                  <a:cubicBezTo>
                    <a:pt x="197" y="32"/>
                    <a:pt x="196" y="32"/>
                    <a:pt x="196" y="33"/>
                  </a:cubicBezTo>
                  <a:cubicBezTo>
                    <a:pt x="196" y="33"/>
                    <a:pt x="196" y="33"/>
                    <a:pt x="197" y="34"/>
                  </a:cubicBezTo>
                  <a:cubicBezTo>
                    <a:pt x="197" y="35"/>
                    <a:pt x="197" y="37"/>
                    <a:pt x="196" y="39"/>
                  </a:cubicBezTo>
                  <a:cubicBezTo>
                    <a:pt x="195" y="41"/>
                    <a:pt x="194" y="42"/>
                    <a:pt x="193" y="42"/>
                  </a:cubicBezTo>
                  <a:cubicBezTo>
                    <a:pt x="193" y="43"/>
                    <a:pt x="193" y="44"/>
                    <a:pt x="193" y="45"/>
                  </a:cubicBezTo>
                  <a:cubicBezTo>
                    <a:pt x="193" y="45"/>
                    <a:pt x="193" y="46"/>
                    <a:pt x="193" y="46"/>
                  </a:cubicBezTo>
                  <a:cubicBezTo>
                    <a:pt x="193" y="48"/>
                    <a:pt x="193" y="49"/>
                    <a:pt x="193" y="51"/>
                  </a:cubicBezTo>
                  <a:cubicBezTo>
                    <a:pt x="192" y="53"/>
                    <a:pt x="192" y="54"/>
                    <a:pt x="191" y="56"/>
                  </a:cubicBezTo>
                  <a:cubicBezTo>
                    <a:pt x="190" y="56"/>
                    <a:pt x="190" y="57"/>
                    <a:pt x="190" y="57"/>
                  </a:cubicBezTo>
                  <a:cubicBezTo>
                    <a:pt x="190" y="58"/>
                    <a:pt x="190" y="60"/>
                    <a:pt x="190" y="61"/>
                  </a:cubicBezTo>
                  <a:cubicBezTo>
                    <a:pt x="190" y="61"/>
                    <a:pt x="190" y="62"/>
                    <a:pt x="190" y="62"/>
                  </a:cubicBezTo>
                  <a:cubicBezTo>
                    <a:pt x="191" y="64"/>
                    <a:pt x="192" y="67"/>
                    <a:pt x="191" y="70"/>
                  </a:cubicBezTo>
                  <a:cubicBezTo>
                    <a:pt x="190" y="71"/>
                    <a:pt x="189" y="73"/>
                    <a:pt x="188" y="73"/>
                  </a:cubicBezTo>
                  <a:cubicBezTo>
                    <a:pt x="188" y="74"/>
                    <a:pt x="188" y="75"/>
                    <a:pt x="188" y="75"/>
                  </a:cubicBezTo>
                  <a:cubicBezTo>
                    <a:pt x="189" y="77"/>
                    <a:pt x="190" y="78"/>
                    <a:pt x="190" y="79"/>
                  </a:cubicBezTo>
                  <a:cubicBezTo>
                    <a:pt x="190" y="80"/>
                    <a:pt x="190" y="80"/>
                    <a:pt x="190" y="80"/>
                  </a:cubicBezTo>
                  <a:cubicBezTo>
                    <a:pt x="191" y="83"/>
                    <a:pt x="191" y="85"/>
                    <a:pt x="191" y="87"/>
                  </a:cubicBezTo>
                  <a:cubicBezTo>
                    <a:pt x="191" y="88"/>
                    <a:pt x="190" y="89"/>
                    <a:pt x="190" y="91"/>
                  </a:cubicBezTo>
                  <a:cubicBezTo>
                    <a:pt x="190" y="91"/>
                    <a:pt x="190" y="91"/>
                    <a:pt x="190" y="91"/>
                  </a:cubicBezTo>
                  <a:cubicBezTo>
                    <a:pt x="190" y="91"/>
                    <a:pt x="190" y="92"/>
                    <a:pt x="190" y="92"/>
                  </a:cubicBezTo>
                  <a:cubicBezTo>
                    <a:pt x="191" y="94"/>
                    <a:pt x="192" y="96"/>
                    <a:pt x="192" y="98"/>
                  </a:cubicBezTo>
                  <a:cubicBezTo>
                    <a:pt x="192" y="100"/>
                    <a:pt x="191" y="103"/>
                    <a:pt x="188" y="105"/>
                  </a:cubicBezTo>
                  <a:cubicBezTo>
                    <a:pt x="188" y="105"/>
                    <a:pt x="188" y="105"/>
                    <a:pt x="188" y="105"/>
                  </a:cubicBezTo>
                  <a:cubicBezTo>
                    <a:pt x="188" y="108"/>
                    <a:pt x="188" y="111"/>
                    <a:pt x="187" y="112"/>
                  </a:cubicBezTo>
                  <a:cubicBezTo>
                    <a:pt x="187" y="113"/>
                    <a:pt x="186" y="114"/>
                    <a:pt x="186" y="115"/>
                  </a:cubicBezTo>
                  <a:cubicBezTo>
                    <a:pt x="186" y="115"/>
                    <a:pt x="186" y="115"/>
                    <a:pt x="186" y="115"/>
                  </a:cubicBezTo>
                  <a:cubicBezTo>
                    <a:pt x="187" y="117"/>
                    <a:pt x="188" y="119"/>
                    <a:pt x="188" y="122"/>
                  </a:cubicBezTo>
                  <a:cubicBezTo>
                    <a:pt x="187" y="125"/>
                    <a:pt x="185" y="127"/>
                    <a:pt x="184" y="128"/>
                  </a:cubicBezTo>
                  <a:cubicBezTo>
                    <a:pt x="183" y="128"/>
                    <a:pt x="183" y="128"/>
                    <a:pt x="183" y="129"/>
                  </a:cubicBezTo>
                  <a:cubicBezTo>
                    <a:pt x="184" y="129"/>
                    <a:pt x="186" y="130"/>
                    <a:pt x="187" y="131"/>
                  </a:cubicBezTo>
                  <a:cubicBezTo>
                    <a:pt x="188" y="133"/>
                    <a:pt x="190" y="138"/>
                    <a:pt x="189" y="142"/>
                  </a:cubicBezTo>
                  <a:cubicBezTo>
                    <a:pt x="188" y="144"/>
                    <a:pt x="187" y="145"/>
                    <a:pt x="186" y="146"/>
                  </a:cubicBezTo>
                  <a:cubicBezTo>
                    <a:pt x="187" y="147"/>
                    <a:pt x="187" y="148"/>
                    <a:pt x="187" y="150"/>
                  </a:cubicBezTo>
                  <a:cubicBezTo>
                    <a:pt x="187" y="151"/>
                    <a:pt x="186" y="156"/>
                    <a:pt x="184" y="158"/>
                  </a:cubicBezTo>
                  <a:cubicBezTo>
                    <a:pt x="182" y="159"/>
                    <a:pt x="180" y="160"/>
                    <a:pt x="178" y="160"/>
                  </a:cubicBezTo>
                  <a:cubicBezTo>
                    <a:pt x="178" y="160"/>
                    <a:pt x="178" y="160"/>
                    <a:pt x="178" y="160"/>
                  </a:cubicBezTo>
                  <a:cubicBezTo>
                    <a:pt x="177" y="161"/>
                    <a:pt x="176" y="163"/>
                    <a:pt x="175" y="164"/>
                  </a:cubicBezTo>
                  <a:cubicBezTo>
                    <a:pt x="175" y="164"/>
                    <a:pt x="174" y="165"/>
                    <a:pt x="174" y="165"/>
                  </a:cubicBezTo>
                  <a:cubicBezTo>
                    <a:pt x="172" y="168"/>
                    <a:pt x="169" y="172"/>
                    <a:pt x="167" y="174"/>
                  </a:cubicBezTo>
                  <a:cubicBezTo>
                    <a:pt x="167" y="175"/>
                    <a:pt x="167" y="175"/>
                    <a:pt x="167" y="175"/>
                  </a:cubicBezTo>
                  <a:cubicBezTo>
                    <a:pt x="166" y="176"/>
                    <a:pt x="164" y="179"/>
                    <a:pt x="164" y="180"/>
                  </a:cubicBezTo>
                  <a:cubicBezTo>
                    <a:pt x="164" y="181"/>
                    <a:pt x="163" y="182"/>
                    <a:pt x="163" y="183"/>
                  </a:cubicBezTo>
                  <a:cubicBezTo>
                    <a:pt x="162" y="185"/>
                    <a:pt x="162" y="187"/>
                    <a:pt x="161" y="189"/>
                  </a:cubicBezTo>
                  <a:cubicBezTo>
                    <a:pt x="160" y="190"/>
                    <a:pt x="158" y="194"/>
                    <a:pt x="156" y="195"/>
                  </a:cubicBezTo>
                  <a:cubicBezTo>
                    <a:pt x="154" y="196"/>
                    <a:pt x="153" y="197"/>
                    <a:pt x="152" y="197"/>
                  </a:cubicBezTo>
                  <a:cubicBezTo>
                    <a:pt x="152" y="197"/>
                    <a:pt x="152" y="198"/>
                    <a:pt x="152" y="198"/>
                  </a:cubicBezTo>
                  <a:cubicBezTo>
                    <a:pt x="152" y="199"/>
                    <a:pt x="151" y="200"/>
                    <a:pt x="151" y="200"/>
                  </a:cubicBezTo>
                  <a:cubicBezTo>
                    <a:pt x="151" y="201"/>
                    <a:pt x="151" y="201"/>
                    <a:pt x="151" y="201"/>
                  </a:cubicBezTo>
                  <a:cubicBezTo>
                    <a:pt x="150" y="203"/>
                    <a:pt x="150" y="205"/>
                    <a:pt x="147" y="207"/>
                  </a:cubicBezTo>
                  <a:cubicBezTo>
                    <a:pt x="146" y="208"/>
                    <a:pt x="145" y="208"/>
                    <a:pt x="143" y="208"/>
                  </a:cubicBezTo>
                  <a:cubicBezTo>
                    <a:pt x="142" y="208"/>
                    <a:pt x="141" y="208"/>
                    <a:pt x="141" y="208"/>
                  </a:cubicBezTo>
                  <a:cubicBezTo>
                    <a:pt x="141" y="208"/>
                    <a:pt x="140" y="208"/>
                    <a:pt x="140" y="208"/>
                  </a:cubicBezTo>
                  <a:cubicBezTo>
                    <a:pt x="139" y="208"/>
                    <a:pt x="138" y="210"/>
                    <a:pt x="138" y="210"/>
                  </a:cubicBezTo>
                  <a:cubicBezTo>
                    <a:pt x="137" y="211"/>
                    <a:pt x="137" y="211"/>
                    <a:pt x="137" y="212"/>
                  </a:cubicBezTo>
                  <a:cubicBezTo>
                    <a:pt x="136" y="214"/>
                    <a:pt x="135" y="215"/>
                    <a:pt x="134" y="217"/>
                  </a:cubicBezTo>
                  <a:cubicBezTo>
                    <a:pt x="134" y="217"/>
                    <a:pt x="130" y="221"/>
                    <a:pt x="126" y="221"/>
                  </a:cubicBezTo>
                  <a:cubicBezTo>
                    <a:pt x="126" y="221"/>
                    <a:pt x="126" y="221"/>
                    <a:pt x="126" y="221"/>
                  </a:cubicBezTo>
                  <a:cubicBezTo>
                    <a:pt x="122" y="221"/>
                    <a:pt x="118" y="217"/>
                    <a:pt x="117" y="215"/>
                  </a:cubicBezTo>
                  <a:cubicBezTo>
                    <a:pt x="116" y="214"/>
                    <a:pt x="116" y="213"/>
                    <a:pt x="116" y="211"/>
                  </a:cubicBezTo>
                  <a:cubicBezTo>
                    <a:pt x="116" y="211"/>
                    <a:pt x="116" y="212"/>
                    <a:pt x="116" y="212"/>
                  </a:cubicBezTo>
                  <a:cubicBezTo>
                    <a:pt x="115" y="213"/>
                    <a:pt x="113" y="215"/>
                    <a:pt x="112" y="217"/>
                  </a:cubicBezTo>
                  <a:cubicBezTo>
                    <a:pt x="111" y="217"/>
                    <a:pt x="111" y="217"/>
                    <a:pt x="111" y="218"/>
                  </a:cubicBezTo>
                  <a:cubicBezTo>
                    <a:pt x="110" y="218"/>
                    <a:pt x="110" y="218"/>
                    <a:pt x="110" y="219"/>
                  </a:cubicBezTo>
                  <a:cubicBezTo>
                    <a:pt x="109" y="219"/>
                    <a:pt x="109" y="220"/>
                    <a:pt x="108" y="220"/>
                  </a:cubicBezTo>
                  <a:cubicBezTo>
                    <a:pt x="108" y="221"/>
                    <a:pt x="107" y="222"/>
                    <a:pt x="107" y="223"/>
                  </a:cubicBezTo>
                  <a:cubicBezTo>
                    <a:pt x="107" y="224"/>
                    <a:pt x="107" y="224"/>
                    <a:pt x="107" y="225"/>
                  </a:cubicBezTo>
                  <a:cubicBezTo>
                    <a:pt x="107" y="227"/>
                    <a:pt x="108" y="229"/>
                    <a:pt x="107" y="231"/>
                  </a:cubicBezTo>
                  <a:cubicBezTo>
                    <a:pt x="107" y="233"/>
                    <a:pt x="105" y="236"/>
                    <a:pt x="103" y="237"/>
                  </a:cubicBezTo>
                  <a:cubicBezTo>
                    <a:pt x="101" y="239"/>
                    <a:pt x="96" y="240"/>
                    <a:pt x="96" y="240"/>
                  </a:cubicBezTo>
                  <a:cubicBezTo>
                    <a:pt x="96" y="240"/>
                    <a:pt x="95" y="240"/>
                    <a:pt x="95" y="240"/>
                  </a:cubicBezTo>
                  <a:cubicBezTo>
                    <a:pt x="94" y="240"/>
                    <a:pt x="93" y="240"/>
                    <a:pt x="92" y="239"/>
                  </a:cubicBezTo>
                  <a:cubicBezTo>
                    <a:pt x="92" y="239"/>
                    <a:pt x="92" y="240"/>
                    <a:pt x="92" y="240"/>
                  </a:cubicBezTo>
                  <a:cubicBezTo>
                    <a:pt x="93" y="241"/>
                    <a:pt x="93" y="242"/>
                    <a:pt x="93" y="243"/>
                  </a:cubicBezTo>
                  <a:cubicBezTo>
                    <a:pt x="93" y="246"/>
                    <a:pt x="93" y="247"/>
                    <a:pt x="92" y="249"/>
                  </a:cubicBezTo>
                  <a:cubicBezTo>
                    <a:pt x="91" y="251"/>
                    <a:pt x="89" y="252"/>
                    <a:pt x="88" y="252"/>
                  </a:cubicBezTo>
                  <a:cubicBezTo>
                    <a:pt x="88" y="252"/>
                    <a:pt x="88" y="252"/>
                    <a:pt x="87" y="253"/>
                  </a:cubicBezTo>
                  <a:cubicBezTo>
                    <a:pt x="87" y="253"/>
                    <a:pt x="87" y="253"/>
                    <a:pt x="87" y="254"/>
                  </a:cubicBezTo>
                  <a:cubicBezTo>
                    <a:pt x="87" y="254"/>
                    <a:pt x="87" y="254"/>
                    <a:pt x="88" y="254"/>
                  </a:cubicBezTo>
                  <a:cubicBezTo>
                    <a:pt x="89" y="255"/>
                    <a:pt x="90" y="256"/>
                    <a:pt x="91" y="258"/>
                  </a:cubicBezTo>
                  <a:cubicBezTo>
                    <a:pt x="92" y="262"/>
                    <a:pt x="91" y="267"/>
                    <a:pt x="91" y="268"/>
                  </a:cubicBezTo>
                  <a:cubicBezTo>
                    <a:pt x="90" y="270"/>
                    <a:pt x="89" y="273"/>
                    <a:pt x="86" y="274"/>
                  </a:cubicBezTo>
                  <a:cubicBezTo>
                    <a:pt x="86" y="274"/>
                    <a:pt x="86" y="275"/>
                    <a:pt x="85" y="275"/>
                  </a:cubicBezTo>
                  <a:cubicBezTo>
                    <a:pt x="85" y="275"/>
                    <a:pt x="85" y="275"/>
                    <a:pt x="85" y="275"/>
                  </a:cubicBezTo>
                  <a:cubicBezTo>
                    <a:pt x="87" y="276"/>
                    <a:pt x="89" y="279"/>
                    <a:pt x="89" y="280"/>
                  </a:cubicBezTo>
                  <a:cubicBezTo>
                    <a:pt x="90" y="282"/>
                    <a:pt x="90" y="284"/>
                    <a:pt x="90" y="285"/>
                  </a:cubicBezTo>
                  <a:cubicBezTo>
                    <a:pt x="90" y="285"/>
                    <a:pt x="90" y="286"/>
                    <a:pt x="90" y="286"/>
                  </a:cubicBezTo>
                  <a:cubicBezTo>
                    <a:pt x="91" y="287"/>
                    <a:pt x="93" y="288"/>
                    <a:pt x="94" y="290"/>
                  </a:cubicBezTo>
                  <a:cubicBezTo>
                    <a:pt x="95" y="293"/>
                    <a:pt x="95" y="297"/>
                    <a:pt x="93" y="300"/>
                  </a:cubicBezTo>
                  <a:cubicBezTo>
                    <a:pt x="91" y="301"/>
                    <a:pt x="89" y="302"/>
                    <a:pt x="87" y="302"/>
                  </a:cubicBezTo>
                  <a:cubicBezTo>
                    <a:pt x="86" y="302"/>
                    <a:pt x="85" y="302"/>
                    <a:pt x="84" y="302"/>
                  </a:cubicBezTo>
                  <a:cubicBezTo>
                    <a:pt x="83" y="302"/>
                    <a:pt x="83" y="302"/>
                    <a:pt x="83" y="302"/>
                  </a:cubicBezTo>
                  <a:cubicBezTo>
                    <a:pt x="82" y="303"/>
                    <a:pt x="82" y="305"/>
                    <a:pt x="82" y="307"/>
                  </a:cubicBezTo>
                  <a:cubicBezTo>
                    <a:pt x="81" y="309"/>
                    <a:pt x="78" y="312"/>
                    <a:pt x="75" y="313"/>
                  </a:cubicBezTo>
                  <a:cubicBezTo>
                    <a:pt x="74" y="314"/>
                    <a:pt x="72" y="314"/>
                    <a:pt x="71" y="314"/>
                  </a:cubicBezTo>
                  <a:cubicBezTo>
                    <a:pt x="69" y="314"/>
                    <a:pt x="67" y="314"/>
                    <a:pt x="66" y="313"/>
                  </a:cubicBezTo>
                  <a:cubicBezTo>
                    <a:pt x="63" y="310"/>
                    <a:pt x="64" y="306"/>
                    <a:pt x="64" y="303"/>
                  </a:cubicBezTo>
                  <a:cubicBezTo>
                    <a:pt x="64" y="303"/>
                    <a:pt x="64" y="303"/>
                    <a:pt x="64" y="302"/>
                  </a:cubicBezTo>
                  <a:cubicBezTo>
                    <a:pt x="64" y="302"/>
                    <a:pt x="64" y="301"/>
                    <a:pt x="64" y="300"/>
                  </a:cubicBezTo>
                  <a:cubicBezTo>
                    <a:pt x="64" y="300"/>
                    <a:pt x="63" y="299"/>
                    <a:pt x="63" y="299"/>
                  </a:cubicBezTo>
                  <a:cubicBezTo>
                    <a:pt x="62" y="297"/>
                    <a:pt x="62" y="296"/>
                    <a:pt x="62" y="295"/>
                  </a:cubicBezTo>
                  <a:cubicBezTo>
                    <a:pt x="62" y="295"/>
                    <a:pt x="62" y="295"/>
                    <a:pt x="62" y="295"/>
                  </a:cubicBezTo>
                  <a:cubicBezTo>
                    <a:pt x="62" y="295"/>
                    <a:pt x="62" y="295"/>
                    <a:pt x="62" y="295"/>
                  </a:cubicBezTo>
                  <a:cubicBezTo>
                    <a:pt x="61" y="295"/>
                    <a:pt x="60" y="296"/>
                    <a:pt x="59" y="296"/>
                  </a:cubicBezTo>
                  <a:cubicBezTo>
                    <a:pt x="59" y="296"/>
                    <a:pt x="59" y="296"/>
                    <a:pt x="59" y="296"/>
                  </a:cubicBezTo>
                  <a:cubicBezTo>
                    <a:pt x="59" y="296"/>
                    <a:pt x="55" y="296"/>
                    <a:pt x="52" y="293"/>
                  </a:cubicBezTo>
                  <a:cubicBezTo>
                    <a:pt x="52" y="294"/>
                    <a:pt x="52" y="295"/>
                    <a:pt x="51" y="296"/>
                  </a:cubicBezTo>
                  <a:cubicBezTo>
                    <a:pt x="50" y="297"/>
                    <a:pt x="49" y="297"/>
                    <a:pt x="48" y="298"/>
                  </a:cubicBezTo>
                  <a:cubicBezTo>
                    <a:pt x="48" y="299"/>
                    <a:pt x="48" y="299"/>
                    <a:pt x="48" y="300"/>
                  </a:cubicBezTo>
                  <a:cubicBezTo>
                    <a:pt x="48" y="302"/>
                    <a:pt x="47" y="306"/>
                    <a:pt x="46" y="308"/>
                  </a:cubicBezTo>
                  <a:cubicBezTo>
                    <a:pt x="46" y="309"/>
                    <a:pt x="45" y="309"/>
                    <a:pt x="45" y="310"/>
                  </a:cubicBezTo>
                  <a:cubicBezTo>
                    <a:pt x="45" y="310"/>
                    <a:pt x="45" y="311"/>
                    <a:pt x="44" y="311"/>
                  </a:cubicBezTo>
                  <a:cubicBezTo>
                    <a:pt x="44" y="312"/>
                    <a:pt x="44" y="313"/>
                    <a:pt x="44" y="314"/>
                  </a:cubicBezTo>
                  <a:cubicBezTo>
                    <a:pt x="44" y="314"/>
                    <a:pt x="44" y="314"/>
                    <a:pt x="45" y="315"/>
                  </a:cubicBezTo>
                  <a:cubicBezTo>
                    <a:pt x="45" y="316"/>
                    <a:pt x="46" y="318"/>
                    <a:pt x="46" y="321"/>
                  </a:cubicBezTo>
                  <a:cubicBezTo>
                    <a:pt x="46" y="323"/>
                    <a:pt x="44" y="325"/>
                    <a:pt x="42" y="328"/>
                  </a:cubicBezTo>
                  <a:cubicBezTo>
                    <a:pt x="42" y="328"/>
                    <a:pt x="42" y="328"/>
                    <a:pt x="42" y="328"/>
                  </a:cubicBezTo>
                  <a:cubicBezTo>
                    <a:pt x="41" y="329"/>
                    <a:pt x="40" y="330"/>
                    <a:pt x="39" y="330"/>
                  </a:cubicBezTo>
                  <a:cubicBezTo>
                    <a:pt x="39" y="331"/>
                    <a:pt x="39" y="331"/>
                    <a:pt x="38" y="331"/>
                  </a:cubicBezTo>
                  <a:cubicBezTo>
                    <a:pt x="39" y="331"/>
                    <a:pt x="39" y="332"/>
                    <a:pt x="40" y="332"/>
                  </a:cubicBezTo>
                  <a:cubicBezTo>
                    <a:pt x="41" y="334"/>
                    <a:pt x="43" y="336"/>
                    <a:pt x="44" y="337"/>
                  </a:cubicBezTo>
                  <a:cubicBezTo>
                    <a:pt x="45" y="340"/>
                    <a:pt x="46" y="344"/>
                    <a:pt x="46" y="345"/>
                  </a:cubicBezTo>
                  <a:cubicBezTo>
                    <a:pt x="46" y="347"/>
                    <a:pt x="46" y="348"/>
                    <a:pt x="46" y="349"/>
                  </a:cubicBezTo>
                  <a:cubicBezTo>
                    <a:pt x="46" y="349"/>
                    <a:pt x="46" y="350"/>
                    <a:pt x="46" y="350"/>
                  </a:cubicBezTo>
                  <a:cubicBezTo>
                    <a:pt x="46" y="350"/>
                    <a:pt x="46" y="350"/>
                    <a:pt x="46" y="350"/>
                  </a:cubicBezTo>
                  <a:cubicBezTo>
                    <a:pt x="47" y="351"/>
                    <a:pt x="49" y="352"/>
                    <a:pt x="49" y="354"/>
                  </a:cubicBezTo>
                  <a:cubicBezTo>
                    <a:pt x="50" y="358"/>
                    <a:pt x="49" y="363"/>
                    <a:pt x="48" y="366"/>
                  </a:cubicBezTo>
                  <a:cubicBezTo>
                    <a:pt x="46" y="368"/>
                    <a:pt x="43" y="370"/>
                    <a:pt x="42" y="370"/>
                  </a:cubicBezTo>
                  <a:cubicBezTo>
                    <a:pt x="41" y="370"/>
                    <a:pt x="41" y="370"/>
                    <a:pt x="40" y="370"/>
                  </a:cubicBezTo>
                  <a:cubicBezTo>
                    <a:pt x="39" y="370"/>
                    <a:pt x="37" y="370"/>
                    <a:pt x="36" y="370"/>
                  </a:cubicBezTo>
                  <a:cubicBezTo>
                    <a:pt x="36" y="370"/>
                    <a:pt x="35" y="369"/>
                    <a:pt x="35" y="369"/>
                  </a:cubicBezTo>
                  <a:cubicBezTo>
                    <a:pt x="35" y="370"/>
                    <a:pt x="34" y="370"/>
                    <a:pt x="34" y="370"/>
                  </a:cubicBezTo>
                  <a:cubicBezTo>
                    <a:pt x="34" y="370"/>
                    <a:pt x="34" y="371"/>
                    <a:pt x="34" y="372"/>
                  </a:cubicBezTo>
                  <a:cubicBezTo>
                    <a:pt x="34" y="373"/>
                    <a:pt x="34" y="374"/>
                    <a:pt x="35" y="374"/>
                  </a:cubicBezTo>
                  <a:cubicBezTo>
                    <a:pt x="35" y="376"/>
                    <a:pt x="36" y="377"/>
                    <a:pt x="36" y="379"/>
                  </a:cubicBezTo>
                  <a:cubicBezTo>
                    <a:pt x="37" y="381"/>
                    <a:pt x="36" y="385"/>
                    <a:pt x="36" y="386"/>
                  </a:cubicBezTo>
                  <a:cubicBezTo>
                    <a:pt x="36" y="390"/>
                    <a:pt x="35" y="393"/>
                    <a:pt x="34" y="395"/>
                  </a:cubicBezTo>
                  <a:cubicBezTo>
                    <a:pt x="33" y="397"/>
                    <a:pt x="30" y="400"/>
                    <a:pt x="28" y="401"/>
                  </a:cubicBezTo>
                  <a:cubicBezTo>
                    <a:pt x="26" y="401"/>
                    <a:pt x="25" y="402"/>
                    <a:pt x="23" y="402"/>
                  </a:cubicBezTo>
                  <a:cubicBezTo>
                    <a:pt x="23" y="402"/>
                    <a:pt x="21" y="402"/>
                    <a:pt x="21" y="402"/>
                  </a:cubicBezTo>
                  <a:cubicBezTo>
                    <a:pt x="21" y="402"/>
                    <a:pt x="20" y="403"/>
                    <a:pt x="19" y="404"/>
                  </a:cubicBezTo>
                  <a:cubicBezTo>
                    <a:pt x="17" y="405"/>
                    <a:pt x="15" y="405"/>
                    <a:pt x="13" y="405"/>
                  </a:cubicBezTo>
                  <a:cubicBezTo>
                    <a:pt x="13" y="405"/>
                    <a:pt x="13" y="405"/>
                    <a:pt x="12" y="405"/>
                  </a:cubicBezTo>
                  <a:cubicBezTo>
                    <a:pt x="12" y="406"/>
                    <a:pt x="11" y="406"/>
                    <a:pt x="10" y="407"/>
                  </a:cubicBezTo>
                  <a:cubicBezTo>
                    <a:pt x="9" y="408"/>
                    <a:pt x="8" y="408"/>
                    <a:pt x="7" y="409"/>
                  </a:cubicBezTo>
                  <a:cubicBezTo>
                    <a:pt x="7" y="409"/>
                    <a:pt x="7" y="409"/>
                    <a:pt x="7" y="409"/>
                  </a:cubicBezTo>
                  <a:cubicBezTo>
                    <a:pt x="5" y="410"/>
                    <a:pt x="3" y="411"/>
                    <a:pt x="1" y="412"/>
                  </a:cubicBezTo>
                  <a:cubicBezTo>
                    <a:pt x="1" y="412"/>
                    <a:pt x="0" y="412"/>
                    <a:pt x="0" y="412"/>
                  </a:cubicBezTo>
                  <a:cubicBezTo>
                    <a:pt x="1" y="412"/>
                    <a:pt x="1" y="413"/>
                    <a:pt x="1" y="413"/>
                  </a:cubicBezTo>
                  <a:cubicBezTo>
                    <a:pt x="1" y="414"/>
                    <a:pt x="1" y="414"/>
                    <a:pt x="2" y="414"/>
                  </a:cubicBezTo>
                  <a:cubicBezTo>
                    <a:pt x="2" y="415"/>
                    <a:pt x="3" y="415"/>
                    <a:pt x="4" y="416"/>
                  </a:cubicBezTo>
                  <a:cubicBezTo>
                    <a:pt x="6" y="419"/>
                    <a:pt x="8" y="423"/>
                    <a:pt x="8" y="425"/>
                  </a:cubicBezTo>
                  <a:cubicBezTo>
                    <a:pt x="9" y="427"/>
                    <a:pt x="9" y="430"/>
                    <a:pt x="9" y="433"/>
                  </a:cubicBezTo>
                  <a:cubicBezTo>
                    <a:pt x="8" y="435"/>
                    <a:pt x="7" y="436"/>
                    <a:pt x="6" y="437"/>
                  </a:cubicBezTo>
                  <a:cubicBezTo>
                    <a:pt x="6" y="437"/>
                    <a:pt x="5" y="438"/>
                    <a:pt x="5" y="438"/>
                  </a:cubicBezTo>
                  <a:cubicBezTo>
                    <a:pt x="5" y="438"/>
                    <a:pt x="5" y="438"/>
                    <a:pt x="5" y="439"/>
                  </a:cubicBezTo>
                  <a:cubicBezTo>
                    <a:pt x="5" y="439"/>
                    <a:pt x="5" y="439"/>
                    <a:pt x="5" y="439"/>
                  </a:cubicBezTo>
                  <a:cubicBezTo>
                    <a:pt x="6" y="441"/>
                    <a:pt x="6" y="442"/>
                    <a:pt x="6" y="444"/>
                  </a:cubicBezTo>
                  <a:cubicBezTo>
                    <a:pt x="6" y="447"/>
                    <a:pt x="4" y="450"/>
                    <a:pt x="4" y="450"/>
                  </a:cubicBezTo>
                  <a:cubicBezTo>
                    <a:pt x="4" y="451"/>
                    <a:pt x="3" y="451"/>
                    <a:pt x="3" y="452"/>
                  </a:cubicBezTo>
                  <a:cubicBezTo>
                    <a:pt x="3" y="452"/>
                    <a:pt x="3" y="452"/>
                    <a:pt x="4" y="452"/>
                  </a:cubicBezTo>
                  <a:cubicBezTo>
                    <a:pt x="4" y="452"/>
                    <a:pt x="4" y="452"/>
                    <a:pt x="4" y="452"/>
                  </a:cubicBezTo>
                  <a:cubicBezTo>
                    <a:pt x="6" y="453"/>
                    <a:pt x="7" y="453"/>
                    <a:pt x="8" y="454"/>
                  </a:cubicBezTo>
                  <a:cubicBezTo>
                    <a:pt x="9" y="455"/>
                    <a:pt x="10" y="456"/>
                    <a:pt x="11" y="457"/>
                  </a:cubicBezTo>
                  <a:cubicBezTo>
                    <a:pt x="11" y="457"/>
                    <a:pt x="11" y="457"/>
                    <a:pt x="11" y="457"/>
                  </a:cubicBezTo>
                  <a:cubicBezTo>
                    <a:pt x="12" y="457"/>
                    <a:pt x="14" y="458"/>
                    <a:pt x="15" y="459"/>
                  </a:cubicBezTo>
                  <a:cubicBezTo>
                    <a:pt x="17" y="460"/>
                    <a:pt x="18" y="463"/>
                    <a:pt x="20" y="466"/>
                  </a:cubicBezTo>
                  <a:cubicBezTo>
                    <a:pt x="20" y="466"/>
                    <a:pt x="20" y="466"/>
                    <a:pt x="20" y="467"/>
                  </a:cubicBezTo>
                  <a:cubicBezTo>
                    <a:pt x="21" y="467"/>
                    <a:pt x="21" y="468"/>
                    <a:pt x="22" y="469"/>
                  </a:cubicBezTo>
                  <a:cubicBezTo>
                    <a:pt x="22" y="469"/>
                    <a:pt x="22" y="469"/>
                    <a:pt x="22" y="470"/>
                  </a:cubicBezTo>
                  <a:cubicBezTo>
                    <a:pt x="22" y="470"/>
                    <a:pt x="22" y="470"/>
                    <a:pt x="22" y="470"/>
                  </a:cubicBezTo>
                  <a:cubicBezTo>
                    <a:pt x="24" y="470"/>
                    <a:pt x="27" y="471"/>
                    <a:pt x="29" y="473"/>
                  </a:cubicBezTo>
                  <a:cubicBezTo>
                    <a:pt x="32" y="476"/>
                    <a:pt x="31" y="482"/>
                    <a:pt x="31" y="484"/>
                  </a:cubicBezTo>
                  <a:cubicBezTo>
                    <a:pt x="31" y="484"/>
                    <a:pt x="31" y="484"/>
                    <a:pt x="31" y="484"/>
                  </a:cubicBezTo>
                  <a:cubicBezTo>
                    <a:pt x="34" y="485"/>
                    <a:pt x="37" y="486"/>
                    <a:pt x="39" y="488"/>
                  </a:cubicBezTo>
                  <a:cubicBezTo>
                    <a:pt x="41" y="490"/>
                    <a:pt x="42" y="493"/>
                    <a:pt x="42" y="495"/>
                  </a:cubicBezTo>
                  <a:cubicBezTo>
                    <a:pt x="43" y="496"/>
                    <a:pt x="43" y="496"/>
                    <a:pt x="43" y="497"/>
                  </a:cubicBezTo>
                  <a:cubicBezTo>
                    <a:pt x="44" y="499"/>
                    <a:pt x="44" y="500"/>
                    <a:pt x="44" y="501"/>
                  </a:cubicBezTo>
                  <a:cubicBezTo>
                    <a:pt x="45" y="501"/>
                    <a:pt x="46" y="502"/>
                    <a:pt x="47" y="502"/>
                  </a:cubicBezTo>
                  <a:cubicBezTo>
                    <a:pt x="47" y="502"/>
                    <a:pt x="48" y="502"/>
                    <a:pt x="48" y="502"/>
                  </a:cubicBezTo>
                  <a:cubicBezTo>
                    <a:pt x="50" y="503"/>
                    <a:pt x="52" y="504"/>
                    <a:pt x="54" y="505"/>
                  </a:cubicBezTo>
                  <a:cubicBezTo>
                    <a:pt x="55" y="506"/>
                    <a:pt x="57" y="508"/>
                    <a:pt x="57" y="510"/>
                  </a:cubicBezTo>
                  <a:cubicBezTo>
                    <a:pt x="58" y="512"/>
                    <a:pt x="58" y="513"/>
                    <a:pt x="58" y="515"/>
                  </a:cubicBezTo>
                  <a:cubicBezTo>
                    <a:pt x="58" y="515"/>
                    <a:pt x="58" y="515"/>
                    <a:pt x="58" y="515"/>
                  </a:cubicBezTo>
                  <a:cubicBezTo>
                    <a:pt x="59" y="516"/>
                    <a:pt x="60" y="516"/>
                    <a:pt x="61" y="518"/>
                  </a:cubicBezTo>
                  <a:cubicBezTo>
                    <a:pt x="62" y="519"/>
                    <a:pt x="63" y="520"/>
                    <a:pt x="63" y="522"/>
                  </a:cubicBezTo>
                  <a:cubicBezTo>
                    <a:pt x="63" y="522"/>
                    <a:pt x="63" y="523"/>
                    <a:pt x="63" y="523"/>
                  </a:cubicBezTo>
                  <a:cubicBezTo>
                    <a:pt x="63" y="523"/>
                    <a:pt x="63" y="523"/>
                    <a:pt x="64" y="523"/>
                  </a:cubicBezTo>
                  <a:cubicBezTo>
                    <a:pt x="64" y="523"/>
                    <a:pt x="64" y="523"/>
                    <a:pt x="64" y="523"/>
                  </a:cubicBezTo>
                  <a:cubicBezTo>
                    <a:pt x="66" y="523"/>
                    <a:pt x="67" y="523"/>
                    <a:pt x="68" y="523"/>
                  </a:cubicBezTo>
                  <a:cubicBezTo>
                    <a:pt x="69" y="523"/>
                    <a:pt x="70" y="523"/>
                    <a:pt x="71" y="523"/>
                  </a:cubicBezTo>
                  <a:cubicBezTo>
                    <a:pt x="72" y="523"/>
                    <a:pt x="72" y="523"/>
                    <a:pt x="72" y="524"/>
                  </a:cubicBezTo>
                  <a:cubicBezTo>
                    <a:pt x="73" y="523"/>
                    <a:pt x="74" y="522"/>
                    <a:pt x="76" y="522"/>
                  </a:cubicBezTo>
                  <a:cubicBezTo>
                    <a:pt x="77" y="522"/>
                    <a:pt x="77" y="522"/>
                    <a:pt x="77" y="522"/>
                  </a:cubicBezTo>
                  <a:cubicBezTo>
                    <a:pt x="77" y="522"/>
                    <a:pt x="77" y="522"/>
                    <a:pt x="77" y="522"/>
                  </a:cubicBezTo>
                  <a:cubicBezTo>
                    <a:pt x="81" y="523"/>
                    <a:pt x="83" y="527"/>
                    <a:pt x="84" y="529"/>
                  </a:cubicBezTo>
                  <a:cubicBezTo>
                    <a:pt x="84" y="530"/>
                    <a:pt x="84" y="530"/>
                    <a:pt x="84" y="530"/>
                  </a:cubicBezTo>
                  <a:cubicBezTo>
                    <a:pt x="84" y="530"/>
                    <a:pt x="84" y="530"/>
                    <a:pt x="84" y="530"/>
                  </a:cubicBezTo>
                  <a:cubicBezTo>
                    <a:pt x="86" y="531"/>
                    <a:pt x="88" y="532"/>
                    <a:pt x="89" y="534"/>
                  </a:cubicBezTo>
                  <a:cubicBezTo>
                    <a:pt x="89" y="535"/>
                    <a:pt x="90" y="535"/>
                    <a:pt x="90" y="536"/>
                  </a:cubicBezTo>
                  <a:cubicBezTo>
                    <a:pt x="90" y="536"/>
                    <a:pt x="91" y="536"/>
                    <a:pt x="92" y="536"/>
                  </a:cubicBezTo>
                  <a:cubicBezTo>
                    <a:pt x="92" y="536"/>
                    <a:pt x="93" y="536"/>
                    <a:pt x="93" y="536"/>
                  </a:cubicBezTo>
                  <a:cubicBezTo>
                    <a:pt x="95" y="536"/>
                    <a:pt x="97" y="538"/>
                    <a:pt x="98" y="539"/>
                  </a:cubicBezTo>
                  <a:cubicBezTo>
                    <a:pt x="98" y="539"/>
                    <a:pt x="98" y="539"/>
                    <a:pt x="98" y="539"/>
                  </a:cubicBezTo>
                  <a:cubicBezTo>
                    <a:pt x="99" y="539"/>
                    <a:pt x="100" y="538"/>
                    <a:pt x="101" y="538"/>
                  </a:cubicBezTo>
                  <a:cubicBezTo>
                    <a:pt x="102" y="538"/>
                    <a:pt x="102" y="538"/>
                    <a:pt x="102" y="538"/>
                  </a:cubicBezTo>
                  <a:cubicBezTo>
                    <a:pt x="102" y="538"/>
                    <a:pt x="102" y="538"/>
                    <a:pt x="102" y="538"/>
                  </a:cubicBezTo>
                  <a:cubicBezTo>
                    <a:pt x="104" y="536"/>
                    <a:pt x="104" y="536"/>
                    <a:pt x="104" y="536"/>
                  </a:cubicBezTo>
                  <a:cubicBezTo>
                    <a:pt x="104" y="531"/>
                    <a:pt x="104" y="531"/>
                    <a:pt x="104" y="531"/>
                  </a:cubicBezTo>
                  <a:cubicBezTo>
                    <a:pt x="109" y="534"/>
                    <a:pt x="109" y="534"/>
                    <a:pt x="109" y="534"/>
                  </a:cubicBezTo>
                  <a:cubicBezTo>
                    <a:pt x="110" y="533"/>
                    <a:pt x="110" y="533"/>
                    <a:pt x="110" y="533"/>
                  </a:cubicBezTo>
                  <a:cubicBezTo>
                    <a:pt x="110" y="534"/>
                    <a:pt x="110" y="534"/>
                    <a:pt x="110" y="534"/>
                  </a:cubicBezTo>
                  <a:cubicBezTo>
                    <a:pt x="113" y="536"/>
                    <a:pt x="113" y="536"/>
                    <a:pt x="113" y="536"/>
                  </a:cubicBezTo>
                  <a:cubicBezTo>
                    <a:pt x="114" y="537"/>
                    <a:pt x="115" y="539"/>
                    <a:pt x="116" y="540"/>
                  </a:cubicBezTo>
                  <a:cubicBezTo>
                    <a:pt x="117" y="542"/>
                    <a:pt x="118" y="545"/>
                    <a:pt x="118" y="546"/>
                  </a:cubicBezTo>
                  <a:cubicBezTo>
                    <a:pt x="118" y="548"/>
                    <a:pt x="118" y="550"/>
                    <a:pt x="117" y="553"/>
                  </a:cubicBezTo>
                  <a:cubicBezTo>
                    <a:pt x="118" y="553"/>
                    <a:pt x="119" y="553"/>
                    <a:pt x="120" y="554"/>
                  </a:cubicBezTo>
                  <a:cubicBezTo>
                    <a:pt x="122" y="556"/>
                    <a:pt x="123" y="560"/>
                    <a:pt x="123" y="562"/>
                  </a:cubicBezTo>
                  <a:cubicBezTo>
                    <a:pt x="124" y="563"/>
                    <a:pt x="123" y="565"/>
                    <a:pt x="123" y="566"/>
                  </a:cubicBezTo>
                  <a:cubicBezTo>
                    <a:pt x="123" y="566"/>
                    <a:pt x="123" y="566"/>
                    <a:pt x="123" y="566"/>
                  </a:cubicBezTo>
                  <a:cubicBezTo>
                    <a:pt x="123" y="567"/>
                    <a:pt x="124" y="567"/>
                    <a:pt x="124" y="567"/>
                  </a:cubicBezTo>
                  <a:cubicBezTo>
                    <a:pt x="124" y="567"/>
                    <a:pt x="124" y="567"/>
                    <a:pt x="124" y="567"/>
                  </a:cubicBezTo>
                  <a:cubicBezTo>
                    <a:pt x="125" y="568"/>
                    <a:pt x="126" y="568"/>
                    <a:pt x="126" y="568"/>
                  </a:cubicBezTo>
                  <a:cubicBezTo>
                    <a:pt x="128" y="569"/>
                    <a:pt x="129" y="570"/>
                    <a:pt x="130" y="570"/>
                  </a:cubicBezTo>
                  <a:cubicBezTo>
                    <a:pt x="131" y="571"/>
                    <a:pt x="132" y="573"/>
                    <a:pt x="134" y="574"/>
                  </a:cubicBezTo>
                  <a:cubicBezTo>
                    <a:pt x="134" y="574"/>
                    <a:pt x="134" y="575"/>
                    <a:pt x="135" y="575"/>
                  </a:cubicBezTo>
                  <a:cubicBezTo>
                    <a:pt x="135" y="575"/>
                    <a:pt x="135" y="576"/>
                    <a:pt x="136" y="576"/>
                  </a:cubicBezTo>
                  <a:cubicBezTo>
                    <a:pt x="136" y="576"/>
                    <a:pt x="136" y="576"/>
                    <a:pt x="136" y="576"/>
                  </a:cubicBezTo>
                  <a:cubicBezTo>
                    <a:pt x="138" y="575"/>
                    <a:pt x="139" y="574"/>
                    <a:pt x="141" y="574"/>
                  </a:cubicBezTo>
                  <a:cubicBezTo>
                    <a:pt x="144" y="574"/>
                    <a:pt x="148" y="576"/>
                    <a:pt x="150" y="577"/>
                  </a:cubicBezTo>
                  <a:cubicBezTo>
                    <a:pt x="152" y="578"/>
                    <a:pt x="154" y="580"/>
                    <a:pt x="156" y="582"/>
                  </a:cubicBezTo>
                  <a:cubicBezTo>
                    <a:pt x="156" y="582"/>
                    <a:pt x="156" y="583"/>
                    <a:pt x="157" y="583"/>
                  </a:cubicBezTo>
                  <a:cubicBezTo>
                    <a:pt x="157" y="584"/>
                    <a:pt x="158" y="584"/>
                    <a:pt x="158" y="585"/>
                  </a:cubicBezTo>
                  <a:cubicBezTo>
                    <a:pt x="159" y="585"/>
                    <a:pt x="159" y="586"/>
                    <a:pt x="159" y="586"/>
                  </a:cubicBezTo>
                  <a:cubicBezTo>
                    <a:pt x="159" y="586"/>
                    <a:pt x="160" y="586"/>
                    <a:pt x="160" y="586"/>
                  </a:cubicBezTo>
                  <a:cubicBezTo>
                    <a:pt x="160" y="586"/>
                    <a:pt x="161" y="586"/>
                    <a:pt x="161" y="586"/>
                  </a:cubicBezTo>
                  <a:cubicBezTo>
                    <a:pt x="161" y="586"/>
                    <a:pt x="162" y="586"/>
                    <a:pt x="162" y="586"/>
                  </a:cubicBezTo>
                  <a:cubicBezTo>
                    <a:pt x="163" y="585"/>
                    <a:pt x="165" y="584"/>
                    <a:pt x="166" y="584"/>
                  </a:cubicBezTo>
                  <a:cubicBezTo>
                    <a:pt x="167" y="583"/>
                    <a:pt x="168" y="583"/>
                    <a:pt x="169" y="583"/>
                  </a:cubicBezTo>
                  <a:cubicBezTo>
                    <a:pt x="169" y="583"/>
                    <a:pt x="170" y="583"/>
                    <a:pt x="170" y="583"/>
                  </a:cubicBezTo>
                  <a:cubicBezTo>
                    <a:pt x="170" y="583"/>
                    <a:pt x="171" y="583"/>
                    <a:pt x="171" y="583"/>
                  </a:cubicBezTo>
                  <a:cubicBezTo>
                    <a:pt x="171" y="583"/>
                    <a:pt x="171" y="583"/>
                    <a:pt x="171" y="583"/>
                  </a:cubicBezTo>
                  <a:cubicBezTo>
                    <a:pt x="171" y="583"/>
                    <a:pt x="172" y="582"/>
                    <a:pt x="172" y="581"/>
                  </a:cubicBezTo>
                  <a:cubicBezTo>
                    <a:pt x="173" y="581"/>
                    <a:pt x="173" y="580"/>
                    <a:pt x="174" y="580"/>
                  </a:cubicBezTo>
                  <a:cubicBezTo>
                    <a:pt x="174" y="580"/>
                    <a:pt x="175" y="579"/>
                    <a:pt x="175" y="579"/>
                  </a:cubicBezTo>
                  <a:cubicBezTo>
                    <a:pt x="175" y="579"/>
                    <a:pt x="175" y="578"/>
                    <a:pt x="175" y="578"/>
                  </a:cubicBezTo>
                  <a:cubicBezTo>
                    <a:pt x="176" y="577"/>
                    <a:pt x="177" y="575"/>
                    <a:pt x="178" y="574"/>
                  </a:cubicBezTo>
                  <a:cubicBezTo>
                    <a:pt x="179" y="573"/>
                    <a:pt x="180" y="573"/>
                    <a:pt x="181" y="573"/>
                  </a:cubicBezTo>
                  <a:cubicBezTo>
                    <a:pt x="181" y="572"/>
                    <a:pt x="182" y="571"/>
                    <a:pt x="182" y="571"/>
                  </a:cubicBezTo>
                  <a:cubicBezTo>
                    <a:pt x="183" y="570"/>
                    <a:pt x="184" y="570"/>
                    <a:pt x="184" y="570"/>
                  </a:cubicBezTo>
                  <a:cubicBezTo>
                    <a:pt x="184" y="570"/>
                    <a:pt x="185" y="570"/>
                    <a:pt x="185" y="569"/>
                  </a:cubicBezTo>
                  <a:cubicBezTo>
                    <a:pt x="185" y="569"/>
                    <a:pt x="185" y="569"/>
                    <a:pt x="185" y="569"/>
                  </a:cubicBezTo>
                  <a:cubicBezTo>
                    <a:pt x="185" y="568"/>
                    <a:pt x="186" y="567"/>
                    <a:pt x="186" y="566"/>
                  </a:cubicBezTo>
                  <a:cubicBezTo>
                    <a:pt x="187" y="565"/>
                    <a:pt x="187" y="563"/>
                    <a:pt x="188" y="562"/>
                  </a:cubicBezTo>
                  <a:cubicBezTo>
                    <a:pt x="189" y="560"/>
                    <a:pt x="191" y="558"/>
                    <a:pt x="192" y="557"/>
                  </a:cubicBezTo>
                  <a:cubicBezTo>
                    <a:pt x="195" y="554"/>
                    <a:pt x="195" y="554"/>
                    <a:pt x="195" y="554"/>
                  </a:cubicBezTo>
                  <a:cubicBezTo>
                    <a:pt x="218" y="568"/>
                    <a:pt x="218" y="568"/>
                    <a:pt x="218" y="568"/>
                  </a:cubicBezTo>
                  <a:cubicBezTo>
                    <a:pt x="242" y="551"/>
                    <a:pt x="242" y="551"/>
                    <a:pt x="242" y="551"/>
                  </a:cubicBezTo>
                  <a:cubicBezTo>
                    <a:pt x="251" y="551"/>
                    <a:pt x="251" y="551"/>
                    <a:pt x="251" y="551"/>
                  </a:cubicBezTo>
                  <a:cubicBezTo>
                    <a:pt x="257" y="544"/>
                    <a:pt x="257" y="544"/>
                    <a:pt x="257" y="544"/>
                  </a:cubicBezTo>
                  <a:cubicBezTo>
                    <a:pt x="255" y="543"/>
                    <a:pt x="255" y="543"/>
                    <a:pt x="255" y="543"/>
                  </a:cubicBezTo>
                  <a:cubicBezTo>
                    <a:pt x="255" y="525"/>
                    <a:pt x="255" y="525"/>
                    <a:pt x="255" y="525"/>
                  </a:cubicBezTo>
                  <a:cubicBezTo>
                    <a:pt x="266" y="525"/>
                    <a:pt x="266" y="525"/>
                    <a:pt x="266" y="525"/>
                  </a:cubicBezTo>
                  <a:cubicBezTo>
                    <a:pt x="275" y="531"/>
                    <a:pt x="275" y="531"/>
                    <a:pt x="275" y="531"/>
                  </a:cubicBezTo>
                  <a:cubicBezTo>
                    <a:pt x="299" y="509"/>
                    <a:pt x="299" y="509"/>
                    <a:pt x="299" y="509"/>
                  </a:cubicBezTo>
                  <a:cubicBezTo>
                    <a:pt x="300" y="508"/>
                    <a:pt x="300" y="508"/>
                    <a:pt x="300" y="508"/>
                  </a:cubicBezTo>
                  <a:cubicBezTo>
                    <a:pt x="300" y="508"/>
                    <a:pt x="304" y="508"/>
                    <a:pt x="306" y="508"/>
                  </a:cubicBezTo>
                  <a:cubicBezTo>
                    <a:pt x="308" y="508"/>
                    <a:pt x="311" y="508"/>
                    <a:pt x="313" y="510"/>
                  </a:cubicBezTo>
                  <a:cubicBezTo>
                    <a:pt x="314" y="511"/>
                    <a:pt x="314" y="512"/>
                    <a:pt x="314" y="513"/>
                  </a:cubicBezTo>
                  <a:cubicBezTo>
                    <a:pt x="326" y="501"/>
                    <a:pt x="326" y="501"/>
                    <a:pt x="326" y="501"/>
                  </a:cubicBezTo>
                  <a:cubicBezTo>
                    <a:pt x="326" y="501"/>
                    <a:pt x="325" y="500"/>
                    <a:pt x="325" y="500"/>
                  </a:cubicBezTo>
                  <a:cubicBezTo>
                    <a:pt x="321" y="497"/>
                    <a:pt x="322" y="492"/>
                    <a:pt x="323" y="490"/>
                  </a:cubicBezTo>
                  <a:cubicBezTo>
                    <a:pt x="323" y="488"/>
                    <a:pt x="326" y="485"/>
                    <a:pt x="328" y="484"/>
                  </a:cubicBezTo>
                  <a:cubicBezTo>
                    <a:pt x="328" y="483"/>
                    <a:pt x="329" y="483"/>
                    <a:pt x="330" y="482"/>
                  </a:cubicBezTo>
                  <a:cubicBezTo>
                    <a:pt x="331" y="482"/>
                    <a:pt x="331" y="482"/>
                    <a:pt x="331" y="482"/>
                  </a:cubicBezTo>
                  <a:cubicBezTo>
                    <a:pt x="332" y="481"/>
                    <a:pt x="332" y="481"/>
                    <a:pt x="332" y="481"/>
                  </a:cubicBezTo>
                  <a:cubicBezTo>
                    <a:pt x="331" y="481"/>
                    <a:pt x="330" y="481"/>
                    <a:pt x="329" y="480"/>
                  </a:cubicBezTo>
                  <a:cubicBezTo>
                    <a:pt x="327" y="479"/>
                    <a:pt x="325" y="476"/>
                    <a:pt x="324" y="475"/>
                  </a:cubicBezTo>
                  <a:cubicBezTo>
                    <a:pt x="324" y="474"/>
                    <a:pt x="322" y="471"/>
                    <a:pt x="322" y="468"/>
                  </a:cubicBezTo>
                  <a:cubicBezTo>
                    <a:pt x="322" y="466"/>
                    <a:pt x="323" y="464"/>
                    <a:pt x="324" y="463"/>
                  </a:cubicBezTo>
                  <a:cubicBezTo>
                    <a:pt x="324" y="463"/>
                    <a:pt x="324" y="462"/>
                    <a:pt x="324" y="462"/>
                  </a:cubicBezTo>
                  <a:cubicBezTo>
                    <a:pt x="325" y="462"/>
                    <a:pt x="325" y="461"/>
                    <a:pt x="325" y="461"/>
                  </a:cubicBezTo>
                  <a:cubicBezTo>
                    <a:pt x="325" y="461"/>
                    <a:pt x="325" y="461"/>
                    <a:pt x="325" y="461"/>
                  </a:cubicBezTo>
                  <a:cubicBezTo>
                    <a:pt x="325" y="460"/>
                    <a:pt x="325" y="460"/>
                    <a:pt x="325" y="459"/>
                  </a:cubicBezTo>
                  <a:cubicBezTo>
                    <a:pt x="325" y="459"/>
                    <a:pt x="325" y="459"/>
                    <a:pt x="325" y="458"/>
                  </a:cubicBezTo>
                  <a:cubicBezTo>
                    <a:pt x="325" y="458"/>
                    <a:pt x="325" y="458"/>
                    <a:pt x="325" y="458"/>
                  </a:cubicBezTo>
                  <a:cubicBezTo>
                    <a:pt x="325" y="457"/>
                    <a:pt x="325" y="454"/>
                    <a:pt x="326" y="452"/>
                  </a:cubicBezTo>
                  <a:cubicBezTo>
                    <a:pt x="326" y="451"/>
                    <a:pt x="327" y="451"/>
                    <a:pt x="328" y="450"/>
                  </a:cubicBezTo>
                  <a:cubicBezTo>
                    <a:pt x="328" y="450"/>
                    <a:pt x="328" y="450"/>
                    <a:pt x="328" y="450"/>
                  </a:cubicBezTo>
                  <a:cubicBezTo>
                    <a:pt x="328" y="450"/>
                    <a:pt x="328" y="449"/>
                    <a:pt x="328" y="449"/>
                  </a:cubicBezTo>
                  <a:cubicBezTo>
                    <a:pt x="328" y="448"/>
                    <a:pt x="328" y="446"/>
                    <a:pt x="328" y="444"/>
                  </a:cubicBezTo>
                  <a:cubicBezTo>
                    <a:pt x="329" y="443"/>
                    <a:pt x="329" y="443"/>
                    <a:pt x="330" y="442"/>
                  </a:cubicBezTo>
                  <a:cubicBezTo>
                    <a:pt x="330" y="441"/>
                    <a:pt x="330" y="440"/>
                    <a:pt x="331" y="439"/>
                  </a:cubicBezTo>
                  <a:cubicBezTo>
                    <a:pt x="331" y="438"/>
                    <a:pt x="332" y="437"/>
                    <a:pt x="332" y="437"/>
                  </a:cubicBezTo>
                  <a:cubicBezTo>
                    <a:pt x="332" y="436"/>
                    <a:pt x="332" y="435"/>
                    <a:pt x="332" y="434"/>
                  </a:cubicBezTo>
                  <a:cubicBezTo>
                    <a:pt x="333" y="433"/>
                    <a:pt x="334" y="430"/>
                    <a:pt x="335" y="429"/>
                  </a:cubicBezTo>
                  <a:cubicBezTo>
                    <a:pt x="336" y="428"/>
                    <a:pt x="337" y="427"/>
                    <a:pt x="338" y="427"/>
                  </a:cubicBezTo>
                  <a:cubicBezTo>
                    <a:pt x="338" y="427"/>
                    <a:pt x="338" y="426"/>
                    <a:pt x="339" y="426"/>
                  </a:cubicBezTo>
                  <a:cubicBezTo>
                    <a:pt x="339" y="426"/>
                    <a:pt x="340" y="424"/>
                    <a:pt x="341" y="423"/>
                  </a:cubicBezTo>
                  <a:cubicBezTo>
                    <a:pt x="341" y="422"/>
                    <a:pt x="342" y="421"/>
                    <a:pt x="342" y="421"/>
                  </a:cubicBezTo>
                  <a:cubicBezTo>
                    <a:pt x="342" y="420"/>
                    <a:pt x="343" y="419"/>
                    <a:pt x="343" y="419"/>
                  </a:cubicBezTo>
                  <a:cubicBezTo>
                    <a:pt x="344" y="417"/>
                    <a:pt x="346" y="414"/>
                    <a:pt x="347" y="413"/>
                  </a:cubicBezTo>
                  <a:cubicBezTo>
                    <a:pt x="347" y="412"/>
                    <a:pt x="349" y="409"/>
                    <a:pt x="349" y="407"/>
                  </a:cubicBezTo>
                  <a:cubicBezTo>
                    <a:pt x="350" y="406"/>
                    <a:pt x="351" y="403"/>
                    <a:pt x="352" y="401"/>
                  </a:cubicBezTo>
                  <a:cubicBezTo>
                    <a:pt x="352" y="401"/>
                    <a:pt x="352" y="399"/>
                    <a:pt x="352" y="398"/>
                  </a:cubicBezTo>
                  <a:cubicBezTo>
                    <a:pt x="353" y="397"/>
                    <a:pt x="353" y="396"/>
                    <a:pt x="353" y="396"/>
                  </a:cubicBezTo>
                  <a:cubicBezTo>
                    <a:pt x="353" y="395"/>
                    <a:pt x="354" y="394"/>
                    <a:pt x="354" y="393"/>
                  </a:cubicBezTo>
                  <a:cubicBezTo>
                    <a:pt x="354" y="392"/>
                    <a:pt x="355" y="390"/>
                    <a:pt x="355" y="390"/>
                  </a:cubicBezTo>
                  <a:cubicBezTo>
                    <a:pt x="355" y="389"/>
                    <a:pt x="355" y="389"/>
                    <a:pt x="355" y="389"/>
                  </a:cubicBezTo>
                  <a:cubicBezTo>
                    <a:pt x="354" y="388"/>
                    <a:pt x="353" y="386"/>
                    <a:pt x="353" y="384"/>
                  </a:cubicBezTo>
                  <a:cubicBezTo>
                    <a:pt x="353" y="381"/>
                    <a:pt x="354" y="379"/>
                    <a:pt x="355" y="378"/>
                  </a:cubicBezTo>
                  <a:cubicBezTo>
                    <a:pt x="355" y="378"/>
                    <a:pt x="355" y="377"/>
                    <a:pt x="355" y="377"/>
                  </a:cubicBezTo>
                  <a:cubicBezTo>
                    <a:pt x="355" y="376"/>
                    <a:pt x="355" y="375"/>
                    <a:pt x="355" y="374"/>
                  </a:cubicBezTo>
                  <a:cubicBezTo>
                    <a:pt x="355" y="373"/>
                    <a:pt x="355" y="371"/>
                    <a:pt x="355" y="369"/>
                  </a:cubicBezTo>
                  <a:cubicBezTo>
                    <a:pt x="356" y="367"/>
                    <a:pt x="358" y="365"/>
                    <a:pt x="360" y="362"/>
                  </a:cubicBezTo>
                  <a:cubicBezTo>
                    <a:pt x="361" y="362"/>
                    <a:pt x="361" y="362"/>
                    <a:pt x="361" y="362"/>
                  </a:cubicBezTo>
                  <a:cubicBezTo>
                    <a:pt x="362" y="361"/>
                    <a:pt x="363" y="360"/>
                    <a:pt x="364" y="359"/>
                  </a:cubicBezTo>
                  <a:cubicBezTo>
                    <a:pt x="365" y="358"/>
                    <a:pt x="366" y="357"/>
                    <a:pt x="366" y="357"/>
                  </a:cubicBezTo>
                  <a:cubicBezTo>
                    <a:pt x="367" y="357"/>
                    <a:pt x="367" y="356"/>
                    <a:pt x="367" y="356"/>
                  </a:cubicBezTo>
                  <a:cubicBezTo>
                    <a:pt x="367" y="356"/>
                    <a:pt x="367" y="356"/>
                    <a:pt x="367" y="356"/>
                  </a:cubicBezTo>
                  <a:cubicBezTo>
                    <a:pt x="366" y="355"/>
                    <a:pt x="365" y="355"/>
                    <a:pt x="364" y="353"/>
                  </a:cubicBezTo>
                  <a:cubicBezTo>
                    <a:pt x="362" y="350"/>
                    <a:pt x="364" y="346"/>
                    <a:pt x="365" y="344"/>
                  </a:cubicBezTo>
                  <a:cubicBezTo>
                    <a:pt x="366" y="343"/>
                    <a:pt x="367" y="342"/>
                    <a:pt x="368" y="341"/>
                  </a:cubicBezTo>
                  <a:cubicBezTo>
                    <a:pt x="368" y="341"/>
                    <a:pt x="368" y="340"/>
                    <a:pt x="369" y="340"/>
                  </a:cubicBezTo>
                  <a:cubicBezTo>
                    <a:pt x="369" y="340"/>
                    <a:pt x="369" y="336"/>
                    <a:pt x="372" y="335"/>
                  </a:cubicBezTo>
                  <a:cubicBezTo>
                    <a:pt x="372" y="334"/>
                    <a:pt x="373" y="334"/>
                    <a:pt x="373" y="334"/>
                  </a:cubicBezTo>
                  <a:cubicBezTo>
                    <a:pt x="373" y="334"/>
                    <a:pt x="373" y="334"/>
                    <a:pt x="373" y="333"/>
                  </a:cubicBezTo>
                  <a:cubicBezTo>
                    <a:pt x="373" y="333"/>
                    <a:pt x="373" y="332"/>
                    <a:pt x="373" y="332"/>
                  </a:cubicBezTo>
                  <a:cubicBezTo>
                    <a:pt x="373" y="331"/>
                    <a:pt x="373" y="331"/>
                    <a:pt x="373" y="331"/>
                  </a:cubicBezTo>
                  <a:cubicBezTo>
                    <a:pt x="373" y="330"/>
                    <a:pt x="373" y="328"/>
                    <a:pt x="373" y="326"/>
                  </a:cubicBezTo>
                  <a:cubicBezTo>
                    <a:pt x="374" y="325"/>
                    <a:pt x="375" y="324"/>
                    <a:pt x="376" y="323"/>
                  </a:cubicBezTo>
                  <a:cubicBezTo>
                    <a:pt x="376" y="323"/>
                    <a:pt x="376" y="323"/>
                    <a:pt x="376" y="323"/>
                  </a:cubicBezTo>
                  <a:cubicBezTo>
                    <a:pt x="375" y="323"/>
                    <a:pt x="375" y="323"/>
                    <a:pt x="375" y="322"/>
                  </a:cubicBezTo>
                  <a:cubicBezTo>
                    <a:pt x="375" y="322"/>
                    <a:pt x="375" y="322"/>
                    <a:pt x="375" y="321"/>
                  </a:cubicBezTo>
                  <a:cubicBezTo>
                    <a:pt x="374" y="320"/>
                    <a:pt x="373" y="318"/>
                    <a:pt x="372" y="316"/>
                  </a:cubicBezTo>
                  <a:cubicBezTo>
                    <a:pt x="372" y="314"/>
                    <a:pt x="373" y="311"/>
                    <a:pt x="374" y="309"/>
                  </a:cubicBezTo>
                  <a:cubicBezTo>
                    <a:pt x="375" y="309"/>
                    <a:pt x="375" y="308"/>
                    <a:pt x="376" y="308"/>
                  </a:cubicBezTo>
                  <a:cubicBezTo>
                    <a:pt x="375" y="307"/>
                    <a:pt x="374" y="305"/>
                    <a:pt x="374" y="303"/>
                  </a:cubicBezTo>
                  <a:cubicBezTo>
                    <a:pt x="374" y="301"/>
                    <a:pt x="375" y="300"/>
                    <a:pt x="375" y="299"/>
                  </a:cubicBezTo>
                  <a:cubicBezTo>
                    <a:pt x="375" y="298"/>
                    <a:pt x="375" y="298"/>
                    <a:pt x="375" y="297"/>
                  </a:cubicBezTo>
                  <a:cubicBezTo>
                    <a:pt x="374" y="289"/>
                    <a:pt x="374" y="289"/>
                    <a:pt x="374" y="289"/>
                  </a:cubicBezTo>
                  <a:cubicBezTo>
                    <a:pt x="399" y="295"/>
                    <a:pt x="399" y="295"/>
                    <a:pt x="399" y="295"/>
                  </a:cubicBezTo>
                  <a:cubicBezTo>
                    <a:pt x="411" y="310"/>
                    <a:pt x="411" y="310"/>
                    <a:pt x="411" y="310"/>
                  </a:cubicBezTo>
                  <a:cubicBezTo>
                    <a:pt x="430" y="312"/>
                    <a:pt x="430" y="312"/>
                    <a:pt x="430" y="312"/>
                  </a:cubicBezTo>
                  <a:cubicBezTo>
                    <a:pt x="430" y="311"/>
                    <a:pt x="430" y="311"/>
                    <a:pt x="430" y="311"/>
                  </a:cubicBezTo>
                  <a:cubicBezTo>
                    <a:pt x="431" y="310"/>
                    <a:pt x="431" y="309"/>
                    <a:pt x="432" y="308"/>
                  </a:cubicBezTo>
                  <a:cubicBezTo>
                    <a:pt x="432" y="307"/>
                    <a:pt x="433" y="306"/>
                    <a:pt x="433" y="306"/>
                  </a:cubicBezTo>
                  <a:cubicBezTo>
                    <a:pt x="433" y="306"/>
                    <a:pt x="433" y="305"/>
                    <a:pt x="433" y="305"/>
                  </a:cubicBezTo>
                  <a:cubicBezTo>
                    <a:pt x="434" y="304"/>
                    <a:pt x="434" y="303"/>
                    <a:pt x="435" y="302"/>
                  </a:cubicBezTo>
                  <a:cubicBezTo>
                    <a:pt x="435" y="301"/>
                    <a:pt x="436" y="300"/>
                    <a:pt x="437" y="300"/>
                  </a:cubicBezTo>
                  <a:cubicBezTo>
                    <a:pt x="437" y="299"/>
                    <a:pt x="437" y="298"/>
                    <a:pt x="437" y="298"/>
                  </a:cubicBezTo>
                  <a:cubicBezTo>
                    <a:pt x="437" y="297"/>
                    <a:pt x="436" y="296"/>
                    <a:pt x="436" y="295"/>
                  </a:cubicBezTo>
                  <a:cubicBezTo>
                    <a:pt x="436" y="295"/>
                    <a:pt x="436" y="295"/>
                    <a:pt x="436" y="295"/>
                  </a:cubicBezTo>
                  <a:cubicBezTo>
                    <a:pt x="436" y="293"/>
                    <a:pt x="436" y="292"/>
                    <a:pt x="437" y="290"/>
                  </a:cubicBezTo>
                  <a:cubicBezTo>
                    <a:pt x="437" y="289"/>
                    <a:pt x="438" y="288"/>
                    <a:pt x="439" y="287"/>
                  </a:cubicBezTo>
                  <a:cubicBezTo>
                    <a:pt x="439" y="287"/>
                    <a:pt x="439" y="287"/>
                    <a:pt x="439" y="287"/>
                  </a:cubicBezTo>
                  <a:cubicBezTo>
                    <a:pt x="439" y="286"/>
                    <a:pt x="439" y="285"/>
                    <a:pt x="439" y="284"/>
                  </a:cubicBezTo>
                  <a:cubicBezTo>
                    <a:pt x="439" y="283"/>
                    <a:pt x="439" y="283"/>
                    <a:pt x="439" y="283"/>
                  </a:cubicBezTo>
                  <a:cubicBezTo>
                    <a:pt x="439" y="283"/>
                    <a:pt x="439" y="282"/>
                    <a:pt x="439" y="282"/>
                  </a:cubicBezTo>
                  <a:cubicBezTo>
                    <a:pt x="439" y="280"/>
                    <a:pt x="439" y="279"/>
                    <a:pt x="439" y="277"/>
                  </a:cubicBezTo>
                  <a:cubicBezTo>
                    <a:pt x="439" y="275"/>
                    <a:pt x="441" y="271"/>
                    <a:pt x="441" y="270"/>
                  </a:cubicBezTo>
                  <a:cubicBezTo>
                    <a:pt x="441" y="269"/>
                    <a:pt x="441" y="269"/>
                    <a:pt x="441" y="269"/>
                  </a:cubicBezTo>
                  <a:cubicBezTo>
                    <a:pt x="442" y="268"/>
                    <a:pt x="443" y="266"/>
                    <a:pt x="445" y="265"/>
                  </a:cubicBezTo>
                  <a:cubicBezTo>
                    <a:pt x="445" y="264"/>
                    <a:pt x="445" y="264"/>
                    <a:pt x="446" y="264"/>
                  </a:cubicBezTo>
                  <a:cubicBezTo>
                    <a:pt x="445" y="263"/>
                    <a:pt x="444" y="262"/>
                    <a:pt x="444" y="261"/>
                  </a:cubicBezTo>
                  <a:cubicBezTo>
                    <a:pt x="443" y="258"/>
                    <a:pt x="444" y="253"/>
                    <a:pt x="444" y="253"/>
                  </a:cubicBezTo>
                  <a:cubicBezTo>
                    <a:pt x="444" y="252"/>
                    <a:pt x="445" y="251"/>
                    <a:pt x="446" y="250"/>
                  </a:cubicBezTo>
                  <a:cubicBezTo>
                    <a:pt x="446" y="250"/>
                    <a:pt x="446" y="250"/>
                    <a:pt x="446" y="250"/>
                  </a:cubicBezTo>
                  <a:cubicBezTo>
                    <a:pt x="446" y="249"/>
                    <a:pt x="446" y="249"/>
                    <a:pt x="446" y="249"/>
                  </a:cubicBezTo>
                  <a:cubicBezTo>
                    <a:pt x="446" y="247"/>
                    <a:pt x="446" y="244"/>
                    <a:pt x="447" y="242"/>
                  </a:cubicBezTo>
                  <a:cubicBezTo>
                    <a:pt x="448" y="241"/>
                    <a:pt x="448" y="241"/>
                    <a:pt x="449" y="240"/>
                  </a:cubicBezTo>
                  <a:cubicBezTo>
                    <a:pt x="449" y="239"/>
                    <a:pt x="449" y="238"/>
                    <a:pt x="450" y="237"/>
                  </a:cubicBezTo>
                  <a:cubicBezTo>
                    <a:pt x="450" y="235"/>
                    <a:pt x="452" y="232"/>
                    <a:pt x="453" y="230"/>
                  </a:cubicBezTo>
                  <a:cubicBezTo>
                    <a:pt x="456" y="225"/>
                    <a:pt x="456" y="225"/>
                    <a:pt x="456" y="225"/>
                  </a:cubicBezTo>
                  <a:cubicBezTo>
                    <a:pt x="473" y="236"/>
                    <a:pt x="473" y="236"/>
                    <a:pt x="473" y="236"/>
                  </a:cubicBezTo>
                  <a:cubicBezTo>
                    <a:pt x="478" y="216"/>
                    <a:pt x="478" y="216"/>
                    <a:pt x="478" y="216"/>
                  </a:cubicBezTo>
                  <a:cubicBezTo>
                    <a:pt x="479" y="215"/>
                    <a:pt x="479" y="215"/>
                    <a:pt x="479" y="215"/>
                  </a:cubicBezTo>
                  <a:cubicBezTo>
                    <a:pt x="480" y="215"/>
                    <a:pt x="480" y="215"/>
                    <a:pt x="480" y="214"/>
                  </a:cubicBezTo>
                  <a:cubicBezTo>
                    <a:pt x="481" y="214"/>
                    <a:pt x="481" y="214"/>
                    <a:pt x="481" y="213"/>
                  </a:cubicBezTo>
                  <a:cubicBezTo>
                    <a:pt x="481" y="212"/>
                    <a:pt x="481" y="210"/>
                    <a:pt x="482" y="209"/>
                  </a:cubicBezTo>
                  <a:cubicBezTo>
                    <a:pt x="483" y="207"/>
                    <a:pt x="486" y="204"/>
                    <a:pt x="489" y="204"/>
                  </a:cubicBezTo>
                  <a:cubicBezTo>
                    <a:pt x="490" y="204"/>
                    <a:pt x="490" y="204"/>
                    <a:pt x="490" y="204"/>
                  </a:cubicBezTo>
                  <a:cubicBezTo>
                    <a:pt x="491" y="204"/>
                    <a:pt x="492" y="204"/>
                    <a:pt x="492" y="205"/>
                  </a:cubicBezTo>
                  <a:cubicBezTo>
                    <a:pt x="492" y="204"/>
                    <a:pt x="492" y="204"/>
                    <a:pt x="492" y="204"/>
                  </a:cubicBezTo>
                  <a:cubicBezTo>
                    <a:pt x="493" y="202"/>
                    <a:pt x="493" y="200"/>
                    <a:pt x="494" y="198"/>
                  </a:cubicBezTo>
                  <a:cubicBezTo>
                    <a:pt x="496" y="196"/>
                    <a:pt x="500" y="195"/>
                    <a:pt x="501" y="195"/>
                  </a:cubicBezTo>
                  <a:cubicBezTo>
                    <a:pt x="501" y="195"/>
                    <a:pt x="501" y="195"/>
                    <a:pt x="502" y="195"/>
                  </a:cubicBezTo>
                  <a:cubicBezTo>
                    <a:pt x="502" y="194"/>
                    <a:pt x="502" y="194"/>
                    <a:pt x="502" y="194"/>
                  </a:cubicBezTo>
                  <a:cubicBezTo>
                    <a:pt x="502" y="193"/>
                    <a:pt x="502" y="193"/>
                    <a:pt x="502" y="193"/>
                  </a:cubicBezTo>
                  <a:cubicBezTo>
                    <a:pt x="502" y="192"/>
                    <a:pt x="501" y="192"/>
                    <a:pt x="501" y="191"/>
                  </a:cubicBezTo>
                  <a:cubicBezTo>
                    <a:pt x="499" y="187"/>
                    <a:pt x="502" y="182"/>
                    <a:pt x="503" y="181"/>
                  </a:cubicBezTo>
                  <a:cubicBezTo>
                    <a:pt x="503" y="180"/>
                    <a:pt x="504" y="179"/>
                    <a:pt x="505" y="179"/>
                  </a:cubicBezTo>
                  <a:cubicBezTo>
                    <a:pt x="505" y="179"/>
                    <a:pt x="505" y="179"/>
                    <a:pt x="505" y="179"/>
                  </a:cubicBezTo>
                  <a:cubicBezTo>
                    <a:pt x="505" y="178"/>
                    <a:pt x="506" y="177"/>
                    <a:pt x="506" y="175"/>
                  </a:cubicBezTo>
                  <a:cubicBezTo>
                    <a:pt x="507" y="174"/>
                    <a:pt x="509" y="171"/>
                    <a:pt x="511" y="169"/>
                  </a:cubicBezTo>
                  <a:cubicBezTo>
                    <a:pt x="511" y="168"/>
                    <a:pt x="512" y="168"/>
                    <a:pt x="513" y="168"/>
                  </a:cubicBezTo>
                  <a:cubicBezTo>
                    <a:pt x="513" y="167"/>
                    <a:pt x="513" y="166"/>
                    <a:pt x="514" y="166"/>
                  </a:cubicBezTo>
                  <a:cubicBezTo>
                    <a:pt x="514" y="165"/>
                    <a:pt x="515" y="164"/>
                    <a:pt x="515" y="163"/>
                  </a:cubicBezTo>
                  <a:cubicBezTo>
                    <a:pt x="514" y="163"/>
                    <a:pt x="513" y="162"/>
                    <a:pt x="513" y="161"/>
                  </a:cubicBezTo>
                  <a:cubicBezTo>
                    <a:pt x="511" y="159"/>
                    <a:pt x="510" y="155"/>
                    <a:pt x="511" y="152"/>
                  </a:cubicBezTo>
                  <a:cubicBezTo>
                    <a:pt x="512" y="151"/>
                    <a:pt x="513" y="150"/>
                    <a:pt x="514" y="149"/>
                  </a:cubicBezTo>
                  <a:cubicBezTo>
                    <a:pt x="512" y="148"/>
                    <a:pt x="511" y="147"/>
                    <a:pt x="511" y="145"/>
                  </a:cubicBezTo>
                  <a:cubicBezTo>
                    <a:pt x="510" y="142"/>
                    <a:pt x="512" y="139"/>
                    <a:pt x="513" y="137"/>
                  </a:cubicBezTo>
                  <a:cubicBezTo>
                    <a:pt x="513" y="137"/>
                    <a:pt x="513" y="137"/>
                    <a:pt x="513" y="137"/>
                  </a:cubicBezTo>
                  <a:cubicBezTo>
                    <a:pt x="514" y="136"/>
                    <a:pt x="515" y="136"/>
                    <a:pt x="516" y="135"/>
                  </a:cubicBezTo>
                  <a:cubicBezTo>
                    <a:pt x="516" y="135"/>
                    <a:pt x="516" y="135"/>
                    <a:pt x="516" y="134"/>
                  </a:cubicBezTo>
                  <a:cubicBezTo>
                    <a:pt x="517" y="134"/>
                    <a:pt x="517" y="133"/>
                    <a:pt x="517" y="132"/>
                  </a:cubicBezTo>
                  <a:cubicBezTo>
                    <a:pt x="517" y="132"/>
                    <a:pt x="517" y="131"/>
                    <a:pt x="517" y="130"/>
                  </a:cubicBezTo>
                  <a:cubicBezTo>
                    <a:pt x="516" y="129"/>
                    <a:pt x="515" y="128"/>
                    <a:pt x="515" y="126"/>
                  </a:cubicBezTo>
                  <a:cubicBezTo>
                    <a:pt x="515" y="125"/>
                    <a:pt x="515" y="124"/>
                    <a:pt x="515" y="123"/>
                  </a:cubicBezTo>
                  <a:cubicBezTo>
                    <a:pt x="514" y="122"/>
                    <a:pt x="513" y="121"/>
                    <a:pt x="512" y="119"/>
                  </a:cubicBezTo>
                  <a:cubicBezTo>
                    <a:pt x="512" y="116"/>
                    <a:pt x="513" y="115"/>
                    <a:pt x="513" y="113"/>
                  </a:cubicBezTo>
                  <a:cubicBezTo>
                    <a:pt x="513" y="113"/>
                    <a:pt x="513" y="111"/>
                    <a:pt x="513" y="110"/>
                  </a:cubicBezTo>
                  <a:cubicBezTo>
                    <a:pt x="511" y="100"/>
                    <a:pt x="511" y="100"/>
                    <a:pt x="511" y="100"/>
                  </a:cubicBezTo>
                  <a:cubicBezTo>
                    <a:pt x="594" y="141"/>
                    <a:pt x="594" y="141"/>
                    <a:pt x="594" y="141"/>
                  </a:cubicBezTo>
                  <a:cubicBezTo>
                    <a:pt x="594" y="140"/>
                    <a:pt x="594" y="140"/>
                    <a:pt x="594" y="140"/>
                  </a:cubicBezTo>
                  <a:cubicBezTo>
                    <a:pt x="594" y="139"/>
                    <a:pt x="594" y="139"/>
                    <a:pt x="594" y="139"/>
                  </a:cubicBezTo>
                  <a:cubicBezTo>
                    <a:pt x="594" y="136"/>
                    <a:pt x="594" y="133"/>
                    <a:pt x="595" y="131"/>
                  </a:cubicBezTo>
                  <a:cubicBezTo>
                    <a:pt x="595" y="130"/>
                    <a:pt x="596" y="129"/>
                    <a:pt x="596" y="128"/>
                  </a:cubicBezTo>
                  <a:cubicBezTo>
                    <a:pt x="596" y="128"/>
                    <a:pt x="597" y="128"/>
                    <a:pt x="597" y="128"/>
                  </a:cubicBezTo>
                  <a:cubicBezTo>
                    <a:pt x="597" y="127"/>
                    <a:pt x="597" y="126"/>
                    <a:pt x="597" y="126"/>
                  </a:cubicBezTo>
                  <a:cubicBezTo>
                    <a:pt x="596" y="125"/>
                    <a:pt x="596" y="124"/>
                    <a:pt x="596" y="123"/>
                  </a:cubicBezTo>
                  <a:cubicBezTo>
                    <a:pt x="597" y="120"/>
                    <a:pt x="597" y="118"/>
                    <a:pt x="597" y="116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79" name="Freeform 78"/>
            <p:cNvSpPr>
              <a:spLocks/>
            </p:cNvSpPr>
            <p:nvPr/>
          </p:nvSpPr>
          <p:spPr bwMode="auto">
            <a:xfrm>
              <a:off x="5864225" y="2792413"/>
              <a:ext cx="152400" cy="354013"/>
            </a:xfrm>
            <a:custGeom>
              <a:avLst/>
              <a:gdLst>
                <a:gd name="T0" fmla="*/ 175 w 182"/>
                <a:gd name="T1" fmla="*/ 186 h 420"/>
                <a:gd name="T2" fmla="*/ 164 w 182"/>
                <a:gd name="T3" fmla="*/ 124 h 420"/>
                <a:gd name="T4" fmla="*/ 163 w 182"/>
                <a:gd name="T5" fmla="*/ 130 h 420"/>
                <a:gd name="T6" fmla="*/ 140 w 182"/>
                <a:gd name="T7" fmla="*/ 134 h 420"/>
                <a:gd name="T8" fmla="*/ 127 w 182"/>
                <a:gd name="T9" fmla="*/ 128 h 420"/>
                <a:gd name="T10" fmla="*/ 129 w 182"/>
                <a:gd name="T11" fmla="*/ 109 h 420"/>
                <a:gd name="T12" fmla="*/ 143 w 182"/>
                <a:gd name="T13" fmla="*/ 97 h 420"/>
                <a:gd name="T14" fmla="*/ 146 w 182"/>
                <a:gd name="T15" fmla="*/ 89 h 420"/>
                <a:gd name="T16" fmla="*/ 36 w 182"/>
                <a:gd name="T17" fmla="*/ 2 h 420"/>
                <a:gd name="T18" fmla="*/ 25 w 182"/>
                <a:gd name="T19" fmla="*/ 14 h 420"/>
                <a:gd name="T20" fmla="*/ 22 w 182"/>
                <a:gd name="T21" fmla="*/ 33 h 420"/>
                <a:gd name="T22" fmla="*/ 13 w 182"/>
                <a:gd name="T23" fmla="*/ 50 h 420"/>
                <a:gd name="T24" fmla="*/ 11 w 182"/>
                <a:gd name="T25" fmla="*/ 60 h 420"/>
                <a:gd name="T26" fmla="*/ 15 w 182"/>
                <a:gd name="T27" fmla="*/ 91 h 420"/>
                <a:gd name="T28" fmla="*/ 10 w 182"/>
                <a:gd name="T29" fmla="*/ 112 h 420"/>
                <a:gd name="T30" fmla="*/ 4 w 182"/>
                <a:gd name="T31" fmla="*/ 127 h 420"/>
                <a:gd name="T32" fmla="*/ 8 w 182"/>
                <a:gd name="T33" fmla="*/ 143 h 420"/>
                <a:gd name="T34" fmla="*/ 31 w 182"/>
                <a:gd name="T35" fmla="*/ 157 h 420"/>
                <a:gd name="T36" fmla="*/ 33 w 182"/>
                <a:gd name="T37" fmla="*/ 167 h 420"/>
                <a:gd name="T38" fmla="*/ 48 w 182"/>
                <a:gd name="T39" fmla="*/ 172 h 420"/>
                <a:gd name="T40" fmla="*/ 53 w 182"/>
                <a:gd name="T41" fmla="*/ 177 h 420"/>
                <a:gd name="T42" fmla="*/ 67 w 182"/>
                <a:gd name="T43" fmla="*/ 188 h 420"/>
                <a:gd name="T44" fmla="*/ 78 w 182"/>
                <a:gd name="T45" fmla="*/ 191 h 420"/>
                <a:gd name="T46" fmla="*/ 88 w 182"/>
                <a:gd name="T47" fmla="*/ 210 h 420"/>
                <a:gd name="T48" fmla="*/ 77 w 182"/>
                <a:gd name="T49" fmla="*/ 217 h 420"/>
                <a:gd name="T50" fmla="*/ 66 w 182"/>
                <a:gd name="T51" fmla="*/ 228 h 420"/>
                <a:gd name="T52" fmla="*/ 56 w 182"/>
                <a:gd name="T53" fmla="*/ 241 h 420"/>
                <a:gd name="T54" fmla="*/ 48 w 182"/>
                <a:gd name="T55" fmla="*/ 252 h 420"/>
                <a:gd name="T56" fmla="*/ 48 w 182"/>
                <a:gd name="T57" fmla="*/ 258 h 420"/>
                <a:gd name="T58" fmla="*/ 37 w 182"/>
                <a:gd name="T59" fmla="*/ 275 h 420"/>
                <a:gd name="T60" fmla="*/ 23 w 182"/>
                <a:gd name="T61" fmla="*/ 282 h 420"/>
                <a:gd name="T62" fmla="*/ 16 w 182"/>
                <a:gd name="T63" fmla="*/ 289 h 420"/>
                <a:gd name="T64" fmla="*/ 7 w 182"/>
                <a:gd name="T65" fmla="*/ 295 h 420"/>
                <a:gd name="T66" fmla="*/ 5 w 182"/>
                <a:gd name="T67" fmla="*/ 313 h 420"/>
                <a:gd name="T68" fmla="*/ 4 w 182"/>
                <a:gd name="T69" fmla="*/ 326 h 420"/>
                <a:gd name="T70" fmla="*/ 10 w 182"/>
                <a:gd name="T71" fmla="*/ 338 h 420"/>
                <a:gd name="T72" fmla="*/ 21 w 182"/>
                <a:gd name="T73" fmla="*/ 351 h 420"/>
                <a:gd name="T74" fmla="*/ 36 w 182"/>
                <a:gd name="T75" fmla="*/ 364 h 420"/>
                <a:gd name="T76" fmla="*/ 49 w 182"/>
                <a:gd name="T77" fmla="*/ 371 h 420"/>
                <a:gd name="T78" fmla="*/ 64 w 182"/>
                <a:gd name="T79" fmla="*/ 372 h 420"/>
                <a:gd name="T80" fmla="*/ 71 w 182"/>
                <a:gd name="T81" fmla="*/ 383 h 420"/>
                <a:gd name="T82" fmla="*/ 83 w 182"/>
                <a:gd name="T83" fmla="*/ 376 h 420"/>
                <a:gd name="T84" fmla="*/ 98 w 182"/>
                <a:gd name="T85" fmla="*/ 376 h 420"/>
                <a:gd name="T86" fmla="*/ 109 w 182"/>
                <a:gd name="T87" fmla="*/ 394 h 420"/>
                <a:gd name="T88" fmla="*/ 108 w 182"/>
                <a:gd name="T89" fmla="*/ 419 h 420"/>
                <a:gd name="T90" fmla="*/ 127 w 182"/>
                <a:gd name="T91" fmla="*/ 405 h 420"/>
                <a:gd name="T92" fmla="*/ 136 w 182"/>
                <a:gd name="T93" fmla="*/ 381 h 420"/>
                <a:gd name="T94" fmla="*/ 146 w 182"/>
                <a:gd name="T95" fmla="*/ 346 h 420"/>
                <a:gd name="T96" fmla="*/ 165 w 182"/>
                <a:gd name="T97" fmla="*/ 319 h 420"/>
                <a:gd name="T98" fmla="*/ 172 w 182"/>
                <a:gd name="T99" fmla="*/ 294 h 420"/>
                <a:gd name="T100" fmla="*/ 181 w 182"/>
                <a:gd name="T101" fmla="*/ 263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2" h="420">
                  <a:moveTo>
                    <a:pt x="181" y="242"/>
                  </a:moveTo>
                  <a:cubicBezTo>
                    <a:pt x="181" y="237"/>
                    <a:pt x="180" y="228"/>
                    <a:pt x="180" y="224"/>
                  </a:cubicBezTo>
                  <a:cubicBezTo>
                    <a:pt x="179" y="221"/>
                    <a:pt x="178" y="217"/>
                    <a:pt x="178" y="215"/>
                  </a:cubicBezTo>
                  <a:cubicBezTo>
                    <a:pt x="177" y="211"/>
                    <a:pt x="176" y="205"/>
                    <a:pt x="175" y="201"/>
                  </a:cubicBezTo>
                  <a:cubicBezTo>
                    <a:pt x="175" y="197"/>
                    <a:pt x="175" y="190"/>
                    <a:pt x="175" y="186"/>
                  </a:cubicBezTo>
                  <a:cubicBezTo>
                    <a:pt x="175" y="184"/>
                    <a:pt x="174" y="179"/>
                    <a:pt x="174" y="176"/>
                  </a:cubicBezTo>
                  <a:cubicBezTo>
                    <a:pt x="174" y="172"/>
                    <a:pt x="173" y="161"/>
                    <a:pt x="173" y="160"/>
                  </a:cubicBezTo>
                  <a:cubicBezTo>
                    <a:pt x="173" y="160"/>
                    <a:pt x="171" y="147"/>
                    <a:pt x="170" y="143"/>
                  </a:cubicBezTo>
                  <a:cubicBezTo>
                    <a:pt x="170" y="140"/>
                    <a:pt x="169" y="133"/>
                    <a:pt x="168" y="130"/>
                  </a:cubicBezTo>
                  <a:cubicBezTo>
                    <a:pt x="167" y="129"/>
                    <a:pt x="165" y="125"/>
                    <a:pt x="164" y="124"/>
                  </a:cubicBezTo>
                  <a:cubicBezTo>
                    <a:pt x="163" y="123"/>
                    <a:pt x="162" y="123"/>
                    <a:pt x="161" y="123"/>
                  </a:cubicBezTo>
                  <a:cubicBezTo>
                    <a:pt x="160" y="123"/>
                    <a:pt x="159" y="124"/>
                    <a:pt x="159" y="124"/>
                  </a:cubicBezTo>
                  <a:cubicBezTo>
                    <a:pt x="158" y="125"/>
                    <a:pt x="158" y="126"/>
                    <a:pt x="159" y="126"/>
                  </a:cubicBezTo>
                  <a:cubicBezTo>
                    <a:pt x="159" y="127"/>
                    <a:pt x="161" y="127"/>
                    <a:pt x="161" y="127"/>
                  </a:cubicBezTo>
                  <a:cubicBezTo>
                    <a:pt x="162" y="128"/>
                    <a:pt x="163" y="129"/>
                    <a:pt x="163" y="130"/>
                  </a:cubicBezTo>
                  <a:cubicBezTo>
                    <a:pt x="163" y="131"/>
                    <a:pt x="163" y="133"/>
                    <a:pt x="162" y="134"/>
                  </a:cubicBezTo>
                  <a:cubicBezTo>
                    <a:pt x="162" y="135"/>
                    <a:pt x="160" y="135"/>
                    <a:pt x="159" y="135"/>
                  </a:cubicBezTo>
                  <a:cubicBezTo>
                    <a:pt x="158" y="135"/>
                    <a:pt x="155" y="133"/>
                    <a:pt x="153" y="132"/>
                  </a:cubicBezTo>
                  <a:cubicBezTo>
                    <a:pt x="152" y="132"/>
                    <a:pt x="149" y="131"/>
                    <a:pt x="148" y="131"/>
                  </a:cubicBezTo>
                  <a:cubicBezTo>
                    <a:pt x="146" y="132"/>
                    <a:pt x="142" y="133"/>
                    <a:pt x="140" y="134"/>
                  </a:cubicBezTo>
                  <a:cubicBezTo>
                    <a:pt x="139" y="134"/>
                    <a:pt x="138" y="135"/>
                    <a:pt x="137" y="136"/>
                  </a:cubicBezTo>
                  <a:cubicBezTo>
                    <a:pt x="136" y="136"/>
                    <a:pt x="133" y="136"/>
                    <a:pt x="131" y="136"/>
                  </a:cubicBezTo>
                  <a:cubicBezTo>
                    <a:pt x="130" y="135"/>
                    <a:pt x="128" y="134"/>
                    <a:pt x="127" y="132"/>
                  </a:cubicBezTo>
                  <a:cubicBezTo>
                    <a:pt x="126" y="132"/>
                    <a:pt x="126" y="129"/>
                    <a:pt x="127" y="128"/>
                  </a:cubicBezTo>
                  <a:cubicBezTo>
                    <a:pt x="127" y="128"/>
                    <a:pt x="127" y="128"/>
                    <a:pt x="127" y="128"/>
                  </a:cubicBezTo>
                  <a:cubicBezTo>
                    <a:pt x="127" y="128"/>
                    <a:pt x="127" y="127"/>
                    <a:pt x="127" y="127"/>
                  </a:cubicBezTo>
                  <a:cubicBezTo>
                    <a:pt x="127" y="126"/>
                    <a:pt x="127" y="124"/>
                    <a:pt x="128" y="123"/>
                  </a:cubicBezTo>
                  <a:cubicBezTo>
                    <a:pt x="128" y="122"/>
                    <a:pt x="128" y="119"/>
                    <a:pt x="128" y="118"/>
                  </a:cubicBezTo>
                  <a:cubicBezTo>
                    <a:pt x="129" y="117"/>
                    <a:pt x="130" y="116"/>
                    <a:pt x="130" y="115"/>
                  </a:cubicBezTo>
                  <a:cubicBezTo>
                    <a:pt x="130" y="114"/>
                    <a:pt x="129" y="111"/>
                    <a:pt x="129" y="109"/>
                  </a:cubicBezTo>
                  <a:cubicBezTo>
                    <a:pt x="129" y="108"/>
                    <a:pt x="128" y="105"/>
                    <a:pt x="129" y="104"/>
                  </a:cubicBezTo>
                  <a:cubicBezTo>
                    <a:pt x="129" y="103"/>
                    <a:pt x="131" y="101"/>
                    <a:pt x="132" y="101"/>
                  </a:cubicBezTo>
                  <a:cubicBezTo>
                    <a:pt x="133" y="100"/>
                    <a:pt x="135" y="100"/>
                    <a:pt x="137" y="100"/>
                  </a:cubicBezTo>
                  <a:cubicBezTo>
                    <a:pt x="138" y="100"/>
                    <a:pt x="140" y="99"/>
                    <a:pt x="141" y="99"/>
                  </a:cubicBezTo>
                  <a:cubicBezTo>
                    <a:pt x="141" y="98"/>
                    <a:pt x="143" y="97"/>
                    <a:pt x="143" y="97"/>
                  </a:cubicBezTo>
                  <a:cubicBezTo>
                    <a:pt x="143" y="97"/>
                    <a:pt x="143" y="96"/>
                    <a:pt x="142" y="96"/>
                  </a:cubicBezTo>
                  <a:cubicBezTo>
                    <a:pt x="142" y="95"/>
                    <a:pt x="142" y="94"/>
                    <a:pt x="142" y="93"/>
                  </a:cubicBezTo>
                  <a:cubicBezTo>
                    <a:pt x="142" y="92"/>
                    <a:pt x="143" y="91"/>
                    <a:pt x="144" y="90"/>
                  </a:cubicBezTo>
                  <a:cubicBezTo>
                    <a:pt x="144" y="90"/>
                    <a:pt x="145" y="88"/>
                    <a:pt x="146" y="89"/>
                  </a:cubicBezTo>
                  <a:cubicBezTo>
                    <a:pt x="146" y="89"/>
                    <a:pt x="146" y="89"/>
                    <a:pt x="146" y="89"/>
                  </a:cubicBezTo>
                  <a:cubicBezTo>
                    <a:pt x="148" y="62"/>
                    <a:pt x="148" y="62"/>
                    <a:pt x="148" y="62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9" y="32"/>
                    <a:pt x="149" y="32"/>
                    <a:pt x="149" y="32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6" y="2"/>
                    <a:pt x="36" y="2"/>
                    <a:pt x="36" y="2"/>
                  </a:cubicBezTo>
                  <a:cubicBezTo>
                    <a:pt x="35" y="3"/>
                    <a:pt x="34" y="4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2" y="6"/>
                    <a:pt x="31" y="6"/>
                    <a:pt x="30" y="6"/>
                  </a:cubicBezTo>
                  <a:cubicBezTo>
                    <a:pt x="30" y="8"/>
                    <a:pt x="30" y="9"/>
                    <a:pt x="29" y="10"/>
                  </a:cubicBezTo>
                  <a:cubicBezTo>
                    <a:pt x="28" y="12"/>
                    <a:pt x="26" y="13"/>
                    <a:pt x="25" y="14"/>
                  </a:cubicBezTo>
                  <a:cubicBezTo>
                    <a:pt x="25" y="14"/>
                    <a:pt x="25" y="14"/>
                    <a:pt x="24" y="14"/>
                  </a:cubicBezTo>
                  <a:cubicBezTo>
                    <a:pt x="24" y="15"/>
                    <a:pt x="23" y="18"/>
                    <a:pt x="22" y="20"/>
                  </a:cubicBezTo>
                  <a:cubicBezTo>
                    <a:pt x="22" y="22"/>
                    <a:pt x="21" y="25"/>
                    <a:pt x="21" y="27"/>
                  </a:cubicBezTo>
                  <a:cubicBezTo>
                    <a:pt x="21" y="27"/>
                    <a:pt x="22" y="28"/>
                    <a:pt x="22" y="29"/>
                  </a:cubicBezTo>
                  <a:cubicBezTo>
                    <a:pt x="22" y="30"/>
                    <a:pt x="22" y="32"/>
                    <a:pt x="22" y="33"/>
                  </a:cubicBezTo>
                  <a:cubicBezTo>
                    <a:pt x="22" y="35"/>
                    <a:pt x="22" y="37"/>
                    <a:pt x="21" y="40"/>
                  </a:cubicBezTo>
                  <a:cubicBezTo>
                    <a:pt x="20" y="40"/>
                    <a:pt x="20" y="41"/>
                    <a:pt x="20" y="41"/>
                  </a:cubicBezTo>
                  <a:cubicBezTo>
                    <a:pt x="20" y="41"/>
                    <a:pt x="20" y="42"/>
                    <a:pt x="20" y="42"/>
                  </a:cubicBezTo>
                  <a:cubicBezTo>
                    <a:pt x="19" y="44"/>
                    <a:pt x="19" y="46"/>
                    <a:pt x="18" y="48"/>
                  </a:cubicBezTo>
                  <a:cubicBezTo>
                    <a:pt x="16" y="49"/>
                    <a:pt x="15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3" y="52"/>
                    <a:pt x="13" y="52"/>
                    <a:pt x="13" y="52"/>
                  </a:cubicBezTo>
                  <a:cubicBezTo>
                    <a:pt x="13" y="53"/>
                    <a:pt x="13" y="55"/>
                    <a:pt x="13" y="57"/>
                  </a:cubicBezTo>
                  <a:cubicBezTo>
                    <a:pt x="12" y="58"/>
                    <a:pt x="11" y="59"/>
                    <a:pt x="11" y="60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0" y="61"/>
                    <a:pt x="10" y="62"/>
                    <a:pt x="10" y="64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5" y="91"/>
                    <a:pt x="15" y="91"/>
                    <a:pt x="15" y="91"/>
                  </a:cubicBezTo>
                  <a:cubicBezTo>
                    <a:pt x="15" y="93"/>
                    <a:pt x="15" y="93"/>
                    <a:pt x="15" y="93"/>
                  </a:cubicBezTo>
                  <a:cubicBezTo>
                    <a:pt x="16" y="97"/>
                    <a:pt x="15" y="99"/>
                    <a:pt x="14" y="100"/>
                  </a:cubicBezTo>
                  <a:cubicBezTo>
                    <a:pt x="13" y="101"/>
                    <a:pt x="12" y="102"/>
                    <a:pt x="11" y="102"/>
                  </a:cubicBezTo>
                  <a:cubicBezTo>
                    <a:pt x="12" y="103"/>
                    <a:pt x="12" y="104"/>
                    <a:pt x="12" y="106"/>
                  </a:cubicBezTo>
                  <a:cubicBezTo>
                    <a:pt x="12" y="108"/>
                    <a:pt x="10" y="112"/>
                    <a:pt x="10" y="112"/>
                  </a:cubicBezTo>
                  <a:cubicBezTo>
                    <a:pt x="9" y="113"/>
                    <a:pt x="7" y="116"/>
                    <a:pt x="4" y="118"/>
                  </a:cubicBezTo>
                  <a:cubicBezTo>
                    <a:pt x="4" y="118"/>
                    <a:pt x="3" y="118"/>
                    <a:pt x="2" y="118"/>
                  </a:cubicBezTo>
                  <a:cubicBezTo>
                    <a:pt x="3" y="119"/>
                    <a:pt x="4" y="120"/>
                    <a:pt x="4" y="121"/>
                  </a:cubicBezTo>
                  <a:cubicBezTo>
                    <a:pt x="4" y="123"/>
                    <a:pt x="4" y="125"/>
                    <a:pt x="4" y="126"/>
                  </a:cubicBezTo>
                  <a:cubicBezTo>
                    <a:pt x="4" y="127"/>
                    <a:pt x="4" y="127"/>
                    <a:pt x="4" y="127"/>
                  </a:cubicBezTo>
                  <a:cubicBezTo>
                    <a:pt x="5" y="128"/>
                    <a:pt x="7" y="129"/>
                    <a:pt x="7" y="132"/>
                  </a:cubicBezTo>
                  <a:cubicBezTo>
                    <a:pt x="7" y="134"/>
                    <a:pt x="6" y="136"/>
                    <a:pt x="5" y="137"/>
                  </a:cubicBezTo>
                  <a:cubicBezTo>
                    <a:pt x="5" y="137"/>
                    <a:pt x="5" y="138"/>
                    <a:pt x="6" y="139"/>
                  </a:cubicBezTo>
                  <a:cubicBezTo>
                    <a:pt x="6" y="139"/>
                    <a:pt x="6" y="140"/>
                    <a:pt x="6" y="140"/>
                  </a:cubicBezTo>
                  <a:cubicBezTo>
                    <a:pt x="7" y="141"/>
                    <a:pt x="8" y="142"/>
                    <a:pt x="8" y="143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10" y="141"/>
                    <a:pt x="12" y="141"/>
                    <a:pt x="15" y="141"/>
                  </a:cubicBezTo>
                  <a:cubicBezTo>
                    <a:pt x="16" y="141"/>
                    <a:pt x="17" y="141"/>
                    <a:pt x="18" y="141"/>
                  </a:cubicBezTo>
                  <a:cubicBezTo>
                    <a:pt x="21" y="142"/>
                    <a:pt x="25" y="145"/>
                    <a:pt x="27" y="147"/>
                  </a:cubicBezTo>
                  <a:cubicBezTo>
                    <a:pt x="28" y="149"/>
                    <a:pt x="31" y="154"/>
                    <a:pt x="31" y="157"/>
                  </a:cubicBezTo>
                  <a:cubicBezTo>
                    <a:pt x="32" y="159"/>
                    <a:pt x="31" y="161"/>
                    <a:pt x="31" y="162"/>
                  </a:cubicBezTo>
                  <a:cubicBezTo>
                    <a:pt x="31" y="163"/>
                    <a:pt x="31" y="164"/>
                    <a:pt x="31" y="164"/>
                  </a:cubicBezTo>
                  <a:cubicBezTo>
                    <a:pt x="31" y="165"/>
                    <a:pt x="31" y="166"/>
                    <a:pt x="32" y="166"/>
                  </a:cubicBezTo>
                  <a:cubicBezTo>
                    <a:pt x="32" y="166"/>
                    <a:pt x="32" y="167"/>
                    <a:pt x="33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34" y="166"/>
                    <a:pt x="35" y="166"/>
                    <a:pt x="36" y="166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7" y="166"/>
                    <a:pt x="39" y="165"/>
                    <a:pt x="40" y="165"/>
                  </a:cubicBezTo>
                  <a:cubicBezTo>
                    <a:pt x="41" y="165"/>
                    <a:pt x="42" y="165"/>
                    <a:pt x="43" y="166"/>
                  </a:cubicBezTo>
                  <a:cubicBezTo>
                    <a:pt x="46" y="167"/>
                    <a:pt x="47" y="170"/>
                    <a:pt x="48" y="172"/>
                  </a:cubicBezTo>
                  <a:cubicBezTo>
                    <a:pt x="48" y="172"/>
                    <a:pt x="48" y="172"/>
                    <a:pt x="48" y="172"/>
                  </a:cubicBezTo>
                  <a:cubicBezTo>
                    <a:pt x="48" y="173"/>
                    <a:pt x="49" y="174"/>
                    <a:pt x="49" y="175"/>
                  </a:cubicBezTo>
                  <a:cubicBezTo>
                    <a:pt x="49" y="175"/>
                    <a:pt x="50" y="176"/>
                    <a:pt x="50" y="177"/>
                  </a:cubicBezTo>
                  <a:cubicBezTo>
                    <a:pt x="50" y="177"/>
                    <a:pt x="51" y="177"/>
                    <a:pt x="52" y="177"/>
                  </a:cubicBezTo>
                  <a:cubicBezTo>
                    <a:pt x="52" y="177"/>
                    <a:pt x="53" y="177"/>
                    <a:pt x="53" y="177"/>
                  </a:cubicBezTo>
                  <a:cubicBezTo>
                    <a:pt x="53" y="177"/>
                    <a:pt x="54" y="177"/>
                    <a:pt x="54" y="177"/>
                  </a:cubicBezTo>
                  <a:cubicBezTo>
                    <a:pt x="56" y="178"/>
                    <a:pt x="59" y="178"/>
                    <a:pt x="61" y="179"/>
                  </a:cubicBezTo>
                  <a:cubicBezTo>
                    <a:pt x="63" y="181"/>
                    <a:pt x="64" y="183"/>
                    <a:pt x="65" y="185"/>
                  </a:cubicBezTo>
                  <a:cubicBezTo>
                    <a:pt x="65" y="186"/>
                    <a:pt x="66" y="186"/>
                    <a:pt x="66" y="187"/>
                  </a:cubicBezTo>
                  <a:cubicBezTo>
                    <a:pt x="66" y="187"/>
                    <a:pt x="66" y="187"/>
                    <a:pt x="67" y="188"/>
                  </a:cubicBezTo>
                  <a:cubicBezTo>
                    <a:pt x="67" y="188"/>
                    <a:pt x="67" y="188"/>
                    <a:pt x="67" y="188"/>
                  </a:cubicBezTo>
                  <a:cubicBezTo>
                    <a:pt x="67" y="188"/>
                    <a:pt x="67" y="188"/>
                    <a:pt x="67" y="188"/>
                  </a:cubicBezTo>
                  <a:cubicBezTo>
                    <a:pt x="68" y="188"/>
                    <a:pt x="69" y="187"/>
                    <a:pt x="69" y="187"/>
                  </a:cubicBezTo>
                  <a:cubicBezTo>
                    <a:pt x="70" y="187"/>
                    <a:pt x="71" y="187"/>
                    <a:pt x="71" y="188"/>
                  </a:cubicBezTo>
                  <a:cubicBezTo>
                    <a:pt x="73" y="188"/>
                    <a:pt x="76" y="189"/>
                    <a:pt x="78" y="191"/>
                  </a:cubicBezTo>
                  <a:cubicBezTo>
                    <a:pt x="79" y="192"/>
                    <a:pt x="80" y="194"/>
                    <a:pt x="81" y="195"/>
                  </a:cubicBezTo>
                  <a:cubicBezTo>
                    <a:pt x="81" y="195"/>
                    <a:pt x="81" y="195"/>
                    <a:pt x="81" y="195"/>
                  </a:cubicBezTo>
                  <a:cubicBezTo>
                    <a:pt x="81" y="195"/>
                    <a:pt x="82" y="195"/>
                    <a:pt x="83" y="195"/>
                  </a:cubicBezTo>
                  <a:cubicBezTo>
                    <a:pt x="85" y="195"/>
                    <a:pt x="87" y="196"/>
                    <a:pt x="87" y="197"/>
                  </a:cubicBezTo>
                  <a:cubicBezTo>
                    <a:pt x="91" y="200"/>
                    <a:pt x="90" y="207"/>
                    <a:pt x="88" y="210"/>
                  </a:cubicBezTo>
                  <a:cubicBezTo>
                    <a:pt x="87" y="212"/>
                    <a:pt x="84" y="213"/>
                    <a:pt x="83" y="213"/>
                  </a:cubicBezTo>
                  <a:cubicBezTo>
                    <a:pt x="83" y="213"/>
                    <a:pt x="82" y="214"/>
                    <a:pt x="81" y="215"/>
                  </a:cubicBezTo>
                  <a:cubicBezTo>
                    <a:pt x="80" y="216"/>
                    <a:pt x="79" y="216"/>
                    <a:pt x="77" y="217"/>
                  </a:cubicBezTo>
                  <a:cubicBezTo>
                    <a:pt x="77" y="217"/>
                    <a:pt x="77" y="217"/>
                    <a:pt x="77" y="217"/>
                  </a:cubicBezTo>
                  <a:cubicBezTo>
                    <a:pt x="77" y="217"/>
                    <a:pt x="77" y="217"/>
                    <a:pt x="77" y="217"/>
                  </a:cubicBezTo>
                  <a:cubicBezTo>
                    <a:pt x="76" y="218"/>
                    <a:pt x="76" y="218"/>
                    <a:pt x="76" y="219"/>
                  </a:cubicBezTo>
                  <a:cubicBezTo>
                    <a:pt x="75" y="221"/>
                    <a:pt x="74" y="223"/>
                    <a:pt x="73" y="224"/>
                  </a:cubicBezTo>
                  <a:cubicBezTo>
                    <a:pt x="72" y="225"/>
                    <a:pt x="70" y="226"/>
                    <a:pt x="68" y="227"/>
                  </a:cubicBezTo>
                  <a:cubicBezTo>
                    <a:pt x="68" y="227"/>
                    <a:pt x="68" y="227"/>
                    <a:pt x="67" y="227"/>
                  </a:cubicBezTo>
                  <a:cubicBezTo>
                    <a:pt x="67" y="228"/>
                    <a:pt x="66" y="228"/>
                    <a:pt x="66" y="228"/>
                  </a:cubicBezTo>
                  <a:cubicBezTo>
                    <a:pt x="66" y="228"/>
                    <a:pt x="65" y="229"/>
                    <a:pt x="65" y="229"/>
                  </a:cubicBezTo>
                  <a:cubicBezTo>
                    <a:pt x="64" y="229"/>
                    <a:pt x="63" y="231"/>
                    <a:pt x="63" y="232"/>
                  </a:cubicBezTo>
                  <a:cubicBezTo>
                    <a:pt x="62" y="233"/>
                    <a:pt x="61" y="234"/>
                    <a:pt x="61" y="235"/>
                  </a:cubicBezTo>
                  <a:cubicBezTo>
                    <a:pt x="61" y="235"/>
                    <a:pt x="61" y="235"/>
                    <a:pt x="61" y="235"/>
                  </a:cubicBezTo>
                  <a:cubicBezTo>
                    <a:pt x="59" y="237"/>
                    <a:pt x="57" y="240"/>
                    <a:pt x="56" y="241"/>
                  </a:cubicBezTo>
                  <a:cubicBezTo>
                    <a:pt x="56" y="242"/>
                    <a:pt x="55" y="242"/>
                    <a:pt x="55" y="242"/>
                  </a:cubicBezTo>
                  <a:cubicBezTo>
                    <a:pt x="55" y="243"/>
                    <a:pt x="54" y="243"/>
                    <a:pt x="54" y="243"/>
                  </a:cubicBezTo>
                  <a:cubicBezTo>
                    <a:pt x="54" y="243"/>
                    <a:pt x="54" y="243"/>
                    <a:pt x="54" y="243"/>
                  </a:cubicBezTo>
                  <a:cubicBezTo>
                    <a:pt x="54" y="244"/>
                    <a:pt x="54" y="245"/>
                    <a:pt x="53" y="246"/>
                  </a:cubicBezTo>
                  <a:cubicBezTo>
                    <a:pt x="52" y="248"/>
                    <a:pt x="50" y="250"/>
                    <a:pt x="48" y="252"/>
                  </a:cubicBezTo>
                  <a:cubicBezTo>
                    <a:pt x="47" y="252"/>
                    <a:pt x="46" y="253"/>
                    <a:pt x="45" y="253"/>
                  </a:cubicBezTo>
                  <a:cubicBezTo>
                    <a:pt x="45" y="253"/>
                    <a:pt x="45" y="253"/>
                    <a:pt x="45" y="253"/>
                  </a:cubicBezTo>
                  <a:cubicBezTo>
                    <a:pt x="45" y="253"/>
                    <a:pt x="45" y="253"/>
                    <a:pt x="45" y="254"/>
                  </a:cubicBezTo>
                  <a:cubicBezTo>
                    <a:pt x="45" y="254"/>
                    <a:pt x="45" y="254"/>
                    <a:pt x="45" y="254"/>
                  </a:cubicBezTo>
                  <a:cubicBezTo>
                    <a:pt x="46" y="255"/>
                    <a:pt x="47" y="256"/>
                    <a:pt x="48" y="258"/>
                  </a:cubicBezTo>
                  <a:cubicBezTo>
                    <a:pt x="49" y="260"/>
                    <a:pt x="49" y="265"/>
                    <a:pt x="46" y="268"/>
                  </a:cubicBezTo>
                  <a:cubicBezTo>
                    <a:pt x="45" y="269"/>
                    <a:pt x="42" y="270"/>
                    <a:pt x="41" y="270"/>
                  </a:cubicBezTo>
                  <a:cubicBezTo>
                    <a:pt x="40" y="270"/>
                    <a:pt x="40" y="271"/>
                    <a:pt x="39" y="272"/>
                  </a:cubicBezTo>
                  <a:cubicBezTo>
                    <a:pt x="39" y="272"/>
                    <a:pt x="38" y="273"/>
                    <a:pt x="37" y="274"/>
                  </a:cubicBezTo>
                  <a:cubicBezTo>
                    <a:pt x="37" y="274"/>
                    <a:pt x="37" y="274"/>
                    <a:pt x="37" y="275"/>
                  </a:cubicBezTo>
                  <a:cubicBezTo>
                    <a:pt x="34" y="277"/>
                    <a:pt x="33" y="279"/>
                    <a:pt x="30" y="280"/>
                  </a:cubicBezTo>
                  <a:cubicBezTo>
                    <a:pt x="29" y="281"/>
                    <a:pt x="28" y="281"/>
                    <a:pt x="27" y="281"/>
                  </a:cubicBezTo>
                  <a:cubicBezTo>
                    <a:pt x="26" y="281"/>
                    <a:pt x="25" y="281"/>
                    <a:pt x="25" y="281"/>
                  </a:cubicBezTo>
                  <a:cubicBezTo>
                    <a:pt x="24" y="281"/>
                    <a:pt x="24" y="281"/>
                    <a:pt x="24" y="281"/>
                  </a:cubicBezTo>
                  <a:cubicBezTo>
                    <a:pt x="23" y="281"/>
                    <a:pt x="23" y="282"/>
                    <a:pt x="23" y="282"/>
                  </a:cubicBezTo>
                  <a:cubicBezTo>
                    <a:pt x="22" y="282"/>
                    <a:pt x="22" y="282"/>
                    <a:pt x="22" y="283"/>
                  </a:cubicBezTo>
                  <a:cubicBezTo>
                    <a:pt x="22" y="283"/>
                    <a:pt x="21" y="284"/>
                    <a:pt x="21" y="284"/>
                  </a:cubicBezTo>
                  <a:cubicBezTo>
                    <a:pt x="20" y="285"/>
                    <a:pt x="19" y="286"/>
                    <a:pt x="18" y="287"/>
                  </a:cubicBezTo>
                  <a:cubicBezTo>
                    <a:pt x="18" y="288"/>
                    <a:pt x="17" y="288"/>
                    <a:pt x="17" y="289"/>
                  </a:cubicBezTo>
                  <a:cubicBezTo>
                    <a:pt x="17" y="289"/>
                    <a:pt x="17" y="289"/>
                    <a:pt x="16" y="289"/>
                  </a:cubicBezTo>
                  <a:cubicBezTo>
                    <a:pt x="16" y="289"/>
                    <a:pt x="16" y="289"/>
                    <a:pt x="16" y="289"/>
                  </a:cubicBezTo>
                  <a:cubicBezTo>
                    <a:pt x="15" y="294"/>
                    <a:pt x="15" y="294"/>
                    <a:pt x="15" y="294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2"/>
                    <a:pt x="9" y="292"/>
                    <a:pt x="9" y="292"/>
                  </a:cubicBezTo>
                  <a:cubicBezTo>
                    <a:pt x="8" y="293"/>
                    <a:pt x="7" y="294"/>
                    <a:pt x="7" y="295"/>
                  </a:cubicBezTo>
                  <a:cubicBezTo>
                    <a:pt x="6" y="297"/>
                    <a:pt x="8" y="300"/>
                    <a:pt x="8" y="302"/>
                  </a:cubicBezTo>
                  <a:cubicBezTo>
                    <a:pt x="7" y="303"/>
                    <a:pt x="6" y="305"/>
                    <a:pt x="5" y="306"/>
                  </a:cubicBezTo>
                  <a:cubicBezTo>
                    <a:pt x="5" y="307"/>
                    <a:pt x="4" y="308"/>
                    <a:pt x="4" y="308"/>
                  </a:cubicBezTo>
                  <a:cubicBezTo>
                    <a:pt x="4" y="309"/>
                    <a:pt x="4" y="309"/>
                    <a:pt x="4" y="310"/>
                  </a:cubicBezTo>
                  <a:cubicBezTo>
                    <a:pt x="5" y="310"/>
                    <a:pt x="6" y="312"/>
                    <a:pt x="5" y="313"/>
                  </a:cubicBezTo>
                  <a:cubicBezTo>
                    <a:pt x="5" y="314"/>
                    <a:pt x="4" y="316"/>
                    <a:pt x="4" y="316"/>
                  </a:cubicBezTo>
                  <a:cubicBezTo>
                    <a:pt x="4" y="317"/>
                    <a:pt x="3" y="318"/>
                    <a:pt x="2" y="319"/>
                  </a:cubicBezTo>
                  <a:cubicBezTo>
                    <a:pt x="2" y="320"/>
                    <a:pt x="0" y="321"/>
                    <a:pt x="0" y="322"/>
                  </a:cubicBezTo>
                  <a:cubicBezTo>
                    <a:pt x="0" y="322"/>
                    <a:pt x="0" y="324"/>
                    <a:pt x="1" y="324"/>
                  </a:cubicBezTo>
                  <a:cubicBezTo>
                    <a:pt x="1" y="325"/>
                    <a:pt x="3" y="326"/>
                    <a:pt x="4" y="326"/>
                  </a:cubicBezTo>
                  <a:cubicBezTo>
                    <a:pt x="5" y="326"/>
                    <a:pt x="7" y="326"/>
                    <a:pt x="8" y="327"/>
                  </a:cubicBezTo>
                  <a:cubicBezTo>
                    <a:pt x="8" y="327"/>
                    <a:pt x="9" y="328"/>
                    <a:pt x="10" y="329"/>
                  </a:cubicBezTo>
                  <a:cubicBezTo>
                    <a:pt x="10" y="329"/>
                    <a:pt x="10" y="330"/>
                    <a:pt x="10" y="331"/>
                  </a:cubicBezTo>
                  <a:cubicBezTo>
                    <a:pt x="10" y="332"/>
                    <a:pt x="9" y="334"/>
                    <a:pt x="9" y="335"/>
                  </a:cubicBezTo>
                  <a:cubicBezTo>
                    <a:pt x="9" y="336"/>
                    <a:pt x="10" y="337"/>
                    <a:pt x="10" y="338"/>
                  </a:cubicBezTo>
                  <a:cubicBezTo>
                    <a:pt x="10" y="339"/>
                    <a:pt x="11" y="341"/>
                    <a:pt x="11" y="342"/>
                  </a:cubicBezTo>
                  <a:cubicBezTo>
                    <a:pt x="10" y="343"/>
                    <a:pt x="8" y="344"/>
                    <a:pt x="7" y="345"/>
                  </a:cubicBezTo>
                  <a:cubicBezTo>
                    <a:pt x="7" y="346"/>
                    <a:pt x="8" y="349"/>
                    <a:pt x="9" y="349"/>
                  </a:cubicBezTo>
                  <a:cubicBezTo>
                    <a:pt x="10" y="350"/>
                    <a:pt x="12" y="350"/>
                    <a:pt x="13" y="350"/>
                  </a:cubicBezTo>
                  <a:cubicBezTo>
                    <a:pt x="15" y="350"/>
                    <a:pt x="19" y="351"/>
                    <a:pt x="21" y="351"/>
                  </a:cubicBezTo>
                  <a:cubicBezTo>
                    <a:pt x="22" y="352"/>
                    <a:pt x="24" y="354"/>
                    <a:pt x="25" y="355"/>
                  </a:cubicBezTo>
                  <a:cubicBezTo>
                    <a:pt x="25" y="356"/>
                    <a:pt x="26" y="357"/>
                    <a:pt x="26" y="357"/>
                  </a:cubicBezTo>
                  <a:cubicBezTo>
                    <a:pt x="28" y="358"/>
                    <a:pt x="31" y="358"/>
                    <a:pt x="32" y="359"/>
                  </a:cubicBezTo>
                  <a:cubicBezTo>
                    <a:pt x="33" y="359"/>
                    <a:pt x="33" y="361"/>
                    <a:pt x="33" y="361"/>
                  </a:cubicBezTo>
                  <a:cubicBezTo>
                    <a:pt x="34" y="362"/>
                    <a:pt x="35" y="363"/>
                    <a:pt x="36" y="364"/>
                  </a:cubicBezTo>
                  <a:cubicBezTo>
                    <a:pt x="36" y="364"/>
                    <a:pt x="38" y="363"/>
                    <a:pt x="39" y="363"/>
                  </a:cubicBezTo>
                  <a:cubicBezTo>
                    <a:pt x="40" y="363"/>
                    <a:pt x="41" y="362"/>
                    <a:pt x="42" y="362"/>
                  </a:cubicBezTo>
                  <a:cubicBezTo>
                    <a:pt x="43" y="362"/>
                    <a:pt x="44" y="363"/>
                    <a:pt x="44" y="364"/>
                  </a:cubicBezTo>
                  <a:cubicBezTo>
                    <a:pt x="45" y="365"/>
                    <a:pt x="45" y="366"/>
                    <a:pt x="46" y="367"/>
                  </a:cubicBezTo>
                  <a:cubicBezTo>
                    <a:pt x="46" y="368"/>
                    <a:pt x="48" y="371"/>
                    <a:pt x="49" y="371"/>
                  </a:cubicBezTo>
                  <a:cubicBezTo>
                    <a:pt x="50" y="371"/>
                    <a:pt x="51" y="368"/>
                    <a:pt x="52" y="368"/>
                  </a:cubicBezTo>
                  <a:cubicBezTo>
                    <a:pt x="52" y="367"/>
                    <a:pt x="54" y="368"/>
                    <a:pt x="55" y="368"/>
                  </a:cubicBezTo>
                  <a:cubicBezTo>
                    <a:pt x="56" y="368"/>
                    <a:pt x="56" y="371"/>
                    <a:pt x="57" y="372"/>
                  </a:cubicBezTo>
                  <a:cubicBezTo>
                    <a:pt x="58" y="372"/>
                    <a:pt x="59" y="372"/>
                    <a:pt x="60" y="372"/>
                  </a:cubicBezTo>
                  <a:cubicBezTo>
                    <a:pt x="61" y="372"/>
                    <a:pt x="63" y="372"/>
                    <a:pt x="64" y="372"/>
                  </a:cubicBezTo>
                  <a:cubicBezTo>
                    <a:pt x="64" y="372"/>
                    <a:pt x="65" y="374"/>
                    <a:pt x="65" y="374"/>
                  </a:cubicBezTo>
                  <a:cubicBezTo>
                    <a:pt x="66" y="374"/>
                    <a:pt x="68" y="375"/>
                    <a:pt x="69" y="376"/>
                  </a:cubicBezTo>
                  <a:cubicBezTo>
                    <a:pt x="69" y="376"/>
                    <a:pt x="69" y="377"/>
                    <a:pt x="69" y="378"/>
                  </a:cubicBezTo>
                  <a:cubicBezTo>
                    <a:pt x="69" y="378"/>
                    <a:pt x="69" y="380"/>
                    <a:pt x="69" y="380"/>
                  </a:cubicBezTo>
                  <a:cubicBezTo>
                    <a:pt x="70" y="381"/>
                    <a:pt x="71" y="383"/>
                    <a:pt x="71" y="383"/>
                  </a:cubicBezTo>
                  <a:cubicBezTo>
                    <a:pt x="72" y="383"/>
                    <a:pt x="74" y="384"/>
                    <a:pt x="74" y="383"/>
                  </a:cubicBezTo>
                  <a:cubicBezTo>
                    <a:pt x="75" y="383"/>
                    <a:pt x="76" y="382"/>
                    <a:pt x="76" y="382"/>
                  </a:cubicBezTo>
                  <a:cubicBezTo>
                    <a:pt x="77" y="381"/>
                    <a:pt x="77" y="379"/>
                    <a:pt x="77" y="379"/>
                  </a:cubicBezTo>
                  <a:cubicBezTo>
                    <a:pt x="78" y="378"/>
                    <a:pt x="80" y="378"/>
                    <a:pt x="80" y="378"/>
                  </a:cubicBezTo>
                  <a:cubicBezTo>
                    <a:pt x="81" y="377"/>
                    <a:pt x="82" y="376"/>
                    <a:pt x="83" y="376"/>
                  </a:cubicBezTo>
                  <a:cubicBezTo>
                    <a:pt x="83" y="375"/>
                    <a:pt x="84" y="374"/>
                    <a:pt x="85" y="374"/>
                  </a:cubicBezTo>
                  <a:cubicBezTo>
                    <a:pt x="85" y="374"/>
                    <a:pt x="87" y="374"/>
                    <a:pt x="87" y="374"/>
                  </a:cubicBezTo>
                  <a:cubicBezTo>
                    <a:pt x="88" y="375"/>
                    <a:pt x="88" y="377"/>
                    <a:pt x="88" y="377"/>
                  </a:cubicBezTo>
                  <a:cubicBezTo>
                    <a:pt x="89" y="378"/>
                    <a:pt x="92" y="379"/>
                    <a:pt x="93" y="379"/>
                  </a:cubicBezTo>
                  <a:cubicBezTo>
                    <a:pt x="94" y="378"/>
                    <a:pt x="97" y="376"/>
                    <a:pt x="98" y="376"/>
                  </a:cubicBezTo>
                  <a:cubicBezTo>
                    <a:pt x="99" y="376"/>
                    <a:pt x="101" y="376"/>
                    <a:pt x="101" y="376"/>
                  </a:cubicBezTo>
                  <a:cubicBezTo>
                    <a:pt x="103" y="376"/>
                    <a:pt x="107" y="377"/>
                    <a:pt x="108" y="378"/>
                  </a:cubicBezTo>
                  <a:cubicBezTo>
                    <a:pt x="109" y="379"/>
                    <a:pt x="110" y="381"/>
                    <a:pt x="110" y="383"/>
                  </a:cubicBezTo>
                  <a:cubicBezTo>
                    <a:pt x="111" y="384"/>
                    <a:pt x="111" y="387"/>
                    <a:pt x="111" y="388"/>
                  </a:cubicBezTo>
                  <a:cubicBezTo>
                    <a:pt x="111" y="390"/>
                    <a:pt x="110" y="392"/>
                    <a:pt x="109" y="394"/>
                  </a:cubicBezTo>
                  <a:cubicBezTo>
                    <a:pt x="109" y="396"/>
                    <a:pt x="108" y="399"/>
                    <a:pt x="107" y="400"/>
                  </a:cubicBezTo>
                  <a:cubicBezTo>
                    <a:pt x="107" y="401"/>
                    <a:pt x="106" y="403"/>
                    <a:pt x="106" y="404"/>
                  </a:cubicBezTo>
                  <a:cubicBezTo>
                    <a:pt x="106" y="405"/>
                    <a:pt x="105" y="407"/>
                    <a:pt x="105" y="408"/>
                  </a:cubicBezTo>
                  <a:cubicBezTo>
                    <a:pt x="105" y="410"/>
                    <a:pt x="105" y="413"/>
                    <a:pt x="106" y="414"/>
                  </a:cubicBezTo>
                  <a:cubicBezTo>
                    <a:pt x="106" y="416"/>
                    <a:pt x="107" y="419"/>
                    <a:pt x="108" y="419"/>
                  </a:cubicBezTo>
                  <a:cubicBezTo>
                    <a:pt x="109" y="420"/>
                    <a:pt x="112" y="420"/>
                    <a:pt x="113" y="420"/>
                  </a:cubicBezTo>
                  <a:cubicBezTo>
                    <a:pt x="115" y="419"/>
                    <a:pt x="117" y="418"/>
                    <a:pt x="118" y="417"/>
                  </a:cubicBezTo>
                  <a:cubicBezTo>
                    <a:pt x="119" y="416"/>
                    <a:pt x="122" y="414"/>
                    <a:pt x="123" y="413"/>
                  </a:cubicBezTo>
                  <a:cubicBezTo>
                    <a:pt x="123" y="412"/>
                    <a:pt x="124" y="410"/>
                    <a:pt x="124" y="409"/>
                  </a:cubicBezTo>
                  <a:cubicBezTo>
                    <a:pt x="125" y="408"/>
                    <a:pt x="127" y="406"/>
                    <a:pt x="127" y="405"/>
                  </a:cubicBezTo>
                  <a:cubicBezTo>
                    <a:pt x="128" y="404"/>
                    <a:pt x="129" y="402"/>
                    <a:pt x="129" y="401"/>
                  </a:cubicBezTo>
                  <a:cubicBezTo>
                    <a:pt x="130" y="399"/>
                    <a:pt x="129" y="396"/>
                    <a:pt x="130" y="394"/>
                  </a:cubicBezTo>
                  <a:cubicBezTo>
                    <a:pt x="130" y="393"/>
                    <a:pt x="130" y="390"/>
                    <a:pt x="131" y="389"/>
                  </a:cubicBezTo>
                  <a:cubicBezTo>
                    <a:pt x="132" y="388"/>
                    <a:pt x="133" y="386"/>
                    <a:pt x="134" y="385"/>
                  </a:cubicBezTo>
                  <a:cubicBezTo>
                    <a:pt x="135" y="384"/>
                    <a:pt x="136" y="382"/>
                    <a:pt x="136" y="381"/>
                  </a:cubicBezTo>
                  <a:cubicBezTo>
                    <a:pt x="136" y="380"/>
                    <a:pt x="134" y="379"/>
                    <a:pt x="134" y="379"/>
                  </a:cubicBezTo>
                  <a:cubicBezTo>
                    <a:pt x="134" y="378"/>
                    <a:pt x="135" y="377"/>
                    <a:pt x="135" y="376"/>
                  </a:cubicBezTo>
                  <a:cubicBezTo>
                    <a:pt x="135" y="374"/>
                    <a:pt x="135" y="370"/>
                    <a:pt x="136" y="368"/>
                  </a:cubicBezTo>
                  <a:cubicBezTo>
                    <a:pt x="136" y="365"/>
                    <a:pt x="137" y="358"/>
                    <a:pt x="138" y="356"/>
                  </a:cubicBezTo>
                  <a:cubicBezTo>
                    <a:pt x="140" y="353"/>
                    <a:pt x="144" y="348"/>
                    <a:pt x="146" y="346"/>
                  </a:cubicBezTo>
                  <a:cubicBezTo>
                    <a:pt x="147" y="344"/>
                    <a:pt x="149" y="341"/>
                    <a:pt x="150" y="339"/>
                  </a:cubicBezTo>
                  <a:cubicBezTo>
                    <a:pt x="151" y="337"/>
                    <a:pt x="153" y="333"/>
                    <a:pt x="155" y="331"/>
                  </a:cubicBezTo>
                  <a:cubicBezTo>
                    <a:pt x="156" y="331"/>
                    <a:pt x="158" y="329"/>
                    <a:pt x="158" y="329"/>
                  </a:cubicBezTo>
                  <a:cubicBezTo>
                    <a:pt x="159" y="327"/>
                    <a:pt x="160" y="324"/>
                    <a:pt x="161" y="323"/>
                  </a:cubicBezTo>
                  <a:cubicBezTo>
                    <a:pt x="161" y="322"/>
                    <a:pt x="164" y="321"/>
                    <a:pt x="165" y="319"/>
                  </a:cubicBezTo>
                  <a:cubicBezTo>
                    <a:pt x="166" y="318"/>
                    <a:pt x="167" y="316"/>
                    <a:pt x="168" y="314"/>
                  </a:cubicBezTo>
                  <a:cubicBezTo>
                    <a:pt x="168" y="313"/>
                    <a:pt x="169" y="309"/>
                    <a:pt x="169" y="307"/>
                  </a:cubicBezTo>
                  <a:cubicBezTo>
                    <a:pt x="169" y="306"/>
                    <a:pt x="167" y="302"/>
                    <a:pt x="167" y="301"/>
                  </a:cubicBezTo>
                  <a:cubicBezTo>
                    <a:pt x="167" y="300"/>
                    <a:pt x="169" y="299"/>
                    <a:pt x="170" y="298"/>
                  </a:cubicBezTo>
                  <a:cubicBezTo>
                    <a:pt x="171" y="297"/>
                    <a:pt x="172" y="295"/>
                    <a:pt x="172" y="294"/>
                  </a:cubicBezTo>
                  <a:cubicBezTo>
                    <a:pt x="173" y="293"/>
                    <a:pt x="173" y="291"/>
                    <a:pt x="174" y="290"/>
                  </a:cubicBezTo>
                  <a:cubicBezTo>
                    <a:pt x="174" y="289"/>
                    <a:pt x="174" y="287"/>
                    <a:pt x="174" y="286"/>
                  </a:cubicBezTo>
                  <a:cubicBezTo>
                    <a:pt x="174" y="286"/>
                    <a:pt x="175" y="284"/>
                    <a:pt x="175" y="284"/>
                  </a:cubicBezTo>
                  <a:cubicBezTo>
                    <a:pt x="176" y="281"/>
                    <a:pt x="176" y="277"/>
                    <a:pt x="177" y="275"/>
                  </a:cubicBezTo>
                  <a:cubicBezTo>
                    <a:pt x="177" y="272"/>
                    <a:pt x="181" y="266"/>
                    <a:pt x="181" y="263"/>
                  </a:cubicBezTo>
                  <a:cubicBezTo>
                    <a:pt x="182" y="260"/>
                    <a:pt x="182" y="255"/>
                    <a:pt x="182" y="253"/>
                  </a:cubicBezTo>
                  <a:cubicBezTo>
                    <a:pt x="182" y="250"/>
                    <a:pt x="181" y="244"/>
                    <a:pt x="181" y="242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80" name="Freeform 79"/>
            <p:cNvSpPr>
              <a:spLocks/>
            </p:cNvSpPr>
            <p:nvPr/>
          </p:nvSpPr>
          <p:spPr bwMode="auto">
            <a:xfrm>
              <a:off x="5326063" y="2233613"/>
              <a:ext cx="876300" cy="652463"/>
            </a:xfrm>
            <a:custGeom>
              <a:avLst/>
              <a:gdLst>
                <a:gd name="T0" fmla="*/ 1017 w 1040"/>
                <a:gd name="T1" fmla="*/ 623 h 774"/>
                <a:gd name="T2" fmla="*/ 1001 w 1040"/>
                <a:gd name="T3" fmla="*/ 626 h 774"/>
                <a:gd name="T4" fmla="*/ 980 w 1040"/>
                <a:gd name="T5" fmla="*/ 621 h 774"/>
                <a:gd name="T6" fmla="*/ 989 w 1040"/>
                <a:gd name="T7" fmla="*/ 609 h 774"/>
                <a:gd name="T8" fmla="*/ 969 w 1040"/>
                <a:gd name="T9" fmla="*/ 625 h 774"/>
                <a:gd name="T10" fmla="*/ 943 w 1040"/>
                <a:gd name="T11" fmla="*/ 651 h 774"/>
                <a:gd name="T12" fmla="*/ 910 w 1040"/>
                <a:gd name="T13" fmla="*/ 666 h 774"/>
                <a:gd name="T14" fmla="*/ 884 w 1040"/>
                <a:gd name="T15" fmla="*/ 680 h 774"/>
                <a:gd name="T16" fmla="*/ 855 w 1040"/>
                <a:gd name="T17" fmla="*/ 683 h 774"/>
                <a:gd name="T18" fmla="*/ 842 w 1040"/>
                <a:gd name="T19" fmla="*/ 690 h 774"/>
                <a:gd name="T20" fmla="*/ 823 w 1040"/>
                <a:gd name="T21" fmla="*/ 710 h 774"/>
                <a:gd name="T22" fmla="*/ 812 w 1040"/>
                <a:gd name="T23" fmla="*/ 725 h 774"/>
                <a:gd name="T24" fmla="*/ 812 w 1040"/>
                <a:gd name="T25" fmla="*/ 701 h 774"/>
                <a:gd name="T26" fmla="*/ 803 w 1040"/>
                <a:gd name="T27" fmla="*/ 672 h 774"/>
                <a:gd name="T28" fmla="*/ 778 w 1040"/>
                <a:gd name="T29" fmla="*/ 373 h 774"/>
                <a:gd name="T30" fmla="*/ 733 w 1040"/>
                <a:gd name="T31" fmla="*/ 231 h 774"/>
                <a:gd name="T32" fmla="*/ 719 w 1040"/>
                <a:gd name="T33" fmla="*/ 233 h 774"/>
                <a:gd name="T34" fmla="*/ 715 w 1040"/>
                <a:gd name="T35" fmla="*/ 195 h 774"/>
                <a:gd name="T36" fmla="*/ 698 w 1040"/>
                <a:gd name="T37" fmla="*/ 165 h 774"/>
                <a:gd name="T38" fmla="*/ 702 w 1040"/>
                <a:gd name="T39" fmla="*/ 122 h 774"/>
                <a:gd name="T40" fmla="*/ 690 w 1040"/>
                <a:gd name="T41" fmla="*/ 81 h 774"/>
                <a:gd name="T42" fmla="*/ 672 w 1040"/>
                <a:gd name="T43" fmla="*/ 42 h 774"/>
                <a:gd name="T44" fmla="*/ 665 w 1040"/>
                <a:gd name="T45" fmla="*/ 9 h 774"/>
                <a:gd name="T46" fmla="*/ 499 w 1040"/>
                <a:gd name="T47" fmla="*/ 48 h 774"/>
                <a:gd name="T48" fmla="*/ 474 w 1040"/>
                <a:gd name="T49" fmla="*/ 57 h 774"/>
                <a:gd name="T50" fmla="*/ 454 w 1040"/>
                <a:gd name="T51" fmla="*/ 74 h 774"/>
                <a:gd name="T52" fmla="*/ 433 w 1040"/>
                <a:gd name="T53" fmla="*/ 100 h 774"/>
                <a:gd name="T54" fmla="*/ 407 w 1040"/>
                <a:gd name="T55" fmla="*/ 141 h 774"/>
                <a:gd name="T56" fmla="*/ 388 w 1040"/>
                <a:gd name="T57" fmla="*/ 187 h 774"/>
                <a:gd name="T58" fmla="*/ 359 w 1040"/>
                <a:gd name="T59" fmla="*/ 212 h 774"/>
                <a:gd name="T60" fmla="*/ 344 w 1040"/>
                <a:gd name="T61" fmla="*/ 233 h 774"/>
                <a:gd name="T62" fmla="*/ 350 w 1040"/>
                <a:gd name="T63" fmla="*/ 257 h 774"/>
                <a:gd name="T64" fmla="*/ 374 w 1040"/>
                <a:gd name="T65" fmla="*/ 269 h 774"/>
                <a:gd name="T66" fmla="*/ 362 w 1040"/>
                <a:gd name="T67" fmla="*/ 291 h 774"/>
                <a:gd name="T68" fmla="*/ 384 w 1040"/>
                <a:gd name="T69" fmla="*/ 331 h 774"/>
                <a:gd name="T70" fmla="*/ 356 w 1040"/>
                <a:gd name="T71" fmla="*/ 355 h 774"/>
                <a:gd name="T72" fmla="*/ 329 w 1040"/>
                <a:gd name="T73" fmla="*/ 392 h 774"/>
                <a:gd name="T74" fmla="*/ 291 w 1040"/>
                <a:gd name="T75" fmla="*/ 412 h 774"/>
                <a:gd name="T76" fmla="*/ 247 w 1040"/>
                <a:gd name="T77" fmla="*/ 425 h 774"/>
                <a:gd name="T78" fmla="*/ 210 w 1040"/>
                <a:gd name="T79" fmla="*/ 425 h 774"/>
                <a:gd name="T80" fmla="*/ 130 w 1040"/>
                <a:gd name="T81" fmla="*/ 434 h 774"/>
                <a:gd name="T82" fmla="*/ 50 w 1040"/>
                <a:gd name="T83" fmla="*/ 468 h 774"/>
                <a:gd name="T84" fmla="*/ 51 w 1040"/>
                <a:gd name="T85" fmla="*/ 499 h 774"/>
                <a:gd name="T86" fmla="*/ 66 w 1040"/>
                <a:gd name="T87" fmla="*/ 520 h 774"/>
                <a:gd name="T88" fmla="*/ 89 w 1040"/>
                <a:gd name="T89" fmla="*/ 546 h 774"/>
                <a:gd name="T90" fmla="*/ 67 w 1040"/>
                <a:gd name="T91" fmla="*/ 579 h 774"/>
                <a:gd name="T92" fmla="*/ 45 w 1040"/>
                <a:gd name="T93" fmla="*/ 607 h 774"/>
                <a:gd name="T94" fmla="*/ 109 w 1040"/>
                <a:gd name="T95" fmla="*/ 680 h 774"/>
                <a:gd name="T96" fmla="*/ 565 w 1040"/>
                <a:gd name="T97" fmla="*/ 576 h 774"/>
                <a:gd name="T98" fmla="*/ 586 w 1040"/>
                <a:gd name="T99" fmla="*/ 586 h 774"/>
                <a:gd name="T100" fmla="*/ 607 w 1040"/>
                <a:gd name="T101" fmla="*/ 600 h 774"/>
                <a:gd name="T102" fmla="*/ 617 w 1040"/>
                <a:gd name="T103" fmla="*/ 619 h 774"/>
                <a:gd name="T104" fmla="*/ 628 w 1040"/>
                <a:gd name="T105" fmla="*/ 642 h 774"/>
                <a:gd name="T106" fmla="*/ 646 w 1040"/>
                <a:gd name="T107" fmla="*/ 648 h 774"/>
                <a:gd name="T108" fmla="*/ 657 w 1040"/>
                <a:gd name="T109" fmla="*/ 648 h 774"/>
                <a:gd name="T110" fmla="*/ 677 w 1040"/>
                <a:gd name="T111" fmla="*/ 663 h 774"/>
                <a:gd name="T112" fmla="*/ 787 w 1040"/>
                <a:gd name="T113" fmla="*/ 759 h 774"/>
                <a:gd name="T114" fmla="*/ 799 w 1040"/>
                <a:gd name="T115" fmla="*/ 769 h 774"/>
                <a:gd name="T116" fmla="*/ 825 w 1040"/>
                <a:gd name="T117" fmla="*/ 759 h 774"/>
                <a:gd name="T118" fmla="*/ 880 w 1040"/>
                <a:gd name="T119" fmla="*/ 739 h 774"/>
                <a:gd name="T120" fmla="*/ 958 w 1040"/>
                <a:gd name="T121" fmla="*/ 683 h 774"/>
                <a:gd name="T122" fmla="*/ 1039 w 1040"/>
                <a:gd name="T123" fmla="*/ 612 h 7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40" h="774">
                  <a:moveTo>
                    <a:pt x="1036" y="606"/>
                  </a:moveTo>
                  <a:cubicBezTo>
                    <a:pt x="1035" y="606"/>
                    <a:pt x="1032" y="606"/>
                    <a:pt x="1031" y="607"/>
                  </a:cubicBezTo>
                  <a:cubicBezTo>
                    <a:pt x="1030" y="607"/>
                    <a:pt x="1029" y="609"/>
                    <a:pt x="1029" y="609"/>
                  </a:cubicBezTo>
                  <a:cubicBezTo>
                    <a:pt x="1028" y="610"/>
                    <a:pt x="1027" y="612"/>
                    <a:pt x="1027" y="613"/>
                  </a:cubicBezTo>
                  <a:cubicBezTo>
                    <a:pt x="1026" y="614"/>
                    <a:pt x="1025" y="615"/>
                    <a:pt x="1024" y="616"/>
                  </a:cubicBezTo>
                  <a:cubicBezTo>
                    <a:pt x="1023" y="617"/>
                    <a:pt x="1021" y="619"/>
                    <a:pt x="1020" y="620"/>
                  </a:cubicBezTo>
                  <a:cubicBezTo>
                    <a:pt x="1019" y="621"/>
                    <a:pt x="1018" y="622"/>
                    <a:pt x="1017" y="623"/>
                  </a:cubicBezTo>
                  <a:cubicBezTo>
                    <a:pt x="1016" y="624"/>
                    <a:pt x="1016" y="627"/>
                    <a:pt x="1015" y="628"/>
                  </a:cubicBezTo>
                  <a:cubicBezTo>
                    <a:pt x="1015" y="628"/>
                    <a:pt x="1014" y="629"/>
                    <a:pt x="1013" y="629"/>
                  </a:cubicBezTo>
                  <a:cubicBezTo>
                    <a:pt x="1012" y="629"/>
                    <a:pt x="1009" y="627"/>
                    <a:pt x="1009" y="627"/>
                  </a:cubicBezTo>
                  <a:cubicBezTo>
                    <a:pt x="1009" y="627"/>
                    <a:pt x="1008" y="624"/>
                    <a:pt x="1007" y="624"/>
                  </a:cubicBezTo>
                  <a:cubicBezTo>
                    <a:pt x="1006" y="623"/>
                    <a:pt x="1005" y="621"/>
                    <a:pt x="1004" y="621"/>
                  </a:cubicBezTo>
                  <a:cubicBezTo>
                    <a:pt x="1003" y="621"/>
                    <a:pt x="1002" y="622"/>
                    <a:pt x="1001" y="622"/>
                  </a:cubicBezTo>
                  <a:cubicBezTo>
                    <a:pt x="1001" y="623"/>
                    <a:pt x="1001" y="625"/>
                    <a:pt x="1001" y="626"/>
                  </a:cubicBezTo>
                  <a:cubicBezTo>
                    <a:pt x="1000" y="627"/>
                    <a:pt x="999" y="627"/>
                    <a:pt x="998" y="627"/>
                  </a:cubicBezTo>
                  <a:cubicBezTo>
                    <a:pt x="997" y="627"/>
                    <a:pt x="996" y="625"/>
                    <a:pt x="996" y="625"/>
                  </a:cubicBezTo>
                  <a:cubicBezTo>
                    <a:pt x="995" y="625"/>
                    <a:pt x="994" y="627"/>
                    <a:pt x="994" y="627"/>
                  </a:cubicBezTo>
                  <a:cubicBezTo>
                    <a:pt x="993" y="628"/>
                    <a:pt x="992" y="627"/>
                    <a:pt x="991" y="627"/>
                  </a:cubicBezTo>
                  <a:cubicBezTo>
                    <a:pt x="990" y="627"/>
                    <a:pt x="988" y="625"/>
                    <a:pt x="987" y="625"/>
                  </a:cubicBezTo>
                  <a:cubicBezTo>
                    <a:pt x="987" y="624"/>
                    <a:pt x="985" y="622"/>
                    <a:pt x="985" y="622"/>
                  </a:cubicBezTo>
                  <a:cubicBezTo>
                    <a:pt x="984" y="621"/>
                    <a:pt x="981" y="622"/>
                    <a:pt x="980" y="621"/>
                  </a:cubicBezTo>
                  <a:cubicBezTo>
                    <a:pt x="979" y="621"/>
                    <a:pt x="978" y="620"/>
                    <a:pt x="978" y="619"/>
                  </a:cubicBezTo>
                  <a:cubicBezTo>
                    <a:pt x="977" y="618"/>
                    <a:pt x="977" y="616"/>
                    <a:pt x="978" y="616"/>
                  </a:cubicBezTo>
                  <a:cubicBezTo>
                    <a:pt x="978" y="615"/>
                    <a:pt x="978" y="615"/>
                    <a:pt x="979" y="615"/>
                  </a:cubicBezTo>
                  <a:cubicBezTo>
                    <a:pt x="980" y="615"/>
                    <a:pt x="981" y="617"/>
                    <a:pt x="982" y="617"/>
                  </a:cubicBezTo>
                  <a:cubicBezTo>
                    <a:pt x="983" y="617"/>
                    <a:pt x="984" y="617"/>
                    <a:pt x="985" y="617"/>
                  </a:cubicBezTo>
                  <a:cubicBezTo>
                    <a:pt x="986" y="616"/>
                    <a:pt x="988" y="614"/>
                    <a:pt x="988" y="613"/>
                  </a:cubicBezTo>
                  <a:cubicBezTo>
                    <a:pt x="989" y="612"/>
                    <a:pt x="990" y="610"/>
                    <a:pt x="989" y="609"/>
                  </a:cubicBezTo>
                  <a:cubicBezTo>
                    <a:pt x="989" y="609"/>
                    <a:pt x="987" y="607"/>
                    <a:pt x="987" y="607"/>
                  </a:cubicBezTo>
                  <a:cubicBezTo>
                    <a:pt x="985" y="607"/>
                    <a:pt x="983" y="607"/>
                    <a:pt x="982" y="608"/>
                  </a:cubicBezTo>
                  <a:cubicBezTo>
                    <a:pt x="981" y="608"/>
                    <a:pt x="979" y="609"/>
                    <a:pt x="978" y="610"/>
                  </a:cubicBezTo>
                  <a:cubicBezTo>
                    <a:pt x="977" y="611"/>
                    <a:pt x="975" y="612"/>
                    <a:pt x="975" y="613"/>
                  </a:cubicBezTo>
                  <a:cubicBezTo>
                    <a:pt x="974" y="614"/>
                    <a:pt x="973" y="617"/>
                    <a:pt x="973" y="617"/>
                  </a:cubicBezTo>
                  <a:cubicBezTo>
                    <a:pt x="973" y="618"/>
                    <a:pt x="973" y="622"/>
                    <a:pt x="972" y="623"/>
                  </a:cubicBezTo>
                  <a:cubicBezTo>
                    <a:pt x="971" y="623"/>
                    <a:pt x="970" y="624"/>
                    <a:pt x="969" y="625"/>
                  </a:cubicBezTo>
                  <a:cubicBezTo>
                    <a:pt x="968" y="625"/>
                    <a:pt x="966" y="627"/>
                    <a:pt x="966" y="628"/>
                  </a:cubicBezTo>
                  <a:cubicBezTo>
                    <a:pt x="965" y="629"/>
                    <a:pt x="965" y="631"/>
                    <a:pt x="964" y="632"/>
                  </a:cubicBezTo>
                  <a:cubicBezTo>
                    <a:pt x="963" y="633"/>
                    <a:pt x="961" y="635"/>
                    <a:pt x="960" y="637"/>
                  </a:cubicBezTo>
                  <a:cubicBezTo>
                    <a:pt x="959" y="638"/>
                    <a:pt x="957" y="639"/>
                    <a:pt x="956" y="640"/>
                  </a:cubicBezTo>
                  <a:cubicBezTo>
                    <a:pt x="955" y="642"/>
                    <a:pt x="953" y="644"/>
                    <a:pt x="952" y="645"/>
                  </a:cubicBezTo>
                  <a:cubicBezTo>
                    <a:pt x="951" y="646"/>
                    <a:pt x="950" y="648"/>
                    <a:pt x="949" y="649"/>
                  </a:cubicBezTo>
                  <a:cubicBezTo>
                    <a:pt x="948" y="650"/>
                    <a:pt x="945" y="651"/>
                    <a:pt x="943" y="651"/>
                  </a:cubicBezTo>
                  <a:cubicBezTo>
                    <a:pt x="942" y="652"/>
                    <a:pt x="939" y="652"/>
                    <a:pt x="938" y="653"/>
                  </a:cubicBezTo>
                  <a:cubicBezTo>
                    <a:pt x="937" y="653"/>
                    <a:pt x="935" y="654"/>
                    <a:pt x="934" y="655"/>
                  </a:cubicBezTo>
                  <a:cubicBezTo>
                    <a:pt x="933" y="656"/>
                    <a:pt x="932" y="658"/>
                    <a:pt x="931" y="659"/>
                  </a:cubicBezTo>
                  <a:cubicBezTo>
                    <a:pt x="930" y="659"/>
                    <a:pt x="928" y="659"/>
                    <a:pt x="926" y="659"/>
                  </a:cubicBezTo>
                  <a:cubicBezTo>
                    <a:pt x="925" y="660"/>
                    <a:pt x="922" y="660"/>
                    <a:pt x="921" y="660"/>
                  </a:cubicBezTo>
                  <a:cubicBezTo>
                    <a:pt x="920" y="661"/>
                    <a:pt x="918" y="663"/>
                    <a:pt x="917" y="663"/>
                  </a:cubicBezTo>
                  <a:cubicBezTo>
                    <a:pt x="915" y="664"/>
                    <a:pt x="911" y="665"/>
                    <a:pt x="910" y="666"/>
                  </a:cubicBezTo>
                  <a:cubicBezTo>
                    <a:pt x="908" y="666"/>
                    <a:pt x="903" y="666"/>
                    <a:pt x="901" y="667"/>
                  </a:cubicBezTo>
                  <a:cubicBezTo>
                    <a:pt x="900" y="668"/>
                    <a:pt x="898" y="670"/>
                    <a:pt x="897" y="670"/>
                  </a:cubicBezTo>
                  <a:cubicBezTo>
                    <a:pt x="896" y="670"/>
                    <a:pt x="895" y="668"/>
                    <a:pt x="894" y="668"/>
                  </a:cubicBezTo>
                  <a:cubicBezTo>
                    <a:pt x="892" y="668"/>
                    <a:pt x="890" y="670"/>
                    <a:pt x="889" y="671"/>
                  </a:cubicBezTo>
                  <a:cubicBezTo>
                    <a:pt x="888" y="671"/>
                    <a:pt x="885" y="671"/>
                    <a:pt x="885" y="672"/>
                  </a:cubicBezTo>
                  <a:cubicBezTo>
                    <a:pt x="884" y="673"/>
                    <a:pt x="884" y="675"/>
                    <a:pt x="883" y="676"/>
                  </a:cubicBezTo>
                  <a:cubicBezTo>
                    <a:pt x="883" y="677"/>
                    <a:pt x="885" y="679"/>
                    <a:pt x="884" y="680"/>
                  </a:cubicBezTo>
                  <a:cubicBezTo>
                    <a:pt x="884" y="681"/>
                    <a:pt x="880" y="681"/>
                    <a:pt x="879" y="682"/>
                  </a:cubicBezTo>
                  <a:cubicBezTo>
                    <a:pt x="878" y="683"/>
                    <a:pt x="877" y="685"/>
                    <a:pt x="876" y="685"/>
                  </a:cubicBezTo>
                  <a:cubicBezTo>
                    <a:pt x="875" y="686"/>
                    <a:pt x="872" y="687"/>
                    <a:pt x="871" y="687"/>
                  </a:cubicBezTo>
                  <a:cubicBezTo>
                    <a:pt x="870" y="687"/>
                    <a:pt x="868" y="685"/>
                    <a:pt x="867" y="685"/>
                  </a:cubicBezTo>
                  <a:cubicBezTo>
                    <a:pt x="865" y="685"/>
                    <a:pt x="864" y="687"/>
                    <a:pt x="862" y="687"/>
                  </a:cubicBezTo>
                  <a:cubicBezTo>
                    <a:pt x="861" y="687"/>
                    <a:pt x="859" y="687"/>
                    <a:pt x="858" y="686"/>
                  </a:cubicBezTo>
                  <a:cubicBezTo>
                    <a:pt x="857" y="686"/>
                    <a:pt x="856" y="683"/>
                    <a:pt x="855" y="683"/>
                  </a:cubicBezTo>
                  <a:cubicBezTo>
                    <a:pt x="854" y="682"/>
                    <a:pt x="852" y="682"/>
                    <a:pt x="851" y="683"/>
                  </a:cubicBezTo>
                  <a:cubicBezTo>
                    <a:pt x="851" y="684"/>
                    <a:pt x="851" y="685"/>
                    <a:pt x="851" y="685"/>
                  </a:cubicBezTo>
                  <a:cubicBezTo>
                    <a:pt x="851" y="686"/>
                    <a:pt x="853" y="687"/>
                    <a:pt x="853" y="688"/>
                  </a:cubicBezTo>
                  <a:cubicBezTo>
                    <a:pt x="853" y="688"/>
                    <a:pt x="852" y="690"/>
                    <a:pt x="852" y="690"/>
                  </a:cubicBezTo>
                  <a:cubicBezTo>
                    <a:pt x="851" y="691"/>
                    <a:pt x="849" y="691"/>
                    <a:pt x="849" y="690"/>
                  </a:cubicBezTo>
                  <a:cubicBezTo>
                    <a:pt x="848" y="690"/>
                    <a:pt x="847" y="689"/>
                    <a:pt x="846" y="689"/>
                  </a:cubicBezTo>
                  <a:cubicBezTo>
                    <a:pt x="845" y="689"/>
                    <a:pt x="842" y="689"/>
                    <a:pt x="842" y="690"/>
                  </a:cubicBezTo>
                  <a:cubicBezTo>
                    <a:pt x="841" y="691"/>
                    <a:pt x="842" y="693"/>
                    <a:pt x="842" y="694"/>
                  </a:cubicBezTo>
                  <a:cubicBezTo>
                    <a:pt x="841" y="695"/>
                    <a:pt x="838" y="698"/>
                    <a:pt x="836" y="698"/>
                  </a:cubicBezTo>
                  <a:cubicBezTo>
                    <a:pt x="835" y="698"/>
                    <a:pt x="833" y="697"/>
                    <a:pt x="832" y="697"/>
                  </a:cubicBezTo>
                  <a:cubicBezTo>
                    <a:pt x="831" y="697"/>
                    <a:pt x="829" y="699"/>
                    <a:pt x="828" y="700"/>
                  </a:cubicBezTo>
                  <a:cubicBezTo>
                    <a:pt x="827" y="700"/>
                    <a:pt x="825" y="701"/>
                    <a:pt x="825" y="702"/>
                  </a:cubicBezTo>
                  <a:cubicBezTo>
                    <a:pt x="824" y="703"/>
                    <a:pt x="825" y="705"/>
                    <a:pt x="825" y="706"/>
                  </a:cubicBezTo>
                  <a:cubicBezTo>
                    <a:pt x="825" y="707"/>
                    <a:pt x="824" y="709"/>
                    <a:pt x="823" y="710"/>
                  </a:cubicBezTo>
                  <a:cubicBezTo>
                    <a:pt x="822" y="710"/>
                    <a:pt x="821" y="710"/>
                    <a:pt x="820" y="710"/>
                  </a:cubicBezTo>
                  <a:cubicBezTo>
                    <a:pt x="819" y="710"/>
                    <a:pt x="817" y="708"/>
                    <a:pt x="816" y="709"/>
                  </a:cubicBezTo>
                  <a:cubicBezTo>
                    <a:pt x="816" y="709"/>
                    <a:pt x="815" y="710"/>
                    <a:pt x="815" y="711"/>
                  </a:cubicBezTo>
                  <a:cubicBezTo>
                    <a:pt x="815" y="712"/>
                    <a:pt x="816" y="715"/>
                    <a:pt x="816" y="716"/>
                  </a:cubicBezTo>
                  <a:cubicBezTo>
                    <a:pt x="815" y="717"/>
                    <a:pt x="814" y="717"/>
                    <a:pt x="814" y="718"/>
                  </a:cubicBezTo>
                  <a:cubicBezTo>
                    <a:pt x="813" y="719"/>
                    <a:pt x="815" y="722"/>
                    <a:pt x="815" y="723"/>
                  </a:cubicBezTo>
                  <a:cubicBezTo>
                    <a:pt x="814" y="724"/>
                    <a:pt x="813" y="725"/>
                    <a:pt x="812" y="725"/>
                  </a:cubicBezTo>
                  <a:cubicBezTo>
                    <a:pt x="811" y="726"/>
                    <a:pt x="809" y="724"/>
                    <a:pt x="808" y="724"/>
                  </a:cubicBezTo>
                  <a:cubicBezTo>
                    <a:pt x="807" y="723"/>
                    <a:pt x="805" y="720"/>
                    <a:pt x="806" y="719"/>
                  </a:cubicBezTo>
                  <a:cubicBezTo>
                    <a:pt x="806" y="718"/>
                    <a:pt x="808" y="718"/>
                    <a:pt x="808" y="717"/>
                  </a:cubicBezTo>
                  <a:cubicBezTo>
                    <a:pt x="808" y="716"/>
                    <a:pt x="809" y="715"/>
                    <a:pt x="809" y="714"/>
                  </a:cubicBezTo>
                  <a:cubicBezTo>
                    <a:pt x="809" y="713"/>
                    <a:pt x="808" y="711"/>
                    <a:pt x="808" y="710"/>
                  </a:cubicBezTo>
                  <a:cubicBezTo>
                    <a:pt x="808" y="709"/>
                    <a:pt x="808" y="708"/>
                    <a:pt x="809" y="707"/>
                  </a:cubicBezTo>
                  <a:cubicBezTo>
                    <a:pt x="809" y="705"/>
                    <a:pt x="811" y="702"/>
                    <a:pt x="812" y="701"/>
                  </a:cubicBezTo>
                  <a:cubicBezTo>
                    <a:pt x="813" y="700"/>
                    <a:pt x="816" y="698"/>
                    <a:pt x="816" y="697"/>
                  </a:cubicBezTo>
                  <a:cubicBezTo>
                    <a:pt x="817" y="696"/>
                    <a:pt x="817" y="694"/>
                    <a:pt x="817" y="693"/>
                  </a:cubicBezTo>
                  <a:cubicBezTo>
                    <a:pt x="818" y="692"/>
                    <a:pt x="819" y="690"/>
                    <a:pt x="819" y="689"/>
                  </a:cubicBezTo>
                  <a:cubicBezTo>
                    <a:pt x="819" y="689"/>
                    <a:pt x="819" y="689"/>
                    <a:pt x="819" y="689"/>
                  </a:cubicBezTo>
                  <a:cubicBezTo>
                    <a:pt x="818" y="689"/>
                    <a:pt x="817" y="690"/>
                    <a:pt x="816" y="689"/>
                  </a:cubicBezTo>
                  <a:cubicBezTo>
                    <a:pt x="815" y="688"/>
                    <a:pt x="816" y="683"/>
                    <a:pt x="816" y="683"/>
                  </a:cubicBezTo>
                  <a:cubicBezTo>
                    <a:pt x="803" y="672"/>
                    <a:pt x="803" y="672"/>
                    <a:pt x="803" y="672"/>
                  </a:cubicBezTo>
                  <a:cubicBezTo>
                    <a:pt x="829" y="644"/>
                    <a:pt x="829" y="644"/>
                    <a:pt x="829" y="644"/>
                  </a:cubicBezTo>
                  <a:cubicBezTo>
                    <a:pt x="816" y="631"/>
                    <a:pt x="816" y="631"/>
                    <a:pt x="816" y="631"/>
                  </a:cubicBezTo>
                  <a:cubicBezTo>
                    <a:pt x="790" y="509"/>
                    <a:pt x="790" y="509"/>
                    <a:pt x="790" y="509"/>
                  </a:cubicBezTo>
                  <a:cubicBezTo>
                    <a:pt x="787" y="510"/>
                    <a:pt x="787" y="510"/>
                    <a:pt x="787" y="510"/>
                  </a:cubicBezTo>
                  <a:cubicBezTo>
                    <a:pt x="778" y="499"/>
                    <a:pt x="778" y="499"/>
                    <a:pt x="778" y="499"/>
                  </a:cubicBezTo>
                  <a:cubicBezTo>
                    <a:pt x="776" y="374"/>
                    <a:pt x="776" y="374"/>
                    <a:pt x="776" y="374"/>
                  </a:cubicBezTo>
                  <a:cubicBezTo>
                    <a:pt x="778" y="373"/>
                    <a:pt x="778" y="373"/>
                    <a:pt x="778" y="373"/>
                  </a:cubicBezTo>
                  <a:cubicBezTo>
                    <a:pt x="774" y="368"/>
                    <a:pt x="774" y="368"/>
                    <a:pt x="774" y="368"/>
                  </a:cubicBezTo>
                  <a:cubicBezTo>
                    <a:pt x="774" y="356"/>
                    <a:pt x="774" y="356"/>
                    <a:pt x="774" y="356"/>
                  </a:cubicBezTo>
                  <a:cubicBezTo>
                    <a:pt x="746" y="242"/>
                    <a:pt x="746" y="242"/>
                    <a:pt x="746" y="242"/>
                  </a:cubicBezTo>
                  <a:cubicBezTo>
                    <a:pt x="746" y="242"/>
                    <a:pt x="743" y="239"/>
                    <a:pt x="742" y="238"/>
                  </a:cubicBezTo>
                  <a:cubicBezTo>
                    <a:pt x="741" y="237"/>
                    <a:pt x="738" y="238"/>
                    <a:pt x="737" y="237"/>
                  </a:cubicBezTo>
                  <a:cubicBezTo>
                    <a:pt x="737" y="237"/>
                    <a:pt x="736" y="235"/>
                    <a:pt x="736" y="234"/>
                  </a:cubicBezTo>
                  <a:cubicBezTo>
                    <a:pt x="735" y="233"/>
                    <a:pt x="734" y="232"/>
                    <a:pt x="733" y="231"/>
                  </a:cubicBezTo>
                  <a:cubicBezTo>
                    <a:pt x="732" y="231"/>
                    <a:pt x="730" y="232"/>
                    <a:pt x="729" y="232"/>
                  </a:cubicBezTo>
                  <a:cubicBezTo>
                    <a:pt x="729" y="232"/>
                    <a:pt x="727" y="234"/>
                    <a:pt x="727" y="235"/>
                  </a:cubicBezTo>
                  <a:cubicBezTo>
                    <a:pt x="727" y="235"/>
                    <a:pt x="727" y="237"/>
                    <a:pt x="727" y="238"/>
                  </a:cubicBezTo>
                  <a:cubicBezTo>
                    <a:pt x="727" y="239"/>
                    <a:pt x="728" y="242"/>
                    <a:pt x="727" y="243"/>
                  </a:cubicBezTo>
                  <a:cubicBezTo>
                    <a:pt x="726" y="243"/>
                    <a:pt x="724" y="244"/>
                    <a:pt x="723" y="244"/>
                  </a:cubicBezTo>
                  <a:cubicBezTo>
                    <a:pt x="721" y="243"/>
                    <a:pt x="720" y="240"/>
                    <a:pt x="720" y="239"/>
                  </a:cubicBezTo>
                  <a:cubicBezTo>
                    <a:pt x="719" y="238"/>
                    <a:pt x="719" y="235"/>
                    <a:pt x="719" y="233"/>
                  </a:cubicBezTo>
                  <a:cubicBezTo>
                    <a:pt x="718" y="230"/>
                    <a:pt x="718" y="224"/>
                    <a:pt x="719" y="221"/>
                  </a:cubicBezTo>
                  <a:cubicBezTo>
                    <a:pt x="719" y="220"/>
                    <a:pt x="722" y="218"/>
                    <a:pt x="722" y="216"/>
                  </a:cubicBezTo>
                  <a:cubicBezTo>
                    <a:pt x="723" y="214"/>
                    <a:pt x="722" y="211"/>
                    <a:pt x="722" y="209"/>
                  </a:cubicBezTo>
                  <a:cubicBezTo>
                    <a:pt x="722" y="208"/>
                    <a:pt x="721" y="206"/>
                    <a:pt x="720" y="206"/>
                  </a:cubicBezTo>
                  <a:cubicBezTo>
                    <a:pt x="719" y="205"/>
                    <a:pt x="716" y="204"/>
                    <a:pt x="715" y="203"/>
                  </a:cubicBezTo>
                  <a:cubicBezTo>
                    <a:pt x="715" y="202"/>
                    <a:pt x="713" y="201"/>
                    <a:pt x="713" y="200"/>
                  </a:cubicBezTo>
                  <a:cubicBezTo>
                    <a:pt x="713" y="199"/>
                    <a:pt x="715" y="196"/>
                    <a:pt x="715" y="195"/>
                  </a:cubicBezTo>
                  <a:cubicBezTo>
                    <a:pt x="715" y="193"/>
                    <a:pt x="713" y="191"/>
                    <a:pt x="713" y="190"/>
                  </a:cubicBezTo>
                  <a:cubicBezTo>
                    <a:pt x="712" y="189"/>
                    <a:pt x="709" y="188"/>
                    <a:pt x="708" y="186"/>
                  </a:cubicBezTo>
                  <a:cubicBezTo>
                    <a:pt x="707" y="186"/>
                    <a:pt x="706" y="184"/>
                    <a:pt x="706" y="183"/>
                  </a:cubicBezTo>
                  <a:cubicBezTo>
                    <a:pt x="706" y="182"/>
                    <a:pt x="706" y="179"/>
                    <a:pt x="705" y="178"/>
                  </a:cubicBezTo>
                  <a:cubicBezTo>
                    <a:pt x="705" y="176"/>
                    <a:pt x="704" y="171"/>
                    <a:pt x="703" y="169"/>
                  </a:cubicBezTo>
                  <a:cubicBezTo>
                    <a:pt x="703" y="169"/>
                    <a:pt x="701" y="167"/>
                    <a:pt x="700" y="167"/>
                  </a:cubicBezTo>
                  <a:cubicBezTo>
                    <a:pt x="700" y="166"/>
                    <a:pt x="698" y="166"/>
                    <a:pt x="698" y="165"/>
                  </a:cubicBezTo>
                  <a:cubicBezTo>
                    <a:pt x="697" y="164"/>
                    <a:pt x="697" y="161"/>
                    <a:pt x="697" y="160"/>
                  </a:cubicBezTo>
                  <a:cubicBezTo>
                    <a:pt x="697" y="159"/>
                    <a:pt x="698" y="157"/>
                    <a:pt x="698" y="155"/>
                  </a:cubicBezTo>
                  <a:cubicBezTo>
                    <a:pt x="698" y="154"/>
                    <a:pt x="695" y="152"/>
                    <a:pt x="695" y="150"/>
                  </a:cubicBezTo>
                  <a:cubicBezTo>
                    <a:pt x="695" y="149"/>
                    <a:pt x="697" y="145"/>
                    <a:pt x="697" y="144"/>
                  </a:cubicBezTo>
                  <a:cubicBezTo>
                    <a:pt x="697" y="141"/>
                    <a:pt x="696" y="137"/>
                    <a:pt x="696" y="135"/>
                  </a:cubicBezTo>
                  <a:cubicBezTo>
                    <a:pt x="697" y="133"/>
                    <a:pt x="700" y="131"/>
                    <a:pt x="701" y="129"/>
                  </a:cubicBezTo>
                  <a:cubicBezTo>
                    <a:pt x="701" y="128"/>
                    <a:pt x="702" y="124"/>
                    <a:pt x="702" y="122"/>
                  </a:cubicBezTo>
                  <a:cubicBezTo>
                    <a:pt x="701" y="121"/>
                    <a:pt x="697" y="118"/>
                    <a:pt x="696" y="116"/>
                  </a:cubicBezTo>
                  <a:cubicBezTo>
                    <a:pt x="696" y="115"/>
                    <a:pt x="697" y="112"/>
                    <a:pt x="696" y="111"/>
                  </a:cubicBezTo>
                  <a:cubicBezTo>
                    <a:pt x="696" y="110"/>
                    <a:pt x="694" y="109"/>
                    <a:pt x="694" y="108"/>
                  </a:cubicBezTo>
                  <a:cubicBezTo>
                    <a:pt x="694" y="107"/>
                    <a:pt x="696" y="105"/>
                    <a:pt x="696" y="103"/>
                  </a:cubicBezTo>
                  <a:cubicBezTo>
                    <a:pt x="697" y="100"/>
                    <a:pt x="697" y="94"/>
                    <a:pt x="696" y="91"/>
                  </a:cubicBezTo>
                  <a:cubicBezTo>
                    <a:pt x="695" y="90"/>
                    <a:pt x="693" y="88"/>
                    <a:pt x="692" y="87"/>
                  </a:cubicBezTo>
                  <a:cubicBezTo>
                    <a:pt x="692" y="86"/>
                    <a:pt x="690" y="83"/>
                    <a:pt x="690" y="81"/>
                  </a:cubicBezTo>
                  <a:cubicBezTo>
                    <a:pt x="689" y="80"/>
                    <a:pt x="688" y="78"/>
                    <a:pt x="687" y="77"/>
                  </a:cubicBezTo>
                  <a:cubicBezTo>
                    <a:pt x="686" y="77"/>
                    <a:pt x="683" y="76"/>
                    <a:pt x="682" y="75"/>
                  </a:cubicBezTo>
                  <a:cubicBezTo>
                    <a:pt x="681" y="74"/>
                    <a:pt x="679" y="72"/>
                    <a:pt x="678" y="71"/>
                  </a:cubicBezTo>
                  <a:cubicBezTo>
                    <a:pt x="677" y="70"/>
                    <a:pt x="676" y="68"/>
                    <a:pt x="675" y="66"/>
                  </a:cubicBezTo>
                  <a:cubicBezTo>
                    <a:pt x="675" y="64"/>
                    <a:pt x="677" y="58"/>
                    <a:pt x="677" y="55"/>
                  </a:cubicBezTo>
                  <a:cubicBezTo>
                    <a:pt x="677" y="53"/>
                    <a:pt x="674" y="50"/>
                    <a:pt x="674" y="49"/>
                  </a:cubicBezTo>
                  <a:cubicBezTo>
                    <a:pt x="673" y="47"/>
                    <a:pt x="672" y="43"/>
                    <a:pt x="672" y="42"/>
                  </a:cubicBezTo>
                  <a:cubicBezTo>
                    <a:pt x="672" y="40"/>
                    <a:pt x="674" y="38"/>
                    <a:pt x="674" y="37"/>
                  </a:cubicBezTo>
                  <a:cubicBezTo>
                    <a:pt x="674" y="36"/>
                    <a:pt x="673" y="34"/>
                    <a:pt x="672" y="33"/>
                  </a:cubicBezTo>
                  <a:cubicBezTo>
                    <a:pt x="671" y="32"/>
                    <a:pt x="667" y="33"/>
                    <a:pt x="666" y="32"/>
                  </a:cubicBezTo>
                  <a:cubicBezTo>
                    <a:pt x="665" y="31"/>
                    <a:pt x="665" y="28"/>
                    <a:pt x="665" y="27"/>
                  </a:cubicBezTo>
                  <a:cubicBezTo>
                    <a:pt x="665" y="25"/>
                    <a:pt x="665" y="21"/>
                    <a:pt x="665" y="19"/>
                  </a:cubicBezTo>
                  <a:cubicBezTo>
                    <a:pt x="665" y="18"/>
                    <a:pt x="667" y="16"/>
                    <a:pt x="667" y="15"/>
                  </a:cubicBezTo>
                  <a:cubicBezTo>
                    <a:pt x="667" y="13"/>
                    <a:pt x="666" y="10"/>
                    <a:pt x="665" y="9"/>
                  </a:cubicBezTo>
                  <a:cubicBezTo>
                    <a:pt x="665" y="8"/>
                    <a:pt x="664" y="7"/>
                    <a:pt x="664" y="6"/>
                  </a:cubicBezTo>
                  <a:cubicBezTo>
                    <a:pt x="663" y="5"/>
                    <a:pt x="662" y="2"/>
                    <a:pt x="662" y="0"/>
                  </a:cubicBezTo>
                  <a:cubicBezTo>
                    <a:pt x="662" y="0"/>
                    <a:pt x="662" y="0"/>
                    <a:pt x="662" y="0"/>
                  </a:cubicBezTo>
                  <a:cubicBezTo>
                    <a:pt x="583" y="24"/>
                    <a:pt x="583" y="24"/>
                    <a:pt x="583" y="24"/>
                  </a:cubicBezTo>
                  <a:cubicBezTo>
                    <a:pt x="537" y="39"/>
                    <a:pt x="537" y="39"/>
                    <a:pt x="537" y="39"/>
                  </a:cubicBezTo>
                  <a:cubicBezTo>
                    <a:pt x="537" y="39"/>
                    <a:pt x="513" y="43"/>
                    <a:pt x="506" y="45"/>
                  </a:cubicBezTo>
                  <a:cubicBezTo>
                    <a:pt x="504" y="46"/>
                    <a:pt x="501" y="47"/>
                    <a:pt x="499" y="48"/>
                  </a:cubicBezTo>
                  <a:cubicBezTo>
                    <a:pt x="498" y="48"/>
                    <a:pt x="496" y="49"/>
                    <a:pt x="495" y="49"/>
                  </a:cubicBezTo>
                  <a:cubicBezTo>
                    <a:pt x="494" y="49"/>
                    <a:pt x="492" y="47"/>
                    <a:pt x="490" y="47"/>
                  </a:cubicBezTo>
                  <a:cubicBezTo>
                    <a:pt x="489" y="47"/>
                    <a:pt x="486" y="47"/>
                    <a:pt x="485" y="48"/>
                  </a:cubicBezTo>
                  <a:cubicBezTo>
                    <a:pt x="484" y="49"/>
                    <a:pt x="482" y="51"/>
                    <a:pt x="481" y="51"/>
                  </a:cubicBezTo>
                  <a:cubicBezTo>
                    <a:pt x="481" y="52"/>
                    <a:pt x="479" y="52"/>
                    <a:pt x="478" y="53"/>
                  </a:cubicBezTo>
                  <a:cubicBezTo>
                    <a:pt x="477" y="54"/>
                    <a:pt x="477" y="56"/>
                    <a:pt x="477" y="56"/>
                  </a:cubicBezTo>
                  <a:cubicBezTo>
                    <a:pt x="476" y="57"/>
                    <a:pt x="474" y="57"/>
                    <a:pt x="474" y="57"/>
                  </a:cubicBezTo>
                  <a:cubicBezTo>
                    <a:pt x="473" y="57"/>
                    <a:pt x="471" y="57"/>
                    <a:pt x="470" y="57"/>
                  </a:cubicBezTo>
                  <a:cubicBezTo>
                    <a:pt x="469" y="58"/>
                    <a:pt x="468" y="59"/>
                    <a:pt x="468" y="59"/>
                  </a:cubicBezTo>
                  <a:cubicBezTo>
                    <a:pt x="467" y="60"/>
                    <a:pt x="467" y="62"/>
                    <a:pt x="467" y="63"/>
                  </a:cubicBezTo>
                  <a:cubicBezTo>
                    <a:pt x="466" y="64"/>
                    <a:pt x="465" y="66"/>
                    <a:pt x="465" y="67"/>
                  </a:cubicBezTo>
                  <a:cubicBezTo>
                    <a:pt x="464" y="68"/>
                    <a:pt x="462" y="69"/>
                    <a:pt x="461" y="69"/>
                  </a:cubicBezTo>
                  <a:cubicBezTo>
                    <a:pt x="460" y="70"/>
                    <a:pt x="457" y="71"/>
                    <a:pt x="456" y="72"/>
                  </a:cubicBezTo>
                  <a:cubicBezTo>
                    <a:pt x="455" y="72"/>
                    <a:pt x="454" y="73"/>
                    <a:pt x="454" y="74"/>
                  </a:cubicBezTo>
                  <a:cubicBezTo>
                    <a:pt x="453" y="75"/>
                    <a:pt x="453" y="77"/>
                    <a:pt x="452" y="78"/>
                  </a:cubicBezTo>
                  <a:cubicBezTo>
                    <a:pt x="452" y="78"/>
                    <a:pt x="450" y="80"/>
                    <a:pt x="449" y="81"/>
                  </a:cubicBezTo>
                  <a:cubicBezTo>
                    <a:pt x="448" y="82"/>
                    <a:pt x="446" y="83"/>
                    <a:pt x="445" y="84"/>
                  </a:cubicBezTo>
                  <a:cubicBezTo>
                    <a:pt x="444" y="85"/>
                    <a:pt x="441" y="87"/>
                    <a:pt x="440" y="88"/>
                  </a:cubicBezTo>
                  <a:cubicBezTo>
                    <a:pt x="439" y="89"/>
                    <a:pt x="438" y="90"/>
                    <a:pt x="437" y="91"/>
                  </a:cubicBezTo>
                  <a:cubicBezTo>
                    <a:pt x="437" y="92"/>
                    <a:pt x="436" y="95"/>
                    <a:pt x="436" y="96"/>
                  </a:cubicBezTo>
                  <a:cubicBezTo>
                    <a:pt x="435" y="97"/>
                    <a:pt x="434" y="99"/>
                    <a:pt x="433" y="100"/>
                  </a:cubicBezTo>
                  <a:cubicBezTo>
                    <a:pt x="432" y="102"/>
                    <a:pt x="430" y="104"/>
                    <a:pt x="429" y="105"/>
                  </a:cubicBezTo>
                  <a:cubicBezTo>
                    <a:pt x="428" y="106"/>
                    <a:pt x="426" y="107"/>
                    <a:pt x="426" y="108"/>
                  </a:cubicBezTo>
                  <a:cubicBezTo>
                    <a:pt x="425" y="109"/>
                    <a:pt x="425" y="112"/>
                    <a:pt x="424" y="113"/>
                  </a:cubicBezTo>
                  <a:cubicBezTo>
                    <a:pt x="423" y="115"/>
                    <a:pt x="421" y="118"/>
                    <a:pt x="419" y="120"/>
                  </a:cubicBezTo>
                  <a:cubicBezTo>
                    <a:pt x="418" y="122"/>
                    <a:pt x="414" y="126"/>
                    <a:pt x="413" y="128"/>
                  </a:cubicBezTo>
                  <a:cubicBezTo>
                    <a:pt x="412" y="129"/>
                    <a:pt x="412" y="132"/>
                    <a:pt x="411" y="134"/>
                  </a:cubicBezTo>
                  <a:cubicBezTo>
                    <a:pt x="410" y="136"/>
                    <a:pt x="408" y="140"/>
                    <a:pt x="407" y="141"/>
                  </a:cubicBezTo>
                  <a:cubicBezTo>
                    <a:pt x="406" y="143"/>
                    <a:pt x="405" y="147"/>
                    <a:pt x="404" y="148"/>
                  </a:cubicBezTo>
                  <a:cubicBezTo>
                    <a:pt x="403" y="150"/>
                    <a:pt x="400" y="153"/>
                    <a:pt x="399" y="155"/>
                  </a:cubicBezTo>
                  <a:cubicBezTo>
                    <a:pt x="398" y="156"/>
                    <a:pt x="395" y="160"/>
                    <a:pt x="394" y="162"/>
                  </a:cubicBezTo>
                  <a:cubicBezTo>
                    <a:pt x="394" y="163"/>
                    <a:pt x="393" y="166"/>
                    <a:pt x="393" y="167"/>
                  </a:cubicBezTo>
                  <a:cubicBezTo>
                    <a:pt x="393" y="169"/>
                    <a:pt x="392" y="173"/>
                    <a:pt x="392" y="175"/>
                  </a:cubicBezTo>
                  <a:cubicBezTo>
                    <a:pt x="392" y="176"/>
                    <a:pt x="391" y="180"/>
                    <a:pt x="391" y="181"/>
                  </a:cubicBezTo>
                  <a:cubicBezTo>
                    <a:pt x="390" y="183"/>
                    <a:pt x="388" y="186"/>
                    <a:pt x="388" y="187"/>
                  </a:cubicBezTo>
                  <a:cubicBezTo>
                    <a:pt x="386" y="189"/>
                    <a:pt x="384" y="192"/>
                    <a:pt x="382" y="194"/>
                  </a:cubicBezTo>
                  <a:cubicBezTo>
                    <a:pt x="382" y="195"/>
                    <a:pt x="380" y="196"/>
                    <a:pt x="378" y="197"/>
                  </a:cubicBezTo>
                  <a:cubicBezTo>
                    <a:pt x="378" y="197"/>
                    <a:pt x="376" y="197"/>
                    <a:pt x="375" y="198"/>
                  </a:cubicBezTo>
                  <a:cubicBezTo>
                    <a:pt x="374" y="198"/>
                    <a:pt x="372" y="199"/>
                    <a:pt x="371" y="200"/>
                  </a:cubicBezTo>
                  <a:cubicBezTo>
                    <a:pt x="370" y="201"/>
                    <a:pt x="367" y="204"/>
                    <a:pt x="366" y="206"/>
                  </a:cubicBezTo>
                  <a:cubicBezTo>
                    <a:pt x="365" y="206"/>
                    <a:pt x="364" y="209"/>
                    <a:pt x="363" y="210"/>
                  </a:cubicBezTo>
                  <a:cubicBezTo>
                    <a:pt x="362" y="210"/>
                    <a:pt x="360" y="211"/>
                    <a:pt x="359" y="212"/>
                  </a:cubicBezTo>
                  <a:cubicBezTo>
                    <a:pt x="358" y="212"/>
                    <a:pt x="358" y="215"/>
                    <a:pt x="358" y="216"/>
                  </a:cubicBezTo>
                  <a:cubicBezTo>
                    <a:pt x="358" y="217"/>
                    <a:pt x="359" y="218"/>
                    <a:pt x="360" y="219"/>
                  </a:cubicBezTo>
                  <a:cubicBezTo>
                    <a:pt x="360" y="220"/>
                    <a:pt x="359" y="222"/>
                    <a:pt x="359" y="223"/>
                  </a:cubicBezTo>
                  <a:cubicBezTo>
                    <a:pt x="358" y="224"/>
                    <a:pt x="355" y="226"/>
                    <a:pt x="354" y="227"/>
                  </a:cubicBezTo>
                  <a:cubicBezTo>
                    <a:pt x="353" y="228"/>
                    <a:pt x="351" y="230"/>
                    <a:pt x="350" y="230"/>
                  </a:cubicBezTo>
                  <a:cubicBezTo>
                    <a:pt x="349" y="231"/>
                    <a:pt x="347" y="230"/>
                    <a:pt x="346" y="230"/>
                  </a:cubicBezTo>
                  <a:cubicBezTo>
                    <a:pt x="346" y="231"/>
                    <a:pt x="344" y="232"/>
                    <a:pt x="344" y="233"/>
                  </a:cubicBezTo>
                  <a:cubicBezTo>
                    <a:pt x="344" y="233"/>
                    <a:pt x="344" y="235"/>
                    <a:pt x="344" y="236"/>
                  </a:cubicBezTo>
                  <a:cubicBezTo>
                    <a:pt x="343" y="237"/>
                    <a:pt x="343" y="240"/>
                    <a:pt x="342" y="241"/>
                  </a:cubicBezTo>
                  <a:cubicBezTo>
                    <a:pt x="342" y="242"/>
                    <a:pt x="341" y="244"/>
                    <a:pt x="341" y="245"/>
                  </a:cubicBezTo>
                  <a:cubicBezTo>
                    <a:pt x="340" y="246"/>
                    <a:pt x="340" y="248"/>
                    <a:pt x="340" y="249"/>
                  </a:cubicBezTo>
                  <a:cubicBezTo>
                    <a:pt x="341" y="251"/>
                    <a:pt x="342" y="252"/>
                    <a:pt x="343" y="253"/>
                  </a:cubicBezTo>
                  <a:cubicBezTo>
                    <a:pt x="343" y="254"/>
                    <a:pt x="344" y="255"/>
                    <a:pt x="345" y="255"/>
                  </a:cubicBezTo>
                  <a:cubicBezTo>
                    <a:pt x="346" y="256"/>
                    <a:pt x="349" y="256"/>
                    <a:pt x="350" y="257"/>
                  </a:cubicBezTo>
                  <a:cubicBezTo>
                    <a:pt x="351" y="257"/>
                    <a:pt x="352" y="258"/>
                    <a:pt x="352" y="259"/>
                  </a:cubicBezTo>
                  <a:cubicBezTo>
                    <a:pt x="352" y="259"/>
                    <a:pt x="351" y="262"/>
                    <a:pt x="352" y="262"/>
                  </a:cubicBezTo>
                  <a:cubicBezTo>
                    <a:pt x="353" y="264"/>
                    <a:pt x="356" y="264"/>
                    <a:pt x="357" y="265"/>
                  </a:cubicBezTo>
                  <a:cubicBezTo>
                    <a:pt x="358" y="265"/>
                    <a:pt x="357" y="268"/>
                    <a:pt x="358" y="268"/>
                  </a:cubicBezTo>
                  <a:cubicBezTo>
                    <a:pt x="359" y="269"/>
                    <a:pt x="362" y="267"/>
                    <a:pt x="363" y="267"/>
                  </a:cubicBezTo>
                  <a:cubicBezTo>
                    <a:pt x="364" y="267"/>
                    <a:pt x="367" y="267"/>
                    <a:pt x="369" y="267"/>
                  </a:cubicBezTo>
                  <a:cubicBezTo>
                    <a:pt x="370" y="267"/>
                    <a:pt x="373" y="268"/>
                    <a:pt x="374" y="269"/>
                  </a:cubicBezTo>
                  <a:cubicBezTo>
                    <a:pt x="375" y="270"/>
                    <a:pt x="377" y="272"/>
                    <a:pt x="377" y="274"/>
                  </a:cubicBezTo>
                  <a:cubicBezTo>
                    <a:pt x="377" y="275"/>
                    <a:pt x="377" y="278"/>
                    <a:pt x="376" y="279"/>
                  </a:cubicBezTo>
                  <a:cubicBezTo>
                    <a:pt x="376" y="280"/>
                    <a:pt x="373" y="281"/>
                    <a:pt x="373" y="282"/>
                  </a:cubicBezTo>
                  <a:cubicBezTo>
                    <a:pt x="372" y="282"/>
                    <a:pt x="372" y="284"/>
                    <a:pt x="371" y="285"/>
                  </a:cubicBezTo>
                  <a:cubicBezTo>
                    <a:pt x="370" y="285"/>
                    <a:pt x="368" y="285"/>
                    <a:pt x="367" y="285"/>
                  </a:cubicBezTo>
                  <a:cubicBezTo>
                    <a:pt x="366" y="285"/>
                    <a:pt x="364" y="285"/>
                    <a:pt x="363" y="286"/>
                  </a:cubicBezTo>
                  <a:cubicBezTo>
                    <a:pt x="363" y="287"/>
                    <a:pt x="361" y="289"/>
                    <a:pt x="362" y="291"/>
                  </a:cubicBezTo>
                  <a:cubicBezTo>
                    <a:pt x="362" y="292"/>
                    <a:pt x="363" y="293"/>
                    <a:pt x="364" y="294"/>
                  </a:cubicBezTo>
                  <a:cubicBezTo>
                    <a:pt x="366" y="295"/>
                    <a:pt x="370" y="296"/>
                    <a:pt x="371" y="298"/>
                  </a:cubicBezTo>
                  <a:cubicBezTo>
                    <a:pt x="372" y="299"/>
                    <a:pt x="372" y="303"/>
                    <a:pt x="373" y="304"/>
                  </a:cubicBezTo>
                  <a:cubicBezTo>
                    <a:pt x="373" y="306"/>
                    <a:pt x="376" y="309"/>
                    <a:pt x="376" y="310"/>
                  </a:cubicBezTo>
                  <a:cubicBezTo>
                    <a:pt x="377" y="311"/>
                    <a:pt x="378" y="314"/>
                    <a:pt x="379" y="315"/>
                  </a:cubicBezTo>
                  <a:cubicBezTo>
                    <a:pt x="380" y="317"/>
                    <a:pt x="381" y="322"/>
                    <a:pt x="382" y="324"/>
                  </a:cubicBezTo>
                  <a:cubicBezTo>
                    <a:pt x="382" y="326"/>
                    <a:pt x="383" y="329"/>
                    <a:pt x="384" y="331"/>
                  </a:cubicBezTo>
                  <a:cubicBezTo>
                    <a:pt x="384" y="333"/>
                    <a:pt x="384" y="338"/>
                    <a:pt x="383" y="340"/>
                  </a:cubicBezTo>
                  <a:cubicBezTo>
                    <a:pt x="382" y="342"/>
                    <a:pt x="380" y="343"/>
                    <a:pt x="379" y="344"/>
                  </a:cubicBezTo>
                  <a:cubicBezTo>
                    <a:pt x="377" y="346"/>
                    <a:pt x="375" y="348"/>
                    <a:pt x="374" y="349"/>
                  </a:cubicBezTo>
                  <a:cubicBezTo>
                    <a:pt x="373" y="349"/>
                    <a:pt x="370" y="350"/>
                    <a:pt x="369" y="350"/>
                  </a:cubicBezTo>
                  <a:cubicBezTo>
                    <a:pt x="368" y="350"/>
                    <a:pt x="366" y="348"/>
                    <a:pt x="366" y="349"/>
                  </a:cubicBezTo>
                  <a:cubicBezTo>
                    <a:pt x="364" y="349"/>
                    <a:pt x="362" y="350"/>
                    <a:pt x="361" y="350"/>
                  </a:cubicBezTo>
                  <a:cubicBezTo>
                    <a:pt x="359" y="351"/>
                    <a:pt x="357" y="354"/>
                    <a:pt x="356" y="355"/>
                  </a:cubicBezTo>
                  <a:cubicBezTo>
                    <a:pt x="355" y="356"/>
                    <a:pt x="354" y="359"/>
                    <a:pt x="353" y="360"/>
                  </a:cubicBezTo>
                  <a:cubicBezTo>
                    <a:pt x="352" y="361"/>
                    <a:pt x="349" y="363"/>
                    <a:pt x="348" y="364"/>
                  </a:cubicBezTo>
                  <a:cubicBezTo>
                    <a:pt x="347" y="366"/>
                    <a:pt x="344" y="369"/>
                    <a:pt x="343" y="371"/>
                  </a:cubicBezTo>
                  <a:cubicBezTo>
                    <a:pt x="342" y="372"/>
                    <a:pt x="339" y="373"/>
                    <a:pt x="339" y="374"/>
                  </a:cubicBezTo>
                  <a:cubicBezTo>
                    <a:pt x="338" y="376"/>
                    <a:pt x="337" y="379"/>
                    <a:pt x="336" y="380"/>
                  </a:cubicBezTo>
                  <a:cubicBezTo>
                    <a:pt x="335" y="382"/>
                    <a:pt x="335" y="386"/>
                    <a:pt x="334" y="388"/>
                  </a:cubicBezTo>
                  <a:cubicBezTo>
                    <a:pt x="333" y="389"/>
                    <a:pt x="330" y="391"/>
                    <a:pt x="329" y="392"/>
                  </a:cubicBezTo>
                  <a:cubicBezTo>
                    <a:pt x="328" y="393"/>
                    <a:pt x="326" y="397"/>
                    <a:pt x="324" y="398"/>
                  </a:cubicBezTo>
                  <a:cubicBezTo>
                    <a:pt x="323" y="398"/>
                    <a:pt x="320" y="398"/>
                    <a:pt x="319" y="399"/>
                  </a:cubicBezTo>
                  <a:cubicBezTo>
                    <a:pt x="318" y="400"/>
                    <a:pt x="316" y="402"/>
                    <a:pt x="315" y="403"/>
                  </a:cubicBezTo>
                  <a:cubicBezTo>
                    <a:pt x="313" y="404"/>
                    <a:pt x="310" y="405"/>
                    <a:pt x="309" y="406"/>
                  </a:cubicBezTo>
                  <a:cubicBezTo>
                    <a:pt x="308" y="407"/>
                    <a:pt x="306" y="409"/>
                    <a:pt x="305" y="410"/>
                  </a:cubicBezTo>
                  <a:cubicBezTo>
                    <a:pt x="304" y="411"/>
                    <a:pt x="300" y="411"/>
                    <a:pt x="298" y="411"/>
                  </a:cubicBezTo>
                  <a:cubicBezTo>
                    <a:pt x="296" y="411"/>
                    <a:pt x="293" y="412"/>
                    <a:pt x="291" y="412"/>
                  </a:cubicBezTo>
                  <a:cubicBezTo>
                    <a:pt x="290" y="412"/>
                    <a:pt x="286" y="412"/>
                    <a:pt x="285" y="412"/>
                  </a:cubicBezTo>
                  <a:cubicBezTo>
                    <a:pt x="284" y="412"/>
                    <a:pt x="281" y="413"/>
                    <a:pt x="280" y="413"/>
                  </a:cubicBezTo>
                  <a:cubicBezTo>
                    <a:pt x="279" y="413"/>
                    <a:pt x="276" y="415"/>
                    <a:pt x="275" y="415"/>
                  </a:cubicBezTo>
                  <a:cubicBezTo>
                    <a:pt x="273" y="416"/>
                    <a:pt x="268" y="418"/>
                    <a:pt x="266" y="418"/>
                  </a:cubicBezTo>
                  <a:cubicBezTo>
                    <a:pt x="264" y="419"/>
                    <a:pt x="260" y="419"/>
                    <a:pt x="259" y="419"/>
                  </a:cubicBezTo>
                  <a:cubicBezTo>
                    <a:pt x="257" y="420"/>
                    <a:pt x="255" y="421"/>
                    <a:pt x="253" y="422"/>
                  </a:cubicBezTo>
                  <a:cubicBezTo>
                    <a:pt x="252" y="423"/>
                    <a:pt x="249" y="424"/>
                    <a:pt x="247" y="425"/>
                  </a:cubicBezTo>
                  <a:cubicBezTo>
                    <a:pt x="245" y="426"/>
                    <a:pt x="241" y="427"/>
                    <a:pt x="239" y="428"/>
                  </a:cubicBezTo>
                  <a:cubicBezTo>
                    <a:pt x="239" y="429"/>
                    <a:pt x="238" y="431"/>
                    <a:pt x="237" y="432"/>
                  </a:cubicBezTo>
                  <a:cubicBezTo>
                    <a:pt x="236" y="432"/>
                    <a:pt x="233" y="433"/>
                    <a:pt x="232" y="434"/>
                  </a:cubicBezTo>
                  <a:cubicBezTo>
                    <a:pt x="231" y="434"/>
                    <a:pt x="228" y="433"/>
                    <a:pt x="227" y="433"/>
                  </a:cubicBezTo>
                  <a:cubicBezTo>
                    <a:pt x="225" y="432"/>
                    <a:pt x="223" y="431"/>
                    <a:pt x="221" y="430"/>
                  </a:cubicBezTo>
                  <a:cubicBezTo>
                    <a:pt x="220" y="430"/>
                    <a:pt x="217" y="429"/>
                    <a:pt x="216" y="428"/>
                  </a:cubicBezTo>
                  <a:cubicBezTo>
                    <a:pt x="214" y="428"/>
                    <a:pt x="212" y="425"/>
                    <a:pt x="210" y="425"/>
                  </a:cubicBezTo>
                  <a:cubicBezTo>
                    <a:pt x="209" y="424"/>
                    <a:pt x="206" y="423"/>
                    <a:pt x="204" y="422"/>
                  </a:cubicBezTo>
                  <a:cubicBezTo>
                    <a:pt x="201" y="422"/>
                    <a:pt x="195" y="422"/>
                    <a:pt x="192" y="422"/>
                  </a:cubicBezTo>
                  <a:cubicBezTo>
                    <a:pt x="188" y="422"/>
                    <a:pt x="180" y="424"/>
                    <a:pt x="176" y="424"/>
                  </a:cubicBezTo>
                  <a:cubicBezTo>
                    <a:pt x="173" y="424"/>
                    <a:pt x="168" y="425"/>
                    <a:pt x="165" y="426"/>
                  </a:cubicBezTo>
                  <a:cubicBezTo>
                    <a:pt x="161" y="426"/>
                    <a:pt x="154" y="427"/>
                    <a:pt x="151" y="428"/>
                  </a:cubicBezTo>
                  <a:cubicBezTo>
                    <a:pt x="148" y="429"/>
                    <a:pt x="143" y="432"/>
                    <a:pt x="140" y="433"/>
                  </a:cubicBezTo>
                  <a:cubicBezTo>
                    <a:pt x="138" y="433"/>
                    <a:pt x="133" y="433"/>
                    <a:pt x="130" y="434"/>
                  </a:cubicBezTo>
                  <a:cubicBezTo>
                    <a:pt x="125" y="434"/>
                    <a:pt x="116" y="436"/>
                    <a:pt x="112" y="437"/>
                  </a:cubicBezTo>
                  <a:cubicBezTo>
                    <a:pt x="110" y="438"/>
                    <a:pt x="106" y="439"/>
                    <a:pt x="104" y="440"/>
                  </a:cubicBezTo>
                  <a:cubicBezTo>
                    <a:pt x="100" y="441"/>
                    <a:pt x="92" y="445"/>
                    <a:pt x="89" y="446"/>
                  </a:cubicBezTo>
                  <a:cubicBezTo>
                    <a:pt x="85" y="448"/>
                    <a:pt x="78" y="451"/>
                    <a:pt x="75" y="453"/>
                  </a:cubicBezTo>
                  <a:cubicBezTo>
                    <a:pt x="72" y="455"/>
                    <a:pt x="67" y="458"/>
                    <a:pt x="64" y="459"/>
                  </a:cubicBezTo>
                  <a:cubicBezTo>
                    <a:pt x="62" y="460"/>
                    <a:pt x="59" y="463"/>
                    <a:pt x="57" y="464"/>
                  </a:cubicBezTo>
                  <a:cubicBezTo>
                    <a:pt x="55" y="465"/>
                    <a:pt x="52" y="467"/>
                    <a:pt x="50" y="468"/>
                  </a:cubicBezTo>
                  <a:cubicBezTo>
                    <a:pt x="49" y="469"/>
                    <a:pt x="46" y="470"/>
                    <a:pt x="45" y="472"/>
                  </a:cubicBezTo>
                  <a:cubicBezTo>
                    <a:pt x="45" y="472"/>
                    <a:pt x="45" y="474"/>
                    <a:pt x="45" y="475"/>
                  </a:cubicBezTo>
                  <a:cubicBezTo>
                    <a:pt x="46" y="477"/>
                    <a:pt x="48" y="480"/>
                    <a:pt x="49" y="482"/>
                  </a:cubicBezTo>
                  <a:cubicBezTo>
                    <a:pt x="49" y="483"/>
                    <a:pt x="49" y="485"/>
                    <a:pt x="49" y="486"/>
                  </a:cubicBezTo>
                  <a:cubicBezTo>
                    <a:pt x="50" y="487"/>
                    <a:pt x="53" y="489"/>
                    <a:pt x="52" y="491"/>
                  </a:cubicBezTo>
                  <a:cubicBezTo>
                    <a:pt x="52" y="492"/>
                    <a:pt x="50" y="494"/>
                    <a:pt x="50" y="495"/>
                  </a:cubicBezTo>
                  <a:cubicBezTo>
                    <a:pt x="50" y="496"/>
                    <a:pt x="51" y="498"/>
                    <a:pt x="51" y="499"/>
                  </a:cubicBezTo>
                  <a:cubicBezTo>
                    <a:pt x="51" y="500"/>
                    <a:pt x="49" y="503"/>
                    <a:pt x="50" y="504"/>
                  </a:cubicBezTo>
                  <a:cubicBezTo>
                    <a:pt x="51" y="505"/>
                    <a:pt x="53" y="505"/>
                    <a:pt x="54" y="505"/>
                  </a:cubicBezTo>
                  <a:cubicBezTo>
                    <a:pt x="55" y="505"/>
                    <a:pt x="59" y="504"/>
                    <a:pt x="60" y="505"/>
                  </a:cubicBezTo>
                  <a:cubicBezTo>
                    <a:pt x="60" y="505"/>
                    <a:pt x="60" y="507"/>
                    <a:pt x="60" y="508"/>
                  </a:cubicBezTo>
                  <a:cubicBezTo>
                    <a:pt x="59" y="509"/>
                    <a:pt x="59" y="511"/>
                    <a:pt x="59" y="512"/>
                  </a:cubicBezTo>
                  <a:cubicBezTo>
                    <a:pt x="59" y="513"/>
                    <a:pt x="59" y="516"/>
                    <a:pt x="60" y="517"/>
                  </a:cubicBezTo>
                  <a:cubicBezTo>
                    <a:pt x="61" y="518"/>
                    <a:pt x="64" y="519"/>
                    <a:pt x="66" y="520"/>
                  </a:cubicBezTo>
                  <a:cubicBezTo>
                    <a:pt x="68" y="520"/>
                    <a:pt x="71" y="520"/>
                    <a:pt x="73" y="521"/>
                  </a:cubicBezTo>
                  <a:cubicBezTo>
                    <a:pt x="74" y="521"/>
                    <a:pt x="76" y="523"/>
                    <a:pt x="77" y="524"/>
                  </a:cubicBezTo>
                  <a:cubicBezTo>
                    <a:pt x="77" y="525"/>
                    <a:pt x="78" y="528"/>
                    <a:pt x="78" y="529"/>
                  </a:cubicBezTo>
                  <a:cubicBezTo>
                    <a:pt x="78" y="530"/>
                    <a:pt x="80" y="532"/>
                    <a:pt x="81" y="533"/>
                  </a:cubicBezTo>
                  <a:cubicBezTo>
                    <a:pt x="81" y="534"/>
                    <a:pt x="84" y="535"/>
                    <a:pt x="85" y="536"/>
                  </a:cubicBezTo>
                  <a:cubicBezTo>
                    <a:pt x="86" y="537"/>
                    <a:pt x="86" y="540"/>
                    <a:pt x="86" y="542"/>
                  </a:cubicBezTo>
                  <a:cubicBezTo>
                    <a:pt x="87" y="543"/>
                    <a:pt x="89" y="545"/>
                    <a:pt x="89" y="546"/>
                  </a:cubicBezTo>
                  <a:cubicBezTo>
                    <a:pt x="89" y="548"/>
                    <a:pt x="88" y="551"/>
                    <a:pt x="87" y="553"/>
                  </a:cubicBezTo>
                  <a:cubicBezTo>
                    <a:pt x="86" y="555"/>
                    <a:pt x="83" y="558"/>
                    <a:pt x="81" y="560"/>
                  </a:cubicBezTo>
                  <a:cubicBezTo>
                    <a:pt x="80" y="561"/>
                    <a:pt x="77" y="562"/>
                    <a:pt x="76" y="563"/>
                  </a:cubicBezTo>
                  <a:cubicBezTo>
                    <a:pt x="75" y="564"/>
                    <a:pt x="74" y="566"/>
                    <a:pt x="73" y="567"/>
                  </a:cubicBezTo>
                  <a:cubicBezTo>
                    <a:pt x="72" y="567"/>
                    <a:pt x="69" y="568"/>
                    <a:pt x="69" y="569"/>
                  </a:cubicBezTo>
                  <a:cubicBezTo>
                    <a:pt x="68" y="570"/>
                    <a:pt x="69" y="573"/>
                    <a:pt x="68" y="575"/>
                  </a:cubicBezTo>
                  <a:cubicBezTo>
                    <a:pt x="68" y="576"/>
                    <a:pt x="68" y="578"/>
                    <a:pt x="67" y="579"/>
                  </a:cubicBezTo>
                  <a:cubicBezTo>
                    <a:pt x="66" y="580"/>
                    <a:pt x="64" y="581"/>
                    <a:pt x="63" y="582"/>
                  </a:cubicBezTo>
                  <a:cubicBezTo>
                    <a:pt x="62" y="584"/>
                    <a:pt x="62" y="586"/>
                    <a:pt x="62" y="587"/>
                  </a:cubicBezTo>
                  <a:cubicBezTo>
                    <a:pt x="62" y="588"/>
                    <a:pt x="63" y="590"/>
                    <a:pt x="63" y="590"/>
                  </a:cubicBezTo>
                  <a:cubicBezTo>
                    <a:pt x="63" y="591"/>
                    <a:pt x="62" y="593"/>
                    <a:pt x="61" y="594"/>
                  </a:cubicBezTo>
                  <a:cubicBezTo>
                    <a:pt x="61" y="595"/>
                    <a:pt x="59" y="596"/>
                    <a:pt x="59" y="596"/>
                  </a:cubicBezTo>
                  <a:cubicBezTo>
                    <a:pt x="57" y="598"/>
                    <a:pt x="52" y="599"/>
                    <a:pt x="50" y="601"/>
                  </a:cubicBezTo>
                  <a:cubicBezTo>
                    <a:pt x="49" y="602"/>
                    <a:pt x="46" y="606"/>
                    <a:pt x="45" y="607"/>
                  </a:cubicBezTo>
                  <a:cubicBezTo>
                    <a:pt x="43" y="610"/>
                    <a:pt x="38" y="614"/>
                    <a:pt x="36" y="616"/>
                  </a:cubicBezTo>
                  <a:cubicBezTo>
                    <a:pt x="35" y="618"/>
                    <a:pt x="32" y="621"/>
                    <a:pt x="31" y="623"/>
                  </a:cubicBezTo>
                  <a:cubicBezTo>
                    <a:pt x="30" y="625"/>
                    <a:pt x="27" y="629"/>
                    <a:pt x="26" y="631"/>
                  </a:cubicBezTo>
                  <a:cubicBezTo>
                    <a:pt x="23" y="635"/>
                    <a:pt x="17" y="641"/>
                    <a:pt x="14" y="644"/>
                  </a:cubicBezTo>
                  <a:cubicBezTo>
                    <a:pt x="11" y="648"/>
                    <a:pt x="4" y="654"/>
                    <a:pt x="0" y="658"/>
                  </a:cubicBezTo>
                  <a:cubicBezTo>
                    <a:pt x="9" y="701"/>
                    <a:pt x="9" y="701"/>
                    <a:pt x="9" y="701"/>
                  </a:cubicBezTo>
                  <a:cubicBezTo>
                    <a:pt x="109" y="680"/>
                    <a:pt x="109" y="680"/>
                    <a:pt x="109" y="680"/>
                  </a:cubicBezTo>
                  <a:cubicBezTo>
                    <a:pt x="274" y="642"/>
                    <a:pt x="274" y="642"/>
                    <a:pt x="274" y="642"/>
                  </a:cubicBezTo>
                  <a:cubicBezTo>
                    <a:pt x="459" y="596"/>
                    <a:pt x="459" y="596"/>
                    <a:pt x="459" y="596"/>
                  </a:cubicBezTo>
                  <a:cubicBezTo>
                    <a:pt x="552" y="571"/>
                    <a:pt x="552" y="571"/>
                    <a:pt x="552" y="571"/>
                  </a:cubicBezTo>
                  <a:cubicBezTo>
                    <a:pt x="552" y="571"/>
                    <a:pt x="552" y="571"/>
                    <a:pt x="552" y="571"/>
                  </a:cubicBezTo>
                  <a:cubicBezTo>
                    <a:pt x="552" y="571"/>
                    <a:pt x="555" y="570"/>
                    <a:pt x="557" y="570"/>
                  </a:cubicBezTo>
                  <a:cubicBezTo>
                    <a:pt x="559" y="570"/>
                    <a:pt x="561" y="571"/>
                    <a:pt x="562" y="572"/>
                  </a:cubicBezTo>
                  <a:cubicBezTo>
                    <a:pt x="564" y="573"/>
                    <a:pt x="565" y="574"/>
                    <a:pt x="565" y="576"/>
                  </a:cubicBezTo>
                  <a:cubicBezTo>
                    <a:pt x="566" y="575"/>
                    <a:pt x="567" y="575"/>
                    <a:pt x="567" y="575"/>
                  </a:cubicBezTo>
                  <a:cubicBezTo>
                    <a:pt x="568" y="575"/>
                    <a:pt x="569" y="575"/>
                    <a:pt x="570" y="576"/>
                  </a:cubicBezTo>
                  <a:cubicBezTo>
                    <a:pt x="572" y="576"/>
                    <a:pt x="574" y="578"/>
                    <a:pt x="577" y="583"/>
                  </a:cubicBezTo>
                  <a:cubicBezTo>
                    <a:pt x="578" y="584"/>
                    <a:pt x="578" y="585"/>
                    <a:pt x="579" y="587"/>
                  </a:cubicBezTo>
                  <a:cubicBezTo>
                    <a:pt x="579" y="587"/>
                    <a:pt x="579" y="588"/>
                    <a:pt x="579" y="588"/>
                  </a:cubicBezTo>
                  <a:cubicBezTo>
                    <a:pt x="580" y="588"/>
                    <a:pt x="581" y="587"/>
                    <a:pt x="582" y="587"/>
                  </a:cubicBezTo>
                  <a:cubicBezTo>
                    <a:pt x="583" y="586"/>
                    <a:pt x="586" y="586"/>
                    <a:pt x="586" y="586"/>
                  </a:cubicBezTo>
                  <a:cubicBezTo>
                    <a:pt x="587" y="586"/>
                    <a:pt x="588" y="586"/>
                    <a:pt x="589" y="587"/>
                  </a:cubicBezTo>
                  <a:cubicBezTo>
                    <a:pt x="590" y="587"/>
                    <a:pt x="592" y="588"/>
                    <a:pt x="593" y="589"/>
                  </a:cubicBezTo>
                  <a:cubicBezTo>
                    <a:pt x="593" y="589"/>
                    <a:pt x="594" y="588"/>
                    <a:pt x="595" y="588"/>
                  </a:cubicBezTo>
                  <a:cubicBezTo>
                    <a:pt x="595" y="588"/>
                    <a:pt x="596" y="589"/>
                    <a:pt x="597" y="589"/>
                  </a:cubicBezTo>
                  <a:cubicBezTo>
                    <a:pt x="599" y="589"/>
                    <a:pt x="600" y="591"/>
                    <a:pt x="600" y="592"/>
                  </a:cubicBezTo>
                  <a:cubicBezTo>
                    <a:pt x="602" y="592"/>
                    <a:pt x="605" y="592"/>
                    <a:pt x="607" y="595"/>
                  </a:cubicBezTo>
                  <a:cubicBezTo>
                    <a:pt x="607" y="597"/>
                    <a:pt x="607" y="599"/>
                    <a:pt x="607" y="600"/>
                  </a:cubicBezTo>
                  <a:cubicBezTo>
                    <a:pt x="607" y="600"/>
                    <a:pt x="607" y="600"/>
                    <a:pt x="607" y="601"/>
                  </a:cubicBezTo>
                  <a:cubicBezTo>
                    <a:pt x="611" y="602"/>
                    <a:pt x="612" y="606"/>
                    <a:pt x="613" y="609"/>
                  </a:cubicBezTo>
                  <a:cubicBezTo>
                    <a:pt x="613" y="611"/>
                    <a:pt x="613" y="612"/>
                    <a:pt x="612" y="613"/>
                  </a:cubicBezTo>
                  <a:cubicBezTo>
                    <a:pt x="612" y="614"/>
                    <a:pt x="612" y="614"/>
                    <a:pt x="612" y="614"/>
                  </a:cubicBezTo>
                  <a:cubicBezTo>
                    <a:pt x="612" y="615"/>
                    <a:pt x="613" y="615"/>
                    <a:pt x="613" y="615"/>
                  </a:cubicBezTo>
                  <a:cubicBezTo>
                    <a:pt x="613" y="615"/>
                    <a:pt x="613" y="616"/>
                    <a:pt x="614" y="616"/>
                  </a:cubicBezTo>
                  <a:cubicBezTo>
                    <a:pt x="615" y="617"/>
                    <a:pt x="616" y="618"/>
                    <a:pt x="617" y="619"/>
                  </a:cubicBezTo>
                  <a:cubicBezTo>
                    <a:pt x="618" y="621"/>
                    <a:pt x="620" y="626"/>
                    <a:pt x="619" y="629"/>
                  </a:cubicBezTo>
                  <a:cubicBezTo>
                    <a:pt x="619" y="630"/>
                    <a:pt x="619" y="631"/>
                    <a:pt x="618" y="632"/>
                  </a:cubicBezTo>
                  <a:cubicBezTo>
                    <a:pt x="619" y="632"/>
                    <a:pt x="620" y="633"/>
                    <a:pt x="621" y="634"/>
                  </a:cubicBezTo>
                  <a:cubicBezTo>
                    <a:pt x="622" y="634"/>
                    <a:pt x="623" y="636"/>
                    <a:pt x="624" y="637"/>
                  </a:cubicBezTo>
                  <a:cubicBezTo>
                    <a:pt x="624" y="637"/>
                    <a:pt x="625" y="638"/>
                    <a:pt x="625" y="638"/>
                  </a:cubicBezTo>
                  <a:cubicBezTo>
                    <a:pt x="625" y="638"/>
                    <a:pt x="625" y="639"/>
                    <a:pt x="626" y="639"/>
                  </a:cubicBezTo>
                  <a:cubicBezTo>
                    <a:pt x="626" y="640"/>
                    <a:pt x="627" y="641"/>
                    <a:pt x="628" y="642"/>
                  </a:cubicBezTo>
                  <a:cubicBezTo>
                    <a:pt x="629" y="642"/>
                    <a:pt x="630" y="643"/>
                    <a:pt x="631" y="644"/>
                  </a:cubicBezTo>
                  <a:cubicBezTo>
                    <a:pt x="631" y="644"/>
                    <a:pt x="631" y="645"/>
                    <a:pt x="631" y="645"/>
                  </a:cubicBezTo>
                  <a:cubicBezTo>
                    <a:pt x="632" y="645"/>
                    <a:pt x="632" y="645"/>
                    <a:pt x="632" y="644"/>
                  </a:cubicBezTo>
                  <a:cubicBezTo>
                    <a:pt x="633" y="644"/>
                    <a:pt x="635" y="644"/>
                    <a:pt x="636" y="644"/>
                  </a:cubicBezTo>
                  <a:cubicBezTo>
                    <a:pt x="637" y="644"/>
                    <a:pt x="639" y="644"/>
                    <a:pt x="640" y="645"/>
                  </a:cubicBezTo>
                  <a:cubicBezTo>
                    <a:pt x="641" y="646"/>
                    <a:pt x="642" y="648"/>
                    <a:pt x="643" y="649"/>
                  </a:cubicBezTo>
                  <a:cubicBezTo>
                    <a:pt x="643" y="648"/>
                    <a:pt x="645" y="648"/>
                    <a:pt x="646" y="648"/>
                  </a:cubicBezTo>
                  <a:cubicBezTo>
                    <a:pt x="646" y="648"/>
                    <a:pt x="646" y="648"/>
                    <a:pt x="647" y="648"/>
                  </a:cubicBezTo>
                  <a:cubicBezTo>
                    <a:pt x="647" y="648"/>
                    <a:pt x="648" y="648"/>
                    <a:pt x="649" y="648"/>
                  </a:cubicBezTo>
                  <a:cubicBezTo>
                    <a:pt x="650" y="647"/>
                    <a:pt x="651" y="647"/>
                    <a:pt x="653" y="647"/>
                  </a:cubicBezTo>
                  <a:cubicBezTo>
                    <a:pt x="653" y="647"/>
                    <a:pt x="653" y="647"/>
                    <a:pt x="653" y="647"/>
                  </a:cubicBezTo>
                  <a:cubicBezTo>
                    <a:pt x="653" y="647"/>
                    <a:pt x="653" y="647"/>
                    <a:pt x="653" y="647"/>
                  </a:cubicBezTo>
                  <a:cubicBezTo>
                    <a:pt x="654" y="647"/>
                    <a:pt x="656" y="647"/>
                    <a:pt x="656" y="648"/>
                  </a:cubicBezTo>
                  <a:cubicBezTo>
                    <a:pt x="657" y="648"/>
                    <a:pt x="657" y="648"/>
                    <a:pt x="657" y="648"/>
                  </a:cubicBezTo>
                  <a:cubicBezTo>
                    <a:pt x="658" y="647"/>
                    <a:pt x="660" y="647"/>
                    <a:pt x="661" y="647"/>
                  </a:cubicBezTo>
                  <a:cubicBezTo>
                    <a:pt x="662" y="647"/>
                    <a:pt x="664" y="647"/>
                    <a:pt x="664" y="648"/>
                  </a:cubicBezTo>
                  <a:cubicBezTo>
                    <a:pt x="666" y="649"/>
                    <a:pt x="667" y="651"/>
                    <a:pt x="668" y="652"/>
                  </a:cubicBezTo>
                  <a:cubicBezTo>
                    <a:pt x="668" y="652"/>
                    <a:pt x="669" y="653"/>
                    <a:pt x="670" y="653"/>
                  </a:cubicBezTo>
                  <a:cubicBezTo>
                    <a:pt x="671" y="654"/>
                    <a:pt x="671" y="654"/>
                    <a:pt x="673" y="657"/>
                  </a:cubicBezTo>
                  <a:cubicBezTo>
                    <a:pt x="681" y="659"/>
                    <a:pt x="681" y="659"/>
                    <a:pt x="681" y="659"/>
                  </a:cubicBezTo>
                  <a:cubicBezTo>
                    <a:pt x="677" y="663"/>
                    <a:pt x="677" y="663"/>
                    <a:pt x="677" y="663"/>
                  </a:cubicBezTo>
                  <a:cubicBezTo>
                    <a:pt x="787" y="695"/>
                    <a:pt x="787" y="695"/>
                    <a:pt x="787" y="695"/>
                  </a:cubicBezTo>
                  <a:cubicBezTo>
                    <a:pt x="789" y="709"/>
                    <a:pt x="789" y="709"/>
                    <a:pt x="789" y="709"/>
                  </a:cubicBezTo>
                  <a:cubicBezTo>
                    <a:pt x="786" y="725"/>
                    <a:pt x="786" y="725"/>
                    <a:pt x="786" y="725"/>
                  </a:cubicBezTo>
                  <a:cubicBezTo>
                    <a:pt x="784" y="752"/>
                    <a:pt x="784" y="752"/>
                    <a:pt x="784" y="752"/>
                  </a:cubicBezTo>
                  <a:cubicBezTo>
                    <a:pt x="785" y="752"/>
                    <a:pt x="785" y="753"/>
                    <a:pt x="785" y="754"/>
                  </a:cubicBezTo>
                  <a:cubicBezTo>
                    <a:pt x="786" y="754"/>
                    <a:pt x="787" y="756"/>
                    <a:pt x="787" y="756"/>
                  </a:cubicBezTo>
                  <a:cubicBezTo>
                    <a:pt x="787" y="757"/>
                    <a:pt x="787" y="759"/>
                    <a:pt x="787" y="759"/>
                  </a:cubicBezTo>
                  <a:cubicBezTo>
                    <a:pt x="787" y="761"/>
                    <a:pt x="786" y="763"/>
                    <a:pt x="787" y="764"/>
                  </a:cubicBezTo>
                  <a:cubicBezTo>
                    <a:pt x="787" y="764"/>
                    <a:pt x="789" y="765"/>
                    <a:pt x="790" y="765"/>
                  </a:cubicBezTo>
                  <a:cubicBezTo>
                    <a:pt x="790" y="766"/>
                    <a:pt x="792" y="765"/>
                    <a:pt x="793" y="766"/>
                  </a:cubicBezTo>
                  <a:cubicBezTo>
                    <a:pt x="793" y="766"/>
                    <a:pt x="794" y="769"/>
                    <a:pt x="794" y="769"/>
                  </a:cubicBezTo>
                  <a:cubicBezTo>
                    <a:pt x="794" y="770"/>
                    <a:pt x="794" y="771"/>
                    <a:pt x="794" y="772"/>
                  </a:cubicBezTo>
                  <a:cubicBezTo>
                    <a:pt x="795" y="772"/>
                    <a:pt x="796" y="771"/>
                    <a:pt x="797" y="771"/>
                  </a:cubicBezTo>
                  <a:cubicBezTo>
                    <a:pt x="798" y="771"/>
                    <a:pt x="798" y="769"/>
                    <a:pt x="799" y="769"/>
                  </a:cubicBezTo>
                  <a:cubicBezTo>
                    <a:pt x="800" y="768"/>
                    <a:pt x="801" y="768"/>
                    <a:pt x="801" y="769"/>
                  </a:cubicBezTo>
                  <a:cubicBezTo>
                    <a:pt x="802" y="769"/>
                    <a:pt x="802" y="771"/>
                    <a:pt x="802" y="772"/>
                  </a:cubicBezTo>
                  <a:cubicBezTo>
                    <a:pt x="803" y="772"/>
                    <a:pt x="805" y="774"/>
                    <a:pt x="806" y="774"/>
                  </a:cubicBezTo>
                  <a:cubicBezTo>
                    <a:pt x="807" y="773"/>
                    <a:pt x="808" y="771"/>
                    <a:pt x="809" y="770"/>
                  </a:cubicBezTo>
                  <a:cubicBezTo>
                    <a:pt x="810" y="770"/>
                    <a:pt x="811" y="768"/>
                    <a:pt x="812" y="767"/>
                  </a:cubicBezTo>
                  <a:cubicBezTo>
                    <a:pt x="813" y="766"/>
                    <a:pt x="816" y="763"/>
                    <a:pt x="817" y="762"/>
                  </a:cubicBezTo>
                  <a:cubicBezTo>
                    <a:pt x="819" y="761"/>
                    <a:pt x="823" y="760"/>
                    <a:pt x="825" y="759"/>
                  </a:cubicBezTo>
                  <a:cubicBezTo>
                    <a:pt x="828" y="758"/>
                    <a:pt x="835" y="757"/>
                    <a:pt x="838" y="756"/>
                  </a:cubicBezTo>
                  <a:cubicBezTo>
                    <a:pt x="842" y="755"/>
                    <a:pt x="850" y="753"/>
                    <a:pt x="853" y="752"/>
                  </a:cubicBezTo>
                  <a:cubicBezTo>
                    <a:pt x="857" y="750"/>
                    <a:pt x="863" y="746"/>
                    <a:pt x="866" y="744"/>
                  </a:cubicBezTo>
                  <a:cubicBezTo>
                    <a:pt x="868" y="743"/>
                    <a:pt x="870" y="740"/>
                    <a:pt x="872" y="739"/>
                  </a:cubicBezTo>
                  <a:cubicBezTo>
                    <a:pt x="873" y="738"/>
                    <a:pt x="875" y="735"/>
                    <a:pt x="877" y="735"/>
                  </a:cubicBezTo>
                  <a:cubicBezTo>
                    <a:pt x="878" y="735"/>
                    <a:pt x="879" y="736"/>
                    <a:pt x="879" y="737"/>
                  </a:cubicBezTo>
                  <a:cubicBezTo>
                    <a:pt x="880" y="737"/>
                    <a:pt x="879" y="738"/>
                    <a:pt x="880" y="739"/>
                  </a:cubicBezTo>
                  <a:cubicBezTo>
                    <a:pt x="881" y="739"/>
                    <a:pt x="883" y="738"/>
                    <a:pt x="883" y="738"/>
                  </a:cubicBezTo>
                  <a:cubicBezTo>
                    <a:pt x="886" y="737"/>
                    <a:pt x="890" y="735"/>
                    <a:pt x="892" y="734"/>
                  </a:cubicBezTo>
                  <a:cubicBezTo>
                    <a:pt x="895" y="732"/>
                    <a:pt x="900" y="728"/>
                    <a:pt x="902" y="726"/>
                  </a:cubicBezTo>
                  <a:cubicBezTo>
                    <a:pt x="905" y="724"/>
                    <a:pt x="911" y="719"/>
                    <a:pt x="914" y="717"/>
                  </a:cubicBezTo>
                  <a:cubicBezTo>
                    <a:pt x="917" y="714"/>
                    <a:pt x="923" y="709"/>
                    <a:pt x="926" y="706"/>
                  </a:cubicBezTo>
                  <a:cubicBezTo>
                    <a:pt x="929" y="704"/>
                    <a:pt x="936" y="699"/>
                    <a:pt x="939" y="697"/>
                  </a:cubicBezTo>
                  <a:cubicBezTo>
                    <a:pt x="944" y="693"/>
                    <a:pt x="954" y="686"/>
                    <a:pt x="958" y="683"/>
                  </a:cubicBezTo>
                  <a:cubicBezTo>
                    <a:pt x="962" y="680"/>
                    <a:pt x="968" y="675"/>
                    <a:pt x="971" y="672"/>
                  </a:cubicBezTo>
                  <a:cubicBezTo>
                    <a:pt x="977" y="667"/>
                    <a:pt x="989" y="657"/>
                    <a:pt x="995" y="651"/>
                  </a:cubicBezTo>
                  <a:cubicBezTo>
                    <a:pt x="998" y="648"/>
                    <a:pt x="1005" y="641"/>
                    <a:pt x="1009" y="638"/>
                  </a:cubicBezTo>
                  <a:cubicBezTo>
                    <a:pt x="1011" y="636"/>
                    <a:pt x="1017" y="632"/>
                    <a:pt x="1020" y="630"/>
                  </a:cubicBezTo>
                  <a:cubicBezTo>
                    <a:pt x="1022" y="628"/>
                    <a:pt x="1027" y="623"/>
                    <a:pt x="1029" y="621"/>
                  </a:cubicBezTo>
                  <a:cubicBezTo>
                    <a:pt x="1031" y="619"/>
                    <a:pt x="1034" y="616"/>
                    <a:pt x="1036" y="615"/>
                  </a:cubicBezTo>
                  <a:cubicBezTo>
                    <a:pt x="1037" y="614"/>
                    <a:pt x="1039" y="613"/>
                    <a:pt x="1039" y="612"/>
                  </a:cubicBezTo>
                  <a:cubicBezTo>
                    <a:pt x="1040" y="611"/>
                    <a:pt x="1040" y="608"/>
                    <a:pt x="1040" y="608"/>
                  </a:cubicBezTo>
                  <a:cubicBezTo>
                    <a:pt x="1039" y="607"/>
                    <a:pt x="1037" y="606"/>
                    <a:pt x="1036" y="606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81" name="Freeform 80"/>
            <p:cNvSpPr>
              <a:spLocks/>
            </p:cNvSpPr>
            <p:nvPr/>
          </p:nvSpPr>
          <p:spPr bwMode="auto">
            <a:xfrm>
              <a:off x="5995988" y="2614613"/>
              <a:ext cx="193675" cy="195263"/>
            </a:xfrm>
            <a:custGeom>
              <a:avLst/>
              <a:gdLst>
                <a:gd name="T0" fmla="*/ 41 w 229"/>
                <a:gd name="T1" fmla="*/ 191 h 231"/>
                <a:gd name="T2" fmla="*/ 27 w 229"/>
                <a:gd name="T3" fmla="*/ 229 h 231"/>
                <a:gd name="T4" fmla="*/ 29 w 229"/>
                <a:gd name="T5" fmla="*/ 230 h 231"/>
                <a:gd name="T6" fmla="*/ 33 w 229"/>
                <a:gd name="T7" fmla="*/ 230 h 231"/>
                <a:gd name="T8" fmla="*/ 38 w 229"/>
                <a:gd name="T9" fmla="*/ 226 h 231"/>
                <a:gd name="T10" fmla="*/ 41 w 229"/>
                <a:gd name="T11" fmla="*/ 220 h 231"/>
                <a:gd name="T12" fmla="*/ 45 w 229"/>
                <a:gd name="T13" fmla="*/ 217 h 231"/>
                <a:gd name="T14" fmla="*/ 50 w 229"/>
                <a:gd name="T15" fmla="*/ 214 h 231"/>
                <a:gd name="T16" fmla="*/ 52 w 229"/>
                <a:gd name="T17" fmla="*/ 208 h 231"/>
                <a:gd name="T18" fmla="*/ 58 w 229"/>
                <a:gd name="T19" fmla="*/ 203 h 231"/>
                <a:gd name="T20" fmla="*/ 66 w 229"/>
                <a:gd name="T21" fmla="*/ 199 h 231"/>
                <a:gd name="T22" fmla="*/ 72 w 229"/>
                <a:gd name="T23" fmla="*/ 191 h 231"/>
                <a:gd name="T24" fmla="*/ 80 w 229"/>
                <a:gd name="T25" fmla="*/ 190 h 231"/>
                <a:gd name="T26" fmla="*/ 83 w 229"/>
                <a:gd name="T27" fmla="*/ 187 h 231"/>
                <a:gd name="T28" fmla="*/ 87 w 229"/>
                <a:gd name="T29" fmla="*/ 177 h 231"/>
                <a:gd name="T30" fmla="*/ 95 w 229"/>
                <a:gd name="T31" fmla="*/ 174 h 231"/>
                <a:gd name="T32" fmla="*/ 99 w 229"/>
                <a:gd name="T33" fmla="*/ 166 h 231"/>
                <a:gd name="T34" fmla="*/ 103 w 229"/>
                <a:gd name="T35" fmla="*/ 158 h 231"/>
                <a:gd name="T36" fmla="*/ 107 w 229"/>
                <a:gd name="T37" fmla="*/ 165 h 231"/>
                <a:gd name="T38" fmla="*/ 113 w 229"/>
                <a:gd name="T39" fmla="*/ 161 h 231"/>
                <a:gd name="T40" fmla="*/ 120 w 229"/>
                <a:gd name="T41" fmla="*/ 157 h 231"/>
                <a:gd name="T42" fmla="*/ 128 w 229"/>
                <a:gd name="T43" fmla="*/ 158 h 231"/>
                <a:gd name="T44" fmla="*/ 131 w 229"/>
                <a:gd name="T45" fmla="*/ 160 h 231"/>
                <a:gd name="T46" fmla="*/ 136 w 229"/>
                <a:gd name="T47" fmla="*/ 152 h 231"/>
                <a:gd name="T48" fmla="*/ 144 w 229"/>
                <a:gd name="T49" fmla="*/ 150 h 231"/>
                <a:gd name="T50" fmla="*/ 151 w 229"/>
                <a:gd name="T51" fmla="*/ 151 h 231"/>
                <a:gd name="T52" fmla="*/ 154 w 229"/>
                <a:gd name="T53" fmla="*/ 148 h 231"/>
                <a:gd name="T54" fmla="*/ 160 w 229"/>
                <a:gd name="T55" fmla="*/ 142 h 231"/>
                <a:gd name="T56" fmla="*/ 167 w 229"/>
                <a:gd name="T57" fmla="*/ 142 h 231"/>
                <a:gd name="T58" fmla="*/ 170 w 229"/>
                <a:gd name="T59" fmla="*/ 144 h 231"/>
                <a:gd name="T60" fmla="*/ 174 w 229"/>
                <a:gd name="T61" fmla="*/ 138 h 231"/>
                <a:gd name="T62" fmla="*/ 181 w 229"/>
                <a:gd name="T63" fmla="*/ 136 h 231"/>
                <a:gd name="T64" fmla="*/ 186 w 229"/>
                <a:gd name="T65" fmla="*/ 131 h 231"/>
                <a:gd name="T66" fmla="*/ 189 w 229"/>
                <a:gd name="T67" fmla="*/ 127 h 231"/>
                <a:gd name="T68" fmla="*/ 193 w 229"/>
                <a:gd name="T69" fmla="*/ 125 h 231"/>
                <a:gd name="T70" fmla="*/ 199 w 229"/>
                <a:gd name="T71" fmla="*/ 128 h 231"/>
                <a:gd name="T72" fmla="*/ 203 w 229"/>
                <a:gd name="T73" fmla="*/ 123 h 231"/>
                <a:gd name="T74" fmla="*/ 212 w 229"/>
                <a:gd name="T75" fmla="*/ 120 h 231"/>
                <a:gd name="T76" fmla="*/ 220 w 229"/>
                <a:gd name="T77" fmla="*/ 114 h 231"/>
                <a:gd name="T78" fmla="*/ 226 w 229"/>
                <a:gd name="T79" fmla="*/ 114 h 231"/>
                <a:gd name="T80" fmla="*/ 229 w 229"/>
                <a:gd name="T81" fmla="*/ 106 h 231"/>
                <a:gd name="T82" fmla="*/ 228 w 229"/>
                <a:gd name="T83" fmla="*/ 91 h 231"/>
                <a:gd name="T84" fmla="*/ 199 w 229"/>
                <a:gd name="T85" fmla="*/ 1 h 231"/>
                <a:gd name="T86" fmla="*/ 107 w 229"/>
                <a:gd name="T87" fmla="*/ 27 h 231"/>
                <a:gd name="T88" fmla="*/ 90 w 229"/>
                <a:gd name="T89" fmla="*/ 36 h 231"/>
                <a:gd name="T90" fmla="*/ 72 w 229"/>
                <a:gd name="T91" fmla="*/ 34 h 231"/>
                <a:gd name="T92" fmla="*/ 26 w 229"/>
                <a:gd name="T93" fmla="*/ 176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29" h="231">
                  <a:moveTo>
                    <a:pt x="26" y="176"/>
                  </a:moveTo>
                  <a:cubicBezTo>
                    <a:pt x="41" y="191"/>
                    <a:pt x="41" y="191"/>
                    <a:pt x="41" y="191"/>
                  </a:cubicBezTo>
                  <a:cubicBezTo>
                    <a:pt x="16" y="219"/>
                    <a:pt x="16" y="219"/>
                    <a:pt x="16" y="219"/>
                  </a:cubicBezTo>
                  <a:cubicBezTo>
                    <a:pt x="27" y="229"/>
                    <a:pt x="27" y="229"/>
                    <a:pt x="27" y="229"/>
                  </a:cubicBezTo>
                  <a:cubicBezTo>
                    <a:pt x="26" y="230"/>
                    <a:pt x="26" y="230"/>
                    <a:pt x="26" y="230"/>
                  </a:cubicBezTo>
                  <a:cubicBezTo>
                    <a:pt x="27" y="230"/>
                    <a:pt x="28" y="230"/>
                    <a:pt x="29" y="230"/>
                  </a:cubicBezTo>
                  <a:cubicBezTo>
                    <a:pt x="29" y="230"/>
                    <a:pt x="30" y="231"/>
                    <a:pt x="31" y="231"/>
                  </a:cubicBezTo>
                  <a:cubicBezTo>
                    <a:pt x="31" y="231"/>
                    <a:pt x="32" y="230"/>
                    <a:pt x="33" y="230"/>
                  </a:cubicBezTo>
                  <a:cubicBezTo>
                    <a:pt x="33" y="229"/>
                    <a:pt x="34" y="227"/>
                    <a:pt x="35" y="227"/>
                  </a:cubicBezTo>
                  <a:cubicBezTo>
                    <a:pt x="35" y="226"/>
                    <a:pt x="37" y="227"/>
                    <a:pt x="38" y="226"/>
                  </a:cubicBezTo>
                  <a:cubicBezTo>
                    <a:pt x="38" y="226"/>
                    <a:pt x="39" y="224"/>
                    <a:pt x="39" y="224"/>
                  </a:cubicBezTo>
                  <a:cubicBezTo>
                    <a:pt x="39" y="223"/>
                    <a:pt x="40" y="221"/>
                    <a:pt x="41" y="220"/>
                  </a:cubicBezTo>
                  <a:cubicBezTo>
                    <a:pt x="41" y="220"/>
                    <a:pt x="43" y="221"/>
                    <a:pt x="44" y="220"/>
                  </a:cubicBezTo>
                  <a:cubicBezTo>
                    <a:pt x="44" y="220"/>
                    <a:pt x="44" y="217"/>
                    <a:pt x="45" y="217"/>
                  </a:cubicBezTo>
                  <a:cubicBezTo>
                    <a:pt x="45" y="216"/>
                    <a:pt x="46" y="217"/>
                    <a:pt x="47" y="217"/>
                  </a:cubicBezTo>
                  <a:cubicBezTo>
                    <a:pt x="48" y="216"/>
                    <a:pt x="49" y="215"/>
                    <a:pt x="50" y="214"/>
                  </a:cubicBezTo>
                  <a:cubicBezTo>
                    <a:pt x="50" y="214"/>
                    <a:pt x="50" y="211"/>
                    <a:pt x="50" y="211"/>
                  </a:cubicBezTo>
                  <a:cubicBezTo>
                    <a:pt x="51" y="210"/>
                    <a:pt x="52" y="209"/>
                    <a:pt x="52" y="208"/>
                  </a:cubicBezTo>
                  <a:cubicBezTo>
                    <a:pt x="53" y="207"/>
                    <a:pt x="54" y="205"/>
                    <a:pt x="55" y="204"/>
                  </a:cubicBezTo>
                  <a:cubicBezTo>
                    <a:pt x="56" y="204"/>
                    <a:pt x="57" y="203"/>
                    <a:pt x="58" y="203"/>
                  </a:cubicBezTo>
                  <a:cubicBezTo>
                    <a:pt x="60" y="202"/>
                    <a:pt x="62" y="199"/>
                    <a:pt x="63" y="198"/>
                  </a:cubicBezTo>
                  <a:cubicBezTo>
                    <a:pt x="64" y="198"/>
                    <a:pt x="66" y="199"/>
                    <a:pt x="66" y="199"/>
                  </a:cubicBezTo>
                  <a:cubicBezTo>
                    <a:pt x="67" y="198"/>
                    <a:pt x="68" y="196"/>
                    <a:pt x="69" y="195"/>
                  </a:cubicBezTo>
                  <a:cubicBezTo>
                    <a:pt x="70" y="194"/>
                    <a:pt x="71" y="192"/>
                    <a:pt x="72" y="191"/>
                  </a:cubicBezTo>
                  <a:cubicBezTo>
                    <a:pt x="73" y="190"/>
                    <a:pt x="75" y="189"/>
                    <a:pt x="76" y="189"/>
                  </a:cubicBezTo>
                  <a:cubicBezTo>
                    <a:pt x="77" y="189"/>
                    <a:pt x="79" y="191"/>
                    <a:pt x="80" y="190"/>
                  </a:cubicBezTo>
                  <a:cubicBezTo>
                    <a:pt x="81" y="190"/>
                    <a:pt x="83" y="190"/>
                    <a:pt x="83" y="189"/>
                  </a:cubicBezTo>
                  <a:cubicBezTo>
                    <a:pt x="84" y="189"/>
                    <a:pt x="83" y="187"/>
                    <a:pt x="83" y="187"/>
                  </a:cubicBezTo>
                  <a:cubicBezTo>
                    <a:pt x="83" y="185"/>
                    <a:pt x="85" y="183"/>
                    <a:pt x="85" y="182"/>
                  </a:cubicBezTo>
                  <a:cubicBezTo>
                    <a:pt x="86" y="181"/>
                    <a:pt x="86" y="178"/>
                    <a:pt x="87" y="177"/>
                  </a:cubicBezTo>
                  <a:cubicBezTo>
                    <a:pt x="88" y="176"/>
                    <a:pt x="91" y="177"/>
                    <a:pt x="92" y="177"/>
                  </a:cubicBezTo>
                  <a:cubicBezTo>
                    <a:pt x="93" y="177"/>
                    <a:pt x="95" y="175"/>
                    <a:pt x="95" y="174"/>
                  </a:cubicBezTo>
                  <a:cubicBezTo>
                    <a:pt x="96" y="173"/>
                    <a:pt x="95" y="170"/>
                    <a:pt x="96" y="169"/>
                  </a:cubicBezTo>
                  <a:cubicBezTo>
                    <a:pt x="96" y="168"/>
                    <a:pt x="99" y="167"/>
                    <a:pt x="99" y="166"/>
                  </a:cubicBezTo>
                  <a:cubicBezTo>
                    <a:pt x="100" y="165"/>
                    <a:pt x="99" y="162"/>
                    <a:pt x="100" y="161"/>
                  </a:cubicBezTo>
                  <a:cubicBezTo>
                    <a:pt x="100" y="160"/>
                    <a:pt x="102" y="158"/>
                    <a:pt x="103" y="158"/>
                  </a:cubicBezTo>
                  <a:cubicBezTo>
                    <a:pt x="104" y="158"/>
                    <a:pt x="105" y="161"/>
                    <a:pt x="106" y="162"/>
                  </a:cubicBezTo>
                  <a:cubicBezTo>
                    <a:pt x="106" y="163"/>
                    <a:pt x="106" y="165"/>
                    <a:pt x="107" y="165"/>
                  </a:cubicBezTo>
                  <a:cubicBezTo>
                    <a:pt x="107" y="166"/>
                    <a:pt x="109" y="165"/>
                    <a:pt x="109" y="165"/>
                  </a:cubicBezTo>
                  <a:cubicBezTo>
                    <a:pt x="111" y="164"/>
                    <a:pt x="112" y="162"/>
                    <a:pt x="113" y="161"/>
                  </a:cubicBezTo>
                  <a:cubicBezTo>
                    <a:pt x="114" y="161"/>
                    <a:pt x="116" y="160"/>
                    <a:pt x="117" y="160"/>
                  </a:cubicBezTo>
                  <a:cubicBezTo>
                    <a:pt x="118" y="159"/>
                    <a:pt x="119" y="157"/>
                    <a:pt x="120" y="157"/>
                  </a:cubicBezTo>
                  <a:cubicBezTo>
                    <a:pt x="121" y="157"/>
                    <a:pt x="123" y="156"/>
                    <a:pt x="124" y="156"/>
                  </a:cubicBezTo>
                  <a:cubicBezTo>
                    <a:pt x="125" y="156"/>
                    <a:pt x="127" y="157"/>
                    <a:pt x="128" y="158"/>
                  </a:cubicBezTo>
                  <a:cubicBezTo>
                    <a:pt x="128" y="158"/>
                    <a:pt x="128" y="159"/>
                    <a:pt x="129" y="160"/>
                  </a:cubicBezTo>
                  <a:cubicBezTo>
                    <a:pt x="129" y="160"/>
                    <a:pt x="131" y="160"/>
                    <a:pt x="131" y="160"/>
                  </a:cubicBezTo>
                  <a:cubicBezTo>
                    <a:pt x="132" y="159"/>
                    <a:pt x="132" y="156"/>
                    <a:pt x="133" y="155"/>
                  </a:cubicBezTo>
                  <a:cubicBezTo>
                    <a:pt x="133" y="154"/>
                    <a:pt x="135" y="153"/>
                    <a:pt x="136" y="152"/>
                  </a:cubicBezTo>
                  <a:cubicBezTo>
                    <a:pt x="137" y="151"/>
                    <a:pt x="139" y="150"/>
                    <a:pt x="140" y="149"/>
                  </a:cubicBezTo>
                  <a:cubicBezTo>
                    <a:pt x="141" y="149"/>
                    <a:pt x="143" y="149"/>
                    <a:pt x="144" y="150"/>
                  </a:cubicBezTo>
                  <a:cubicBezTo>
                    <a:pt x="145" y="150"/>
                    <a:pt x="147" y="152"/>
                    <a:pt x="148" y="152"/>
                  </a:cubicBezTo>
                  <a:cubicBezTo>
                    <a:pt x="149" y="152"/>
                    <a:pt x="150" y="152"/>
                    <a:pt x="151" y="151"/>
                  </a:cubicBezTo>
                  <a:cubicBezTo>
                    <a:pt x="151" y="150"/>
                    <a:pt x="151" y="149"/>
                    <a:pt x="151" y="148"/>
                  </a:cubicBezTo>
                  <a:cubicBezTo>
                    <a:pt x="152" y="148"/>
                    <a:pt x="153" y="148"/>
                    <a:pt x="154" y="148"/>
                  </a:cubicBezTo>
                  <a:cubicBezTo>
                    <a:pt x="155" y="147"/>
                    <a:pt x="158" y="146"/>
                    <a:pt x="159" y="145"/>
                  </a:cubicBezTo>
                  <a:cubicBezTo>
                    <a:pt x="159" y="144"/>
                    <a:pt x="160" y="143"/>
                    <a:pt x="160" y="142"/>
                  </a:cubicBezTo>
                  <a:cubicBezTo>
                    <a:pt x="161" y="141"/>
                    <a:pt x="164" y="141"/>
                    <a:pt x="165" y="141"/>
                  </a:cubicBezTo>
                  <a:cubicBezTo>
                    <a:pt x="165" y="141"/>
                    <a:pt x="167" y="142"/>
                    <a:pt x="167" y="142"/>
                  </a:cubicBezTo>
                  <a:cubicBezTo>
                    <a:pt x="168" y="143"/>
                    <a:pt x="167" y="144"/>
                    <a:pt x="168" y="145"/>
                  </a:cubicBezTo>
                  <a:cubicBezTo>
                    <a:pt x="168" y="145"/>
                    <a:pt x="169" y="144"/>
                    <a:pt x="170" y="144"/>
                  </a:cubicBezTo>
                  <a:cubicBezTo>
                    <a:pt x="171" y="143"/>
                    <a:pt x="171" y="142"/>
                    <a:pt x="172" y="141"/>
                  </a:cubicBezTo>
                  <a:cubicBezTo>
                    <a:pt x="173" y="140"/>
                    <a:pt x="173" y="138"/>
                    <a:pt x="174" y="138"/>
                  </a:cubicBezTo>
                  <a:cubicBezTo>
                    <a:pt x="175" y="137"/>
                    <a:pt x="176" y="138"/>
                    <a:pt x="177" y="138"/>
                  </a:cubicBezTo>
                  <a:cubicBezTo>
                    <a:pt x="178" y="138"/>
                    <a:pt x="180" y="137"/>
                    <a:pt x="181" y="136"/>
                  </a:cubicBezTo>
                  <a:cubicBezTo>
                    <a:pt x="182" y="136"/>
                    <a:pt x="183" y="133"/>
                    <a:pt x="184" y="132"/>
                  </a:cubicBezTo>
                  <a:cubicBezTo>
                    <a:pt x="184" y="132"/>
                    <a:pt x="186" y="132"/>
                    <a:pt x="186" y="131"/>
                  </a:cubicBezTo>
                  <a:cubicBezTo>
                    <a:pt x="187" y="131"/>
                    <a:pt x="189" y="131"/>
                    <a:pt x="190" y="131"/>
                  </a:cubicBezTo>
                  <a:cubicBezTo>
                    <a:pt x="190" y="130"/>
                    <a:pt x="189" y="128"/>
                    <a:pt x="189" y="127"/>
                  </a:cubicBezTo>
                  <a:cubicBezTo>
                    <a:pt x="189" y="127"/>
                    <a:pt x="190" y="125"/>
                    <a:pt x="191" y="125"/>
                  </a:cubicBezTo>
                  <a:cubicBezTo>
                    <a:pt x="192" y="125"/>
                    <a:pt x="193" y="125"/>
                    <a:pt x="193" y="125"/>
                  </a:cubicBezTo>
                  <a:cubicBezTo>
                    <a:pt x="194" y="126"/>
                    <a:pt x="194" y="127"/>
                    <a:pt x="195" y="127"/>
                  </a:cubicBezTo>
                  <a:cubicBezTo>
                    <a:pt x="196" y="128"/>
                    <a:pt x="198" y="128"/>
                    <a:pt x="199" y="128"/>
                  </a:cubicBezTo>
                  <a:cubicBezTo>
                    <a:pt x="200" y="127"/>
                    <a:pt x="201" y="127"/>
                    <a:pt x="201" y="126"/>
                  </a:cubicBezTo>
                  <a:cubicBezTo>
                    <a:pt x="202" y="126"/>
                    <a:pt x="202" y="123"/>
                    <a:pt x="203" y="123"/>
                  </a:cubicBezTo>
                  <a:cubicBezTo>
                    <a:pt x="204" y="122"/>
                    <a:pt x="206" y="120"/>
                    <a:pt x="207" y="120"/>
                  </a:cubicBezTo>
                  <a:cubicBezTo>
                    <a:pt x="208" y="119"/>
                    <a:pt x="211" y="120"/>
                    <a:pt x="212" y="120"/>
                  </a:cubicBezTo>
                  <a:cubicBezTo>
                    <a:pt x="213" y="120"/>
                    <a:pt x="214" y="118"/>
                    <a:pt x="215" y="118"/>
                  </a:cubicBezTo>
                  <a:cubicBezTo>
                    <a:pt x="216" y="117"/>
                    <a:pt x="219" y="115"/>
                    <a:pt x="220" y="114"/>
                  </a:cubicBezTo>
                  <a:cubicBezTo>
                    <a:pt x="221" y="114"/>
                    <a:pt x="223" y="113"/>
                    <a:pt x="224" y="113"/>
                  </a:cubicBezTo>
                  <a:cubicBezTo>
                    <a:pt x="225" y="113"/>
                    <a:pt x="226" y="113"/>
                    <a:pt x="226" y="114"/>
                  </a:cubicBezTo>
                  <a:cubicBezTo>
                    <a:pt x="229" y="109"/>
                    <a:pt x="229" y="109"/>
                    <a:pt x="229" y="109"/>
                  </a:cubicBezTo>
                  <a:cubicBezTo>
                    <a:pt x="229" y="106"/>
                    <a:pt x="229" y="106"/>
                    <a:pt x="229" y="106"/>
                  </a:cubicBezTo>
                  <a:cubicBezTo>
                    <a:pt x="221" y="98"/>
                    <a:pt x="221" y="98"/>
                    <a:pt x="221" y="98"/>
                  </a:cubicBezTo>
                  <a:cubicBezTo>
                    <a:pt x="228" y="91"/>
                    <a:pt x="228" y="91"/>
                    <a:pt x="228" y="91"/>
                  </a:cubicBezTo>
                  <a:cubicBezTo>
                    <a:pt x="215" y="45"/>
                    <a:pt x="215" y="45"/>
                    <a:pt x="215" y="45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0"/>
                    <a:pt x="199" y="0"/>
                    <a:pt x="199" y="0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90" y="30"/>
                    <a:pt x="90" y="30"/>
                    <a:pt x="90" y="30"/>
                  </a:cubicBezTo>
                  <a:cubicBezTo>
                    <a:pt x="90" y="36"/>
                    <a:pt x="90" y="36"/>
                    <a:pt x="90" y="36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2" y="34"/>
                    <a:pt x="72" y="34"/>
                    <a:pt x="72" y="34"/>
                  </a:cubicBezTo>
                  <a:cubicBezTo>
                    <a:pt x="0" y="55"/>
                    <a:pt x="0" y="55"/>
                    <a:pt x="0" y="55"/>
                  </a:cubicBezTo>
                  <a:lnTo>
                    <a:pt x="26" y="17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82" name="Freeform 81"/>
            <p:cNvSpPr>
              <a:spLocks/>
            </p:cNvSpPr>
            <p:nvPr/>
          </p:nvSpPr>
          <p:spPr bwMode="auto">
            <a:xfrm>
              <a:off x="5888038" y="2178050"/>
              <a:ext cx="195262" cy="369888"/>
            </a:xfrm>
            <a:custGeom>
              <a:avLst/>
              <a:gdLst>
                <a:gd name="T0" fmla="*/ 2 w 231"/>
                <a:gd name="T1" fmla="*/ 71 h 438"/>
                <a:gd name="T2" fmla="*/ 5 w 231"/>
                <a:gd name="T3" fmla="*/ 81 h 438"/>
                <a:gd name="T4" fmla="*/ 3 w 231"/>
                <a:gd name="T5" fmla="*/ 92 h 438"/>
                <a:gd name="T6" fmla="*/ 12 w 231"/>
                <a:gd name="T7" fmla="*/ 102 h 438"/>
                <a:gd name="T8" fmla="*/ 12 w 231"/>
                <a:gd name="T9" fmla="*/ 113 h 438"/>
                <a:gd name="T10" fmla="*/ 14 w 231"/>
                <a:gd name="T11" fmla="*/ 128 h 438"/>
                <a:gd name="T12" fmla="*/ 18 w 231"/>
                <a:gd name="T13" fmla="*/ 136 h 438"/>
                <a:gd name="T14" fmla="*/ 27 w 231"/>
                <a:gd name="T15" fmla="*/ 144 h 438"/>
                <a:gd name="T16" fmla="*/ 30 w 231"/>
                <a:gd name="T17" fmla="*/ 150 h 438"/>
                <a:gd name="T18" fmla="*/ 34 w 231"/>
                <a:gd name="T19" fmla="*/ 170 h 438"/>
                <a:gd name="T20" fmla="*/ 34 w 231"/>
                <a:gd name="T21" fmla="*/ 180 h 438"/>
                <a:gd name="T22" fmla="*/ 40 w 231"/>
                <a:gd name="T23" fmla="*/ 187 h 438"/>
                <a:gd name="T24" fmla="*/ 34 w 231"/>
                <a:gd name="T25" fmla="*/ 202 h 438"/>
                <a:gd name="T26" fmla="*/ 34 w 231"/>
                <a:gd name="T27" fmla="*/ 214 h 438"/>
                <a:gd name="T28" fmla="*/ 36 w 231"/>
                <a:gd name="T29" fmla="*/ 221 h 438"/>
                <a:gd name="T30" fmla="*/ 35 w 231"/>
                <a:gd name="T31" fmla="*/ 228 h 438"/>
                <a:gd name="T32" fmla="*/ 43 w 231"/>
                <a:gd name="T33" fmla="*/ 241 h 438"/>
                <a:gd name="T34" fmla="*/ 44 w 231"/>
                <a:gd name="T35" fmla="*/ 248 h 438"/>
                <a:gd name="T36" fmla="*/ 50 w 231"/>
                <a:gd name="T37" fmla="*/ 253 h 438"/>
                <a:gd name="T38" fmla="*/ 53 w 231"/>
                <a:gd name="T39" fmla="*/ 266 h 438"/>
                <a:gd name="T40" fmla="*/ 60 w 231"/>
                <a:gd name="T41" fmla="*/ 284 h 438"/>
                <a:gd name="T42" fmla="*/ 57 w 231"/>
                <a:gd name="T43" fmla="*/ 296 h 438"/>
                <a:gd name="T44" fmla="*/ 68 w 231"/>
                <a:gd name="T45" fmla="*/ 293 h 438"/>
                <a:gd name="T46" fmla="*/ 77 w 231"/>
                <a:gd name="T47" fmla="*/ 299 h 438"/>
                <a:gd name="T48" fmla="*/ 112 w 231"/>
                <a:gd name="T49" fmla="*/ 421 h 438"/>
                <a:gd name="T50" fmla="*/ 210 w 231"/>
                <a:gd name="T51" fmla="*/ 413 h 438"/>
                <a:gd name="T52" fmla="*/ 201 w 231"/>
                <a:gd name="T53" fmla="*/ 407 h 438"/>
                <a:gd name="T54" fmla="*/ 195 w 231"/>
                <a:gd name="T55" fmla="*/ 397 h 438"/>
                <a:gd name="T56" fmla="*/ 195 w 231"/>
                <a:gd name="T57" fmla="*/ 384 h 438"/>
                <a:gd name="T58" fmla="*/ 202 w 231"/>
                <a:gd name="T59" fmla="*/ 370 h 438"/>
                <a:gd name="T60" fmla="*/ 200 w 231"/>
                <a:gd name="T61" fmla="*/ 359 h 438"/>
                <a:gd name="T62" fmla="*/ 194 w 231"/>
                <a:gd name="T63" fmla="*/ 346 h 438"/>
                <a:gd name="T64" fmla="*/ 190 w 231"/>
                <a:gd name="T65" fmla="*/ 328 h 438"/>
                <a:gd name="T66" fmla="*/ 191 w 231"/>
                <a:gd name="T67" fmla="*/ 315 h 438"/>
                <a:gd name="T68" fmla="*/ 188 w 231"/>
                <a:gd name="T69" fmla="*/ 303 h 438"/>
                <a:gd name="T70" fmla="*/ 186 w 231"/>
                <a:gd name="T71" fmla="*/ 287 h 438"/>
                <a:gd name="T72" fmla="*/ 181 w 231"/>
                <a:gd name="T73" fmla="*/ 274 h 438"/>
                <a:gd name="T74" fmla="*/ 187 w 231"/>
                <a:gd name="T75" fmla="*/ 258 h 438"/>
                <a:gd name="T76" fmla="*/ 187 w 231"/>
                <a:gd name="T77" fmla="*/ 242 h 438"/>
                <a:gd name="T78" fmla="*/ 194 w 231"/>
                <a:gd name="T79" fmla="*/ 225 h 438"/>
                <a:gd name="T80" fmla="*/ 193 w 231"/>
                <a:gd name="T81" fmla="*/ 208 h 438"/>
                <a:gd name="T82" fmla="*/ 197 w 231"/>
                <a:gd name="T83" fmla="*/ 197 h 438"/>
                <a:gd name="T84" fmla="*/ 194 w 231"/>
                <a:gd name="T85" fmla="*/ 182 h 438"/>
                <a:gd name="T86" fmla="*/ 194 w 231"/>
                <a:gd name="T87" fmla="*/ 170 h 438"/>
                <a:gd name="T88" fmla="*/ 188 w 231"/>
                <a:gd name="T89" fmla="*/ 155 h 438"/>
                <a:gd name="T90" fmla="*/ 183 w 231"/>
                <a:gd name="T91" fmla="*/ 142 h 438"/>
                <a:gd name="T92" fmla="*/ 192 w 231"/>
                <a:gd name="T93" fmla="*/ 131 h 438"/>
                <a:gd name="T94" fmla="*/ 204 w 231"/>
                <a:gd name="T95" fmla="*/ 127 h 438"/>
                <a:gd name="T96" fmla="*/ 210 w 231"/>
                <a:gd name="T97" fmla="*/ 114 h 438"/>
                <a:gd name="T98" fmla="*/ 219 w 231"/>
                <a:gd name="T99" fmla="*/ 108 h 438"/>
                <a:gd name="T100" fmla="*/ 225 w 231"/>
                <a:gd name="T101" fmla="*/ 94 h 438"/>
                <a:gd name="T102" fmla="*/ 230 w 231"/>
                <a:gd name="T103" fmla="*/ 84 h 438"/>
                <a:gd name="T104" fmla="*/ 230 w 231"/>
                <a:gd name="T105" fmla="*/ 76 h 438"/>
                <a:gd name="T106" fmla="*/ 220 w 231"/>
                <a:gd name="T107" fmla="*/ 60 h 438"/>
                <a:gd name="T108" fmla="*/ 212 w 231"/>
                <a:gd name="T109" fmla="*/ 49 h 438"/>
                <a:gd name="T110" fmla="*/ 216 w 231"/>
                <a:gd name="T111" fmla="*/ 35 h 438"/>
                <a:gd name="T112" fmla="*/ 219 w 231"/>
                <a:gd name="T113" fmla="*/ 15 h 438"/>
                <a:gd name="T114" fmla="*/ 210 w 231"/>
                <a:gd name="T115" fmla="*/ 5 h 438"/>
                <a:gd name="T116" fmla="*/ 90 w 231"/>
                <a:gd name="T117" fmla="*/ 38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31" h="438">
                  <a:moveTo>
                    <a:pt x="0" y="64"/>
                  </a:moveTo>
                  <a:cubicBezTo>
                    <a:pt x="0" y="67"/>
                    <a:pt x="1" y="69"/>
                    <a:pt x="1" y="70"/>
                  </a:cubicBezTo>
                  <a:cubicBezTo>
                    <a:pt x="1" y="70"/>
                    <a:pt x="2" y="70"/>
                    <a:pt x="2" y="71"/>
                  </a:cubicBezTo>
                  <a:cubicBezTo>
                    <a:pt x="2" y="71"/>
                    <a:pt x="3" y="72"/>
                    <a:pt x="3" y="73"/>
                  </a:cubicBezTo>
                  <a:cubicBezTo>
                    <a:pt x="3" y="73"/>
                    <a:pt x="3" y="73"/>
                    <a:pt x="3" y="73"/>
                  </a:cubicBezTo>
                  <a:cubicBezTo>
                    <a:pt x="4" y="76"/>
                    <a:pt x="6" y="79"/>
                    <a:pt x="5" y="81"/>
                  </a:cubicBezTo>
                  <a:cubicBezTo>
                    <a:pt x="5" y="83"/>
                    <a:pt x="4" y="85"/>
                    <a:pt x="3" y="86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3" y="88"/>
                    <a:pt x="3" y="90"/>
                    <a:pt x="3" y="92"/>
                  </a:cubicBezTo>
                  <a:cubicBezTo>
                    <a:pt x="3" y="92"/>
                    <a:pt x="3" y="93"/>
                    <a:pt x="3" y="93"/>
                  </a:cubicBezTo>
                  <a:cubicBezTo>
                    <a:pt x="5" y="93"/>
                    <a:pt x="6" y="94"/>
                    <a:pt x="8" y="95"/>
                  </a:cubicBezTo>
                  <a:cubicBezTo>
                    <a:pt x="10" y="96"/>
                    <a:pt x="12" y="99"/>
                    <a:pt x="12" y="102"/>
                  </a:cubicBezTo>
                  <a:cubicBezTo>
                    <a:pt x="12" y="104"/>
                    <a:pt x="11" y="106"/>
                    <a:pt x="11" y="108"/>
                  </a:cubicBezTo>
                  <a:cubicBezTo>
                    <a:pt x="11" y="108"/>
                    <a:pt x="10" y="108"/>
                    <a:pt x="10" y="108"/>
                  </a:cubicBezTo>
                  <a:cubicBezTo>
                    <a:pt x="11" y="109"/>
                    <a:pt x="11" y="111"/>
                    <a:pt x="12" y="113"/>
                  </a:cubicBezTo>
                  <a:cubicBezTo>
                    <a:pt x="12" y="113"/>
                    <a:pt x="12" y="114"/>
                    <a:pt x="13" y="114"/>
                  </a:cubicBezTo>
                  <a:cubicBezTo>
                    <a:pt x="14" y="116"/>
                    <a:pt x="15" y="118"/>
                    <a:pt x="15" y="120"/>
                  </a:cubicBezTo>
                  <a:cubicBezTo>
                    <a:pt x="15" y="122"/>
                    <a:pt x="15" y="125"/>
                    <a:pt x="14" y="128"/>
                  </a:cubicBezTo>
                  <a:cubicBezTo>
                    <a:pt x="14" y="129"/>
                    <a:pt x="13" y="131"/>
                    <a:pt x="13" y="132"/>
                  </a:cubicBezTo>
                  <a:cubicBezTo>
                    <a:pt x="14" y="132"/>
                    <a:pt x="14" y="133"/>
                    <a:pt x="15" y="134"/>
                  </a:cubicBezTo>
                  <a:cubicBezTo>
                    <a:pt x="15" y="134"/>
                    <a:pt x="17" y="135"/>
                    <a:pt x="18" y="136"/>
                  </a:cubicBezTo>
                  <a:cubicBezTo>
                    <a:pt x="18" y="137"/>
                    <a:pt x="19" y="137"/>
                    <a:pt x="19" y="137"/>
                  </a:cubicBezTo>
                  <a:cubicBezTo>
                    <a:pt x="21" y="138"/>
                    <a:pt x="22" y="139"/>
                    <a:pt x="24" y="140"/>
                  </a:cubicBezTo>
                  <a:cubicBezTo>
                    <a:pt x="25" y="141"/>
                    <a:pt x="26" y="142"/>
                    <a:pt x="27" y="144"/>
                  </a:cubicBezTo>
                  <a:cubicBezTo>
                    <a:pt x="27" y="145"/>
                    <a:pt x="27" y="145"/>
                    <a:pt x="27" y="145"/>
                  </a:cubicBezTo>
                  <a:cubicBezTo>
                    <a:pt x="28" y="146"/>
                    <a:pt x="28" y="147"/>
                    <a:pt x="29" y="148"/>
                  </a:cubicBezTo>
                  <a:cubicBezTo>
                    <a:pt x="29" y="149"/>
                    <a:pt x="29" y="150"/>
                    <a:pt x="30" y="150"/>
                  </a:cubicBezTo>
                  <a:cubicBezTo>
                    <a:pt x="30" y="150"/>
                    <a:pt x="30" y="151"/>
                    <a:pt x="31" y="151"/>
                  </a:cubicBezTo>
                  <a:cubicBezTo>
                    <a:pt x="32" y="152"/>
                    <a:pt x="33" y="154"/>
                    <a:pt x="33" y="156"/>
                  </a:cubicBezTo>
                  <a:cubicBezTo>
                    <a:pt x="35" y="160"/>
                    <a:pt x="35" y="167"/>
                    <a:pt x="34" y="170"/>
                  </a:cubicBezTo>
                  <a:cubicBezTo>
                    <a:pt x="34" y="171"/>
                    <a:pt x="34" y="172"/>
                    <a:pt x="33" y="173"/>
                  </a:cubicBezTo>
                  <a:cubicBezTo>
                    <a:pt x="34" y="173"/>
                    <a:pt x="34" y="174"/>
                    <a:pt x="34" y="175"/>
                  </a:cubicBezTo>
                  <a:cubicBezTo>
                    <a:pt x="35" y="177"/>
                    <a:pt x="35" y="179"/>
                    <a:pt x="34" y="180"/>
                  </a:cubicBezTo>
                  <a:cubicBezTo>
                    <a:pt x="34" y="180"/>
                    <a:pt x="34" y="181"/>
                    <a:pt x="34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7" y="183"/>
                    <a:pt x="39" y="185"/>
                    <a:pt x="40" y="187"/>
                  </a:cubicBezTo>
                  <a:cubicBezTo>
                    <a:pt x="41" y="191"/>
                    <a:pt x="39" y="196"/>
                    <a:pt x="38" y="197"/>
                  </a:cubicBezTo>
                  <a:cubicBezTo>
                    <a:pt x="38" y="199"/>
                    <a:pt x="36" y="200"/>
                    <a:pt x="35" y="201"/>
                  </a:cubicBezTo>
                  <a:cubicBezTo>
                    <a:pt x="35" y="202"/>
                    <a:pt x="35" y="202"/>
                    <a:pt x="34" y="202"/>
                  </a:cubicBezTo>
                  <a:cubicBezTo>
                    <a:pt x="34" y="203"/>
                    <a:pt x="35" y="204"/>
                    <a:pt x="35" y="205"/>
                  </a:cubicBezTo>
                  <a:cubicBezTo>
                    <a:pt x="35" y="207"/>
                    <a:pt x="35" y="209"/>
                    <a:pt x="35" y="210"/>
                  </a:cubicBezTo>
                  <a:cubicBezTo>
                    <a:pt x="35" y="211"/>
                    <a:pt x="34" y="213"/>
                    <a:pt x="34" y="214"/>
                  </a:cubicBezTo>
                  <a:cubicBezTo>
                    <a:pt x="34" y="215"/>
                    <a:pt x="34" y="215"/>
                    <a:pt x="33" y="216"/>
                  </a:cubicBezTo>
                  <a:cubicBezTo>
                    <a:pt x="34" y="216"/>
                    <a:pt x="34" y="216"/>
                    <a:pt x="34" y="216"/>
                  </a:cubicBezTo>
                  <a:cubicBezTo>
                    <a:pt x="35" y="217"/>
                    <a:pt x="36" y="219"/>
                    <a:pt x="36" y="221"/>
                  </a:cubicBezTo>
                  <a:cubicBezTo>
                    <a:pt x="36" y="222"/>
                    <a:pt x="36" y="224"/>
                    <a:pt x="35" y="226"/>
                  </a:cubicBezTo>
                  <a:cubicBezTo>
                    <a:pt x="35" y="226"/>
                    <a:pt x="35" y="226"/>
                    <a:pt x="35" y="226"/>
                  </a:cubicBezTo>
                  <a:cubicBezTo>
                    <a:pt x="35" y="227"/>
                    <a:pt x="35" y="227"/>
                    <a:pt x="35" y="228"/>
                  </a:cubicBezTo>
                  <a:cubicBezTo>
                    <a:pt x="36" y="228"/>
                    <a:pt x="36" y="228"/>
                    <a:pt x="37" y="229"/>
                  </a:cubicBezTo>
                  <a:cubicBezTo>
                    <a:pt x="39" y="230"/>
                    <a:pt x="40" y="232"/>
                    <a:pt x="41" y="233"/>
                  </a:cubicBezTo>
                  <a:cubicBezTo>
                    <a:pt x="42" y="235"/>
                    <a:pt x="42" y="238"/>
                    <a:pt x="43" y="241"/>
                  </a:cubicBezTo>
                  <a:cubicBezTo>
                    <a:pt x="43" y="242"/>
                    <a:pt x="43" y="243"/>
                    <a:pt x="43" y="243"/>
                  </a:cubicBezTo>
                  <a:cubicBezTo>
                    <a:pt x="43" y="244"/>
                    <a:pt x="44" y="245"/>
                    <a:pt x="44" y="245"/>
                  </a:cubicBezTo>
                  <a:cubicBezTo>
                    <a:pt x="44" y="246"/>
                    <a:pt x="44" y="247"/>
                    <a:pt x="44" y="248"/>
                  </a:cubicBezTo>
                  <a:cubicBezTo>
                    <a:pt x="44" y="248"/>
                    <a:pt x="44" y="249"/>
                    <a:pt x="45" y="249"/>
                  </a:cubicBezTo>
                  <a:cubicBezTo>
                    <a:pt x="45" y="249"/>
                    <a:pt x="45" y="249"/>
                    <a:pt x="46" y="250"/>
                  </a:cubicBezTo>
                  <a:cubicBezTo>
                    <a:pt x="47" y="250"/>
                    <a:pt x="48" y="251"/>
                    <a:pt x="50" y="253"/>
                  </a:cubicBezTo>
                  <a:cubicBezTo>
                    <a:pt x="50" y="254"/>
                    <a:pt x="53" y="257"/>
                    <a:pt x="53" y="260"/>
                  </a:cubicBezTo>
                  <a:cubicBezTo>
                    <a:pt x="53" y="262"/>
                    <a:pt x="52" y="264"/>
                    <a:pt x="52" y="265"/>
                  </a:cubicBezTo>
                  <a:cubicBezTo>
                    <a:pt x="52" y="265"/>
                    <a:pt x="53" y="266"/>
                    <a:pt x="53" y="266"/>
                  </a:cubicBezTo>
                  <a:cubicBezTo>
                    <a:pt x="54" y="266"/>
                    <a:pt x="55" y="267"/>
                    <a:pt x="56" y="268"/>
                  </a:cubicBezTo>
                  <a:cubicBezTo>
                    <a:pt x="58" y="269"/>
                    <a:pt x="59" y="272"/>
                    <a:pt x="60" y="274"/>
                  </a:cubicBezTo>
                  <a:cubicBezTo>
                    <a:pt x="61" y="276"/>
                    <a:pt x="61" y="281"/>
                    <a:pt x="60" y="284"/>
                  </a:cubicBezTo>
                  <a:cubicBezTo>
                    <a:pt x="59" y="285"/>
                    <a:pt x="58" y="287"/>
                    <a:pt x="57" y="288"/>
                  </a:cubicBezTo>
                  <a:cubicBezTo>
                    <a:pt x="57" y="288"/>
                    <a:pt x="57" y="289"/>
                    <a:pt x="57" y="289"/>
                  </a:cubicBezTo>
                  <a:cubicBezTo>
                    <a:pt x="56" y="290"/>
                    <a:pt x="56" y="292"/>
                    <a:pt x="57" y="296"/>
                  </a:cubicBezTo>
                  <a:cubicBezTo>
                    <a:pt x="58" y="295"/>
                    <a:pt x="59" y="294"/>
                    <a:pt x="60" y="294"/>
                  </a:cubicBezTo>
                  <a:cubicBezTo>
                    <a:pt x="61" y="293"/>
                    <a:pt x="64" y="292"/>
                    <a:pt x="66" y="292"/>
                  </a:cubicBezTo>
                  <a:cubicBezTo>
                    <a:pt x="66" y="292"/>
                    <a:pt x="67" y="292"/>
                    <a:pt x="68" y="293"/>
                  </a:cubicBezTo>
                  <a:cubicBezTo>
                    <a:pt x="69" y="293"/>
                    <a:pt x="71" y="293"/>
                    <a:pt x="73" y="297"/>
                  </a:cubicBezTo>
                  <a:cubicBezTo>
                    <a:pt x="73" y="297"/>
                    <a:pt x="74" y="298"/>
                    <a:pt x="74" y="299"/>
                  </a:cubicBezTo>
                  <a:cubicBezTo>
                    <a:pt x="75" y="299"/>
                    <a:pt x="76" y="299"/>
                    <a:pt x="77" y="299"/>
                  </a:cubicBezTo>
                  <a:cubicBezTo>
                    <a:pt x="79" y="300"/>
                    <a:pt x="81" y="302"/>
                    <a:pt x="83" y="305"/>
                  </a:cubicBezTo>
                  <a:cubicBezTo>
                    <a:pt x="84" y="306"/>
                    <a:pt x="84" y="306"/>
                    <a:pt x="84" y="306"/>
                  </a:cubicBezTo>
                  <a:cubicBezTo>
                    <a:pt x="112" y="421"/>
                    <a:pt x="112" y="421"/>
                    <a:pt x="112" y="421"/>
                  </a:cubicBezTo>
                  <a:cubicBezTo>
                    <a:pt x="112" y="432"/>
                    <a:pt x="112" y="432"/>
                    <a:pt x="112" y="432"/>
                  </a:cubicBezTo>
                  <a:cubicBezTo>
                    <a:pt x="117" y="438"/>
                    <a:pt x="117" y="438"/>
                    <a:pt x="117" y="438"/>
                  </a:cubicBezTo>
                  <a:cubicBezTo>
                    <a:pt x="210" y="413"/>
                    <a:pt x="210" y="413"/>
                    <a:pt x="210" y="413"/>
                  </a:cubicBezTo>
                  <a:cubicBezTo>
                    <a:pt x="209" y="413"/>
                    <a:pt x="208" y="413"/>
                    <a:pt x="207" y="412"/>
                  </a:cubicBezTo>
                  <a:cubicBezTo>
                    <a:pt x="206" y="411"/>
                    <a:pt x="206" y="409"/>
                    <a:pt x="205" y="408"/>
                  </a:cubicBezTo>
                  <a:cubicBezTo>
                    <a:pt x="204" y="408"/>
                    <a:pt x="201" y="408"/>
                    <a:pt x="201" y="407"/>
                  </a:cubicBezTo>
                  <a:cubicBezTo>
                    <a:pt x="200" y="406"/>
                    <a:pt x="200" y="404"/>
                    <a:pt x="199" y="403"/>
                  </a:cubicBezTo>
                  <a:cubicBezTo>
                    <a:pt x="199" y="402"/>
                    <a:pt x="197" y="401"/>
                    <a:pt x="197" y="401"/>
                  </a:cubicBezTo>
                  <a:cubicBezTo>
                    <a:pt x="196" y="400"/>
                    <a:pt x="195" y="398"/>
                    <a:pt x="195" y="397"/>
                  </a:cubicBezTo>
                  <a:cubicBezTo>
                    <a:pt x="195" y="395"/>
                    <a:pt x="197" y="393"/>
                    <a:pt x="197" y="391"/>
                  </a:cubicBezTo>
                  <a:cubicBezTo>
                    <a:pt x="198" y="390"/>
                    <a:pt x="198" y="388"/>
                    <a:pt x="197" y="387"/>
                  </a:cubicBezTo>
                  <a:cubicBezTo>
                    <a:pt x="197" y="386"/>
                    <a:pt x="195" y="385"/>
                    <a:pt x="195" y="384"/>
                  </a:cubicBezTo>
                  <a:cubicBezTo>
                    <a:pt x="195" y="383"/>
                    <a:pt x="195" y="380"/>
                    <a:pt x="196" y="380"/>
                  </a:cubicBezTo>
                  <a:cubicBezTo>
                    <a:pt x="197" y="378"/>
                    <a:pt x="200" y="378"/>
                    <a:pt x="201" y="376"/>
                  </a:cubicBezTo>
                  <a:cubicBezTo>
                    <a:pt x="202" y="375"/>
                    <a:pt x="203" y="371"/>
                    <a:pt x="202" y="370"/>
                  </a:cubicBezTo>
                  <a:cubicBezTo>
                    <a:pt x="202" y="369"/>
                    <a:pt x="199" y="368"/>
                    <a:pt x="199" y="367"/>
                  </a:cubicBezTo>
                  <a:cubicBezTo>
                    <a:pt x="198" y="366"/>
                    <a:pt x="197" y="364"/>
                    <a:pt x="197" y="363"/>
                  </a:cubicBezTo>
                  <a:cubicBezTo>
                    <a:pt x="197" y="362"/>
                    <a:pt x="199" y="360"/>
                    <a:pt x="200" y="359"/>
                  </a:cubicBezTo>
                  <a:cubicBezTo>
                    <a:pt x="200" y="358"/>
                    <a:pt x="200" y="356"/>
                    <a:pt x="200" y="355"/>
                  </a:cubicBezTo>
                  <a:cubicBezTo>
                    <a:pt x="199" y="353"/>
                    <a:pt x="198" y="351"/>
                    <a:pt x="197" y="349"/>
                  </a:cubicBezTo>
                  <a:cubicBezTo>
                    <a:pt x="196" y="349"/>
                    <a:pt x="194" y="347"/>
                    <a:pt x="194" y="346"/>
                  </a:cubicBezTo>
                  <a:cubicBezTo>
                    <a:pt x="194" y="345"/>
                    <a:pt x="194" y="343"/>
                    <a:pt x="194" y="342"/>
                  </a:cubicBezTo>
                  <a:cubicBezTo>
                    <a:pt x="193" y="339"/>
                    <a:pt x="193" y="334"/>
                    <a:pt x="192" y="332"/>
                  </a:cubicBezTo>
                  <a:cubicBezTo>
                    <a:pt x="192" y="331"/>
                    <a:pt x="190" y="329"/>
                    <a:pt x="190" y="328"/>
                  </a:cubicBezTo>
                  <a:cubicBezTo>
                    <a:pt x="190" y="327"/>
                    <a:pt x="192" y="326"/>
                    <a:pt x="192" y="325"/>
                  </a:cubicBezTo>
                  <a:cubicBezTo>
                    <a:pt x="193" y="324"/>
                    <a:pt x="193" y="320"/>
                    <a:pt x="193" y="319"/>
                  </a:cubicBezTo>
                  <a:cubicBezTo>
                    <a:pt x="193" y="318"/>
                    <a:pt x="191" y="316"/>
                    <a:pt x="191" y="315"/>
                  </a:cubicBezTo>
                  <a:cubicBezTo>
                    <a:pt x="190" y="314"/>
                    <a:pt x="191" y="311"/>
                    <a:pt x="190" y="310"/>
                  </a:cubicBezTo>
                  <a:cubicBezTo>
                    <a:pt x="190" y="309"/>
                    <a:pt x="188" y="309"/>
                    <a:pt x="188" y="308"/>
                  </a:cubicBezTo>
                  <a:cubicBezTo>
                    <a:pt x="187" y="307"/>
                    <a:pt x="189" y="304"/>
                    <a:pt x="188" y="303"/>
                  </a:cubicBezTo>
                  <a:cubicBezTo>
                    <a:pt x="188" y="302"/>
                    <a:pt x="186" y="301"/>
                    <a:pt x="186" y="300"/>
                  </a:cubicBezTo>
                  <a:cubicBezTo>
                    <a:pt x="185" y="298"/>
                    <a:pt x="187" y="294"/>
                    <a:pt x="187" y="292"/>
                  </a:cubicBezTo>
                  <a:cubicBezTo>
                    <a:pt x="187" y="291"/>
                    <a:pt x="186" y="288"/>
                    <a:pt x="186" y="287"/>
                  </a:cubicBezTo>
                  <a:cubicBezTo>
                    <a:pt x="185" y="286"/>
                    <a:pt x="184" y="285"/>
                    <a:pt x="184" y="284"/>
                  </a:cubicBezTo>
                  <a:cubicBezTo>
                    <a:pt x="183" y="283"/>
                    <a:pt x="184" y="280"/>
                    <a:pt x="183" y="278"/>
                  </a:cubicBezTo>
                  <a:cubicBezTo>
                    <a:pt x="183" y="277"/>
                    <a:pt x="181" y="275"/>
                    <a:pt x="181" y="274"/>
                  </a:cubicBezTo>
                  <a:cubicBezTo>
                    <a:pt x="181" y="272"/>
                    <a:pt x="184" y="270"/>
                    <a:pt x="185" y="268"/>
                  </a:cubicBezTo>
                  <a:cubicBezTo>
                    <a:pt x="185" y="267"/>
                    <a:pt x="185" y="264"/>
                    <a:pt x="185" y="262"/>
                  </a:cubicBezTo>
                  <a:cubicBezTo>
                    <a:pt x="186" y="261"/>
                    <a:pt x="187" y="259"/>
                    <a:pt x="187" y="258"/>
                  </a:cubicBezTo>
                  <a:cubicBezTo>
                    <a:pt x="187" y="256"/>
                    <a:pt x="185" y="253"/>
                    <a:pt x="185" y="252"/>
                  </a:cubicBezTo>
                  <a:cubicBezTo>
                    <a:pt x="185" y="250"/>
                    <a:pt x="184" y="247"/>
                    <a:pt x="185" y="245"/>
                  </a:cubicBezTo>
                  <a:cubicBezTo>
                    <a:pt x="185" y="244"/>
                    <a:pt x="187" y="243"/>
                    <a:pt x="187" y="242"/>
                  </a:cubicBezTo>
                  <a:cubicBezTo>
                    <a:pt x="188" y="241"/>
                    <a:pt x="191" y="239"/>
                    <a:pt x="191" y="238"/>
                  </a:cubicBezTo>
                  <a:cubicBezTo>
                    <a:pt x="192" y="236"/>
                    <a:pt x="192" y="233"/>
                    <a:pt x="192" y="231"/>
                  </a:cubicBezTo>
                  <a:cubicBezTo>
                    <a:pt x="193" y="229"/>
                    <a:pt x="194" y="226"/>
                    <a:pt x="194" y="225"/>
                  </a:cubicBezTo>
                  <a:cubicBezTo>
                    <a:pt x="193" y="223"/>
                    <a:pt x="191" y="221"/>
                    <a:pt x="191" y="219"/>
                  </a:cubicBezTo>
                  <a:cubicBezTo>
                    <a:pt x="191" y="218"/>
                    <a:pt x="192" y="214"/>
                    <a:pt x="192" y="213"/>
                  </a:cubicBezTo>
                  <a:cubicBezTo>
                    <a:pt x="192" y="212"/>
                    <a:pt x="193" y="209"/>
                    <a:pt x="193" y="208"/>
                  </a:cubicBezTo>
                  <a:cubicBezTo>
                    <a:pt x="194" y="207"/>
                    <a:pt x="196" y="207"/>
                    <a:pt x="196" y="206"/>
                  </a:cubicBezTo>
                  <a:cubicBezTo>
                    <a:pt x="196" y="205"/>
                    <a:pt x="195" y="202"/>
                    <a:pt x="195" y="201"/>
                  </a:cubicBezTo>
                  <a:cubicBezTo>
                    <a:pt x="195" y="200"/>
                    <a:pt x="197" y="198"/>
                    <a:pt x="197" y="197"/>
                  </a:cubicBezTo>
                  <a:cubicBezTo>
                    <a:pt x="196" y="196"/>
                    <a:pt x="194" y="194"/>
                    <a:pt x="194" y="193"/>
                  </a:cubicBezTo>
                  <a:cubicBezTo>
                    <a:pt x="193" y="192"/>
                    <a:pt x="194" y="190"/>
                    <a:pt x="194" y="189"/>
                  </a:cubicBezTo>
                  <a:cubicBezTo>
                    <a:pt x="194" y="187"/>
                    <a:pt x="194" y="184"/>
                    <a:pt x="194" y="182"/>
                  </a:cubicBezTo>
                  <a:cubicBezTo>
                    <a:pt x="195" y="181"/>
                    <a:pt x="197" y="179"/>
                    <a:pt x="197" y="177"/>
                  </a:cubicBezTo>
                  <a:cubicBezTo>
                    <a:pt x="197" y="176"/>
                    <a:pt x="197" y="174"/>
                    <a:pt x="197" y="173"/>
                  </a:cubicBezTo>
                  <a:cubicBezTo>
                    <a:pt x="196" y="172"/>
                    <a:pt x="194" y="171"/>
                    <a:pt x="194" y="170"/>
                  </a:cubicBezTo>
                  <a:cubicBezTo>
                    <a:pt x="193" y="169"/>
                    <a:pt x="194" y="166"/>
                    <a:pt x="194" y="165"/>
                  </a:cubicBezTo>
                  <a:cubicBezTo>
                    <a:pt x="193" y="163"/>
                    <a:pt x="190" y="161"/>
                    <a:pt x="189" y="159"/>
                  </a:cubicBezTo>
                  <a:cubicBezTo>
                    <a:pt x="189" y="158"/>
                    <a:pt x="188" y="156"/>
                    <a:pt x="188" y="155"/>
                  </a:cubicBezTo>
                  <a:cubicBezTo>
                    <a:pt x="187" y="154"/>
                    <a:pt x="189" y="151"/>
                    <a:pt x="188" y="149"/>
                  </a:cubicBezTo>
                  <a:cubicBezTo>
                    <a:pt x="188" y="148"/>
                    <a:pt x="185" y="147"/>
                    <a:pt x="185" y="146"/>
                  </a:cubicBezTo>
                  <a:cubicBezTo>
                    <a:pt x="184" y="145"/>
                    <a:pt x="183" y="143"/>
                    <a:pt x="183" y="142"/>
                  </a:cubicBezTo>
                  <a:cubicBezTo>
                    <a:pt x="184" y="141"/>
                    <a:pt x="186" y="140"/>
                    <a:pt x="187" y="139"/>
                  </a:cubicBezTo>
                  <a:cubicBezTo>
                    <a:pt x="188" y="138"/>
                    <a:pt x="187" y="135"/>
                    <a:pt x="188" y="133"/>
                  </a:cubicBezTo>
                  <a:cubicBezTo>
                    <a:pt x="189" y="132"/>
                    <a:pt x="191" y="131"/>
                    <a:pt x="192" y="131"/>
                  </a:cubicBezTo>
                  <a:cubicBezTo>
                    <a:pt x="193" y="130"/>
                    <a:pt x="195" y="130"/>
                    <a:pt x="196" y="129"/>
                  </a:cubicBezTo>
                  <a:cubicBezTo>
                    <a:pt x="197" y="129"/>
                    <a:pt x="198" y="127"/>
                    <a:pt x="199" y="126"/>
                  </a:cubicBezTo>
                  <a:cubicBezTo>
                    <a:pt x="200" y="126"/>
                    <a:pt x="203" y="128"/>
                    <a:pt x="204" y="127"/>
                  </a:cubicBezTo>
                  <a:cubicBezTo>
                    <a:pt x="205" y="127"/>
                    <a:pt x="207" y="124"/>
                    <a:pt x="207" y="123"/>
                  </a:cubicBezTo>
                  <a:cubicBezTo>
                    <a:pt x="208" y="122"/>
                    <a:pt x="209" y="120"/>
                    <a:pt x="210" y="119"/>
                  </a:cubicBezTo>
                  <a:cubicBezTo>
                    <a:pt x="210" y="118"/>
                    <a:pt x="209" y="115"/>
                    <a:pt x="210" y="114"/>
                  </a:cubicBezTo>
                  <a:cubicBezTo>
                    <a:pt x="210" y="113"/>
                    <a:pt x="211" y="112"/>
                    <a:pt x="212" y="112"/>
                  </a:cubicBezTo>
                  <a:cubicBezTo>
                    <a:pt x="213" y="111"/>
                    <a:pt x="215" y="111"/>
                    <a:pt x="216" y="110"/>
                  </a:cubicBezTo>
                  <a:cubicBezTo>
                    <a:pt x="217" y="110"/>
                    <a:pt x="219" y="108"/>
                    <a:pt x="219" y="108"/>
                  </a:cubicBezTo>
                  <a:cubicBezTo>
                    <a:pt x="220" y="107"/>
                    <a:pt x="222" y="105"/>
                    <a:pt x="222" y="104"/>
                  </a:cubicBezTo>
                  <a:cubicBezTo>
                    <a:pt x="223" y="103"/>
                    <a:pt x="224" y="101"/>
                    <a:pt x="225" y="99"/>
                  </a:cubicBezTo>
                  <a:cubicBezTo>
                    <a:pt x="225" y="98"/>
                    <a:pt x="225" y="95"/>
                    <a:pt x="225" y="94"/>
                  </a:cubicBezTo>
                  <a:cubicBezTo>
                    <a:pt x="226" y="94"/>
                    <a:pt x="227" y="93"/>
                    <a:pt x="227" y="92"/>
                  </a:cubicBezTo>
                  <a:cubicBezTo>
                    <a:pt x="228" y="92"/>
                    <a:pt x="229" y="90"/>
                    <a:pt x="229" y="90"/>
                  </a:cubicBezTo>
                  <a:cubicBezTo>
                    <a:pt x="230" y="88"/>
                    <a:pt x="231" y="85"/>
                    <a:pt x="230" y="84"/>
                  </a:cubicBezTo>
                  <a:cubicBezTo>
                    <a:pt x="230" y="83"/>
                    <a:pt x="228" y="82"/>
                    <a:pt x="227" y="81"/>
                  </a:cubicBezTo>
                  <a:cubicBezTo>
                    <a:pt x="227" y="81"/>
                    <a:pt x="226" y="79"/>
                    <a:pt x="226" y="78"/>
                  </a:cubicBezTo>
                  <a:cubicBezTo>
                    <a:pt x="226" y="77"/>
                    <a:pt x="229" y="77"/>
                    <a:pt x="230" y="76"/>
                  </a:cubicBezTo>
                  <a:cubicBezTo>
                    <a:pt x="230" y="74"/>
                    <a:pt x="230" y="71"/>
                    <a:pt x="230" y="70"/>
                  </a:cubicBezTo>
                  <a:cubicBezTo>
                    <a:pt x="229" y="68"/>
                    <a:pt x="228" y="65"/>
                    <a:pt x="227" y="64"/>
                  </a:cubicBezTo>
                  <a:cubicBezTo>
                    <a:pt x="226" y="63"/>
                    <a:pt x="222" y="62"/>
                    <a:pt x="220" y="60"/>
                  </a:cubicBezTo>
                  <a:cubicBezTo>
                    <a:pt x="220" y="59"/>
                    <a:pt x="219" y="56"/>
                    <a:pt x="218" y="55"/>
                  </a:cubicBezTo>
                  <a:cubicBezTo>
                    <a:pt x="218" y="54"/>
                    <a:pt x="215" y="53"/>
                    <a:pt x="215" y="53"/>
                  </a:cubicBezTo>
                  <a:cubicBezTo>
                    <a:pt x="214" y="52"/>
                    <a:pt x="213" y="50"/>
                    <a:pt x="212" y="49"/>
                  </a:cubicBezTo>
                  <a:cubicBezTo>
                    <a:pt x="212" y="48"/>
                    <a:pt x="212" y="45"/>
                    <a:pt x="213" y="44"/>
                  </a:cubicBezTo>
                  <a:cubicBezTo>
                    <a:pt x="214" y="43"/>
                    <a:pt x="217" y="42"/>
                    <a:pt x="217" y="41"/>
                  </a:cubicBezTo>
                  <a:cubicBezTo>
                    <a:pt x="217" y="39"/>
                    <a:pt x="216" y="37"/>
                    <a:pt x="216" y="35"/>
                  </a:cubicBezTo>
                  <a:cubicBezTo>
                    <a:pt x="216" y="33"/>
                    <a:pt x="216" y="27"/>
                    <a:pt x="216" y="25"/>
                  </a:cubicBezTo>
                  <a:cubicBezTo>
                    <a:pt x="217" y="24"/>
                    <a:pt x="218" y="22"/>
                    <a:pt x="219" y="20"/>
                  </a:cubicBezTo>
                  <a:cubicBezTo>
                    <a:pt x="219" y="19"/>
                    <a:pt x="219" y="16"/>
                    <a:pt x="219" y="15"/>
                  </a:cubicBezTo>
                  <a:cubicBezTo>
                    <a:pt x="218" y="14"/>
                    <a:pt x="216" y="13"/>
                    <a:pt x="216" y="13"/>
                  </a:cubicBezTo>
                  <a:cubicBezTo>
                    <a:pt x="215" y="12"/>
                    <a:pt x="215" y="9"/>
                    <a:pt x="214" y="9"/>
                  </a:cubicBezTo>
                  <a:cubicBezTo>
                    <a:pt x="213" y="7"/>
                    <a:pt x="211" y="6"/>
                    <a:pt x="210" y="5"/>
                  </a:cubicBezTo>
                  <a:cubicBezTo>
                    <a:pt x="210" y="4"/>
                    <a:pt x="211" y="0"/>
                    <a:pt x="211" y="0"/>
                  </a:cubicBezTo>
                  <a:cubicBezTo>
                    <a:pt x="198" y="3"/>
                    <a:pt x="198" y="3"/>
                    <a:pt x="198" y="3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81" y="39"/>
                    <a:pt x="81" y="39"/>
                    <a:pt x="81" y="39"/>
                  </a:cubicBezTo>
                  <a:cubicBezTo>
                    <a:pt x="0" y="64"/>
                    <a:pt x="0" y="64"/>
                    <a:pt x="0" y="6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83" name="Freeform 82"/>
            <p:cNvSpPr>
              <a:spLocks/>
            </p:cNvSpPr>
            <p:nvPr/>
          </p:nvSpPr>
          <p:spPr bwMode="auto">
            <a:xfrm>
              <a:off x="6045200" y="2127250"/>
              <a:ext cx="188912" cy="396875"/>
            </a:xfrm>
            <a:custGeom>
              <a:avLst/>
              <a:gdLst>
                <a:gd name="T0" fmla="*/ 193 w 224"/>
                <a:gd name="T1" fmla="*/ 328 h 471"/>
                <a:gd name="T2" fmla="*/ 175 w 224"/>
                <a:gd name="T3" fmla="*/ 316 h 471"/>
                <a:gd name="T4" fmla="*/ 169 w 224"/>
                <a:gd name="T5" fmla="*/ 290 h 471"/>
                <a:gd name="T6" fmla="*/ 93 w 224"/>
                <a:gd name="T7" fmla="*/ 83 h 471"/>
                <a:gd name="T8" fmla="*/ 56 w 224"/>
                <a:gd name="T9" fmla="*/ 11 h 471"/>
                <a:gd name="T10" fmla="*/ 41 w 224"/>
                <a:gd name="T11" fmla="*/ 6 h 471"/>
                <a:gd name="T12" fmla="*/ 32 w 224"/>
                <a:gd name="T13" fmla="*/ 12 h 471"/>
                <a:gd name="T14" fmla="*/ 21 w 224"/>
                <a:gd name="T15" fmla="*/ 20 h 471"/>
                <a:gd name="T16" fmla="*/ 28 w 224"/>
                <a:gd name="T17" fmla="*/ 33 h 471"/>
                <a:gd name="T18" fmla="*/ 23 w 224"/>
                <a:gd name="T19" fmla="*/ 51 h 471"/>
                <a:gd name="T20" fmla="*/ 29 w 224"/>
                <a:gd name="T21" fmla="*/ 63 h 471"/>
                <a:gd name="T22" fmla="*/ 33 w 224"/>
                <a:gd name="T23" fmla="*/ 70 h 471"/>
                <a:gd name="T24" fmla="*/ 35 w 224"/>
                <a:gd name="T25" fmla="*/ 86 h 471"/>
                <a:gd name="T26" fmla="*/ 35 w 224"/>
                <a:gd name="T27" fmla="*/ 103 h 471"/>
                <a:gd name="T28" fmla="*/ 31 w 224"/>
                <a:gd name="T29" fmla="*/ 110 h 471"/>
                <a:gd name="T30" fmla="*/ 37 w 224"/>
                <a:gd name="T31" fmla="*/ 118 h 471"/>
                <a:gd name="T32" fmla="*/ 47 w 224"/>
                <a:gd name="T33" fmla="*/ 139 h 471"/>
                <a:gd name="T34" fmla="*/ 44 w 224"/>
                <a:gd name="T35" fmla="*/ 157 h 471"/>
                <a:gd name="T36" fmla="*/ 43 w 224"/>
                <a:gd name="T37" fmla="*/ 162 h 471"/>
                <a:gd name="T38" fmla="*/ 28 w 224"/>
                <a:gd name="T39" fmla="*/ 177 h 471"/>
                <a:gd name="T40" fmla="*/ 25 w 224"/>
                <a:gd name="T41" fmla="*/ 187 h 471"/>
                <a:gd name="T42" fmla="*/ 14 w 224"/>
                <a:gd name="T43" fmla="*/ 193 h 471"/>
                <a:gd name="T44" fmla="*/ 6 w 224"/>
                <a:gd name="T45" fmla="*/ 197 h 471"/>
                <a:gd name="T46" fmla="*/ 6 w 224"/>
                <a:gd name="T47" fmla="*/ 208 h 471"/>
                <a:gd name="T48" fmla="*/ 8 w 224"/>
                <a:gd name="T49" fmla="*/ 219 h 471"/>
                <a:gd name="T50" fmla="*/ 15 w 224"/>
                <a:gd name="T51" fmla="*/ 240 h 471"/>
                <a:gd name="T52" fmla="*/ 12 w 224"/>
                <a:gd name="T53" fmla="*/ 251 h 471"/>
                <a:gd name="T54" fmla="*/ 14 w 224"/>
                <a:gd name="T55" fmla="*/ 268 h 471"/>
                <a:gd name="T56" fmla="*/ 10 w 224"/>
                <a:gd name="T57" fmla="*/ 277 h 471"/>
                <a:gd name="T58" fmla="*/ 11 w 224"/>
                <a:gd name="T59" fmla="*/ 291 h 471"/>
                <a:gd name="T60" fmla="*/ 5 w 224"/>
                <a:gd name="T61" fmla="*/ 305 h 471"/>
                <a:gd name="T62" fmla="*/ 3 w 224"/>
                <a:gd name="T63" fmla="*/ 312 h 471"/>
                <a:gd name="T64" fmla="*/ 4 w 224"/>
                <a:gd name="T65" fmla="*/ 325 h 471"/>
                <a:gd name="T66" fmla="*/ 0 w 224"/>
                <a:gd name="T67" fmla="*/ 335 h 471"/>
                <a:gd name="T68" fmla="*/ 3 w 224"/>
                <a:gd name="T69" fmla="*/ 345 h 471"/>
                <a:gd name="T70" fmla="*/ 6 w 224"/>
                <a:gd name="T71" fmla="*/ 363 h 471"/>
                <a:gd name="T72" fmla="*/ 9 w 224"/>
                <a:gd name="T73" fmla="*/ 374 h 471"/>
                <a:gd name="T74" fmla="*/ 9 w 224"/>
                <a:gd name="T75" fmla="*/ 390 h 471"/>
                <a:gd name="T76" fmla="*/ 12 w 224"/>
                <a:gd name="T77" fmla="*/ 404 h 471"/>
                <a:gd name="T78" fmla="*/ 14 w 224"/>
                <a:gd name="T79" fmla="*/ 408 h 471"/>
                <a:gd name="T80" fmla="*/ 16 w 224"/>
                <a:gd name="T81" fmla="*/ 425 h 471"/>
                <a:gd name="T82" fmla="*/ 14 w 224"/>
                <a:gd name="T83" fmla="*/ 444 h 471"/>
                <a:gd name="T84" fmla="*/ 13 w 224"/>
                <a:gd name="T85" fmla="*/ 458 h 471"/>
                <a:gd name="T86" fmla="*/ 18 w 224"/>
                <a:gd name="T87" fmla="*/ 464 h 471"/>
                <a:gd name="T88" fmla="*/ 33 w 224"/>
                <a:gd name="T89" fmla="*/ 471 h 471"/>
                <a:gd name="T90" fmla="*/ 176 w 224"/>
                <a:gd name="T91" fmla="*/ 425 h 471"/>
                <a:gd name="T92" fmla="*/ 187 w 224"/>
                <a:gd name="T93" fmla="*/ 409 h 471"/>
                <a:gd name="T94" fmla="*/ 190 w 224"/>
                <a:gd name="T95" fmla="*/ 402 h 471"/>
                <a:gd name="T96" fmla="*/ 200 w 224"/>
                <a:gd name="T97" fmla="*/ 395 h 471"/>
                <a:gd name="T98" fmla="*/ 214 w 224"/>
                <a:gd name="T99" fmla="*/ 390 h 471"/>
                <a:gd name="T100" fmla="*/ 221 w 224"/>
                <a:gd name="T101" fmla="*/ 378 h 471"/>
                <a:gd name="T102" fmla="*/ 224 w 224"/>
                <a:gd name="T103" fmla="*/ 355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4" h="471">
                  <a:moveTo>
                    <a:pt x="216" y="355"/>
                  </a:moveTo>
                  <a:cubicBezTo>
                    <a:pt x="204" y="349"/>
                    <a:pt x="204" y="349"/>
                    <a:pt x="204" y="349"/>
                  </a:cubicBezTo>
                  <a:cubicBezTo>
                    <a:pt x="202" y="330"/>
                    <a:pt x="202" y="330"/>
                    <a:pt x="202" y="330"/>
                  </a:cubicBezTo>
                  <a:cubicBezTo>
                    <a:pt x="202" y="330"/>
                    <a:pt x="195" y="329"/>
                    <a:pt x="193" y="328"/>
                  </a:cubicBezTo>
                  <a:cubicBezTo>
                    <a:pt x="192" y="327"/>
                    <a:pt x="189" y="326"/>
                    <a:pt x="187" y="325"/>
                  </a:cubicBezTo>
                  <a:cubicBezTo>
                    <a:pt x="186" y="324"/>
                    <a:pt x="185" y="320"/>
                    <a:pt x="183" y="319"/>
                  </a:cubicBezTo>
                  <a:cubicBezTo>
                    <a:pt x="182" y="319"/>
                    <a:pt x="180" y="319"/>
                    <a:pt x="179" y="319"/>
                  </a:cubicBezTo>
                  <a:cubicBezTo>
                    <a:pt x="178" y="319"/>
                    <a:pt x="176" y="317"/>
                    <a:pt x="175" y="316"/>
                  </a:cubicBezTo>
                  <a:cubicBezTo>
                    <a:pt x="174" y="315"/>
                    <a:pt x="172" y="311"/>
                    <a:pt x="172" y="310"/>
                  </a:cubicBezTo>
                  <a:cubicBezTo>
                    <a:pt x="171" y="308"/>
                    <a:pt x="171" y="305"/>
                    <a:pt x="171" y="303"/>
                  </a:cubicBezTo>
                  <a:cubicBezTo>
                    <a:pt x="171" y="301"/>
                    <a:pt x="171" y="298"/>
                    <a:pt x="171" y="296"/>
                  </a:cubicBezTo>
                  <a:cubicBezTo>
                    <a:pt x="171" y="295"/>
                    <a:pt x="169" y="291"/>
                    <a:pt x="169" y="290"/>
                  </a:cubicBezTo>
                  <a:cubicBezTo>
                    <a:pt x="169" y="288"/>
                    <a:pt x="168" y="285"/>
                    <a:pt x="168" y="284"/>
                  </a:cubicBezTo>
                  <a:cubicBezTo>
                    <a:pt x="167" y="283"/>
                    <a:pt x="164" y="281"/>
                    <a:pt x="164" y="281"/>
                  </a:cubicBezTo>
                  <a:cubicBezTo>
                    <a:pt x="154" y="255"/>
                    <a:pt x="154" y="255"/>
                    <a:pt x="154" y="255"/>
                  </a:cubicBezTo>
                  <a:cubicBezTo>
                    <a:pt x="93" y="83"/>
                    <a:pt x="93" y="83"/>
                    <a:pt x="93" y="83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0"/>
                    <a:pt x="59" y="1"/>
                    <a:pt x="58" y="2"/>
                  </a:cubicBezTo>
                  <a:cubicBezTo>
                    <a:pt x="58" y="3"/>
                    <a:pt x="59" y="7"/>
                    <a:pt x="58" y="8"/>
                  </a:cubicBezTo>
                  <a:cubicBezTo>
                    <a:pt x="58" y="9"/>
                    <a:pt x="56" y="10"/>
                    <a:pt x="56" y="11"/>
                  </a:cubicBezTo>
                  <a:cubicBezTo>
                    <a:pt x="55" y="11"/>
                    <a:pt x="53" y="10"/>
                    <a:pt x="52" y="10"/>
                  </a:cubicBezTo>
                  <a:cubicBezTo>
                    <a:pt x="51" y="10"/>
                    <a:pt x="48" y="12"/>
                    <a:pt x="47" y="12"/>
                  </a:cubicBezTo>
                  <a:cubicBezTo>
                    <a:pt x="46" y="12"/>
                    <a:pt x="44" y="11"/>
                    <a:pt x="43" y="10"/>
                  </a:cubicBezTo>
                  <a:cubicBezTo>
                    <a:pt x="42" y="9"/>
                    <a:pt x="41" y="7"/>
                    <a:pt x="41" y="6"/>
                  </a:cubicBezTo>
                  <a:cubicBezTo>
                    <a:pt x="40" y="5"/>
                    <a:pt x="38" y="3"/>
                    <a:pt x="37" y="3"/>
                  </a:cubicBezTo>
                  <a:cubicBezTo>
                    <a:pt x="36" y="3"/>
                    <a:pt x="35" y="5"/>
                    <a:pt x="35" y="5"/>
                  </a:cubicBezTo>
                  <a:cubicBezTo>
                    <a:pt x="34" y="6"/>
                    <a:pt x="33" y="7"/>
                    <a:pt x="33" y="8"/>
                  </a:cubicBezTo>
                  <a:cubicBezTo>
                    <a:pt x="32" y="9"/>
                    <a:pt x="32" y="11"/>
                    <a:pt x="32" y="12"/>
                  </a:cubicBezTo>
                  <a:cubicBezTo>
                    <a:pt x="31" y="12"/>
                    <a:pt x="30" y="14"/>
                    <a:pt x="29" y="15"/>
                  </a:cubicBezTo>
                  <a:cubicBezTo>
                    <a:pt x="28" y="16"/>
                    <a:pt x="27" y="17"/>
                    <a:pt x="25" y="18"/>
                  </a:cubicBezTo>
                  <a:cubicBezTo>
                    <a:pt x="24" y="18"/>
                    <a:pt x="22" y="17"/>
                    <a:pt x="21" y="18"/>
                  </a:cubicBezTo>
                  <a:cubicBezTo>
                    <a:pt x="21" y="19"/>
                    <a:pt x="21" y="20"/>
                    <a:pt x="21" y="20"/>
                  </a:cubicBezTo>
                  <a:cubicBezTo>
                    <a:pt x="22" y="21"/>
                    <a:pt x="22" y="22"/>
                    <a:pt x="23" y="23"/>
                  </a:cubicBezTo>
                  <a:cubicBezTo>
                    <a:pt x="24" y="24"/>
                    <a:pt x="27" y="23"/>
                    <a:pt x="28" y="24"/>
                  </a:cubicBezTo>
                  <a:cubicBezTo>
                    <a:pt x="28" y="25"/>
                    <a:pt x="28" y="27"/>
                    <a:pt x="28" y="28"/>
                  </a:cubicBezTo>
                  <a:cubicBezTo>
                    <a:pt x="28" y="29"/>
                    <a:pt x="27" y="32"/>
                    <a:pt x="28" y="33"/>
                  </a:cubicBezTo>
                  <a:cubicBezTo>
                    <a:pt x="28" y="34"/>
                    <a:pt x="29" y="37"/>
                    <a:pt x="29" y="37"/>
                  </a:cubicBezTo>
                  <a:cubicBezTo>
                    <a:pt x="29" y="37"/>
                    <a:pt x="29" y="41"/>
                    <a:pt x="28" y="42"/>
                  </a:cubicBezTo>
                  <a:cubicBezTo>
                    <a:pt x="27" y="43"/>
                    <a:pt x="25" y="45"/>
                    <a:pt x="25" y="46"/>
                  </a:cubicBezTo>
                  <a:cubicBezTo>
                    <a:pt x="24" y="47"/>
                    <a:pt x="23" y="50"/>
                    <a:pt x="23" y="51"/>
                  </a:cubicBezTo>
                  <a:cubicBezTo>
                    <a:pt x="23" y="52"/>
                    <a:pt x="24" y="54"/>
                    <a:pt x="24" y="55"/>
                  </a:cubicBezTo>
                  <a:cubicBezTo>
                    <a:pt x="24" y="55"/>
                    <a:pt x="24" y="55"/>
                    <a:pt x="25" y="56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29" y="63"/>
                    <a:pt x="28" y="63"/>
                    <a:pt x="28" y="64"/>
                  </a:cubicBezTo>
                  <a:cubicBezTo>
                    <a:pt x="29" y="65"/>
                    <a:pt x="31" y="65"/>
                    <a:pt x="31" y="67"/>
                  </a:cubicBezTo>
                  <a:cubicBezTo>
                    <a:pt x="32" y="68"/>
                    <a:pt x="33" y="69"/>
                    <a:pt x="33" y="70"/>
                  </a:cubicBezTo>
                  <a:cubicBezTo>
                    <a:pt x="33" y="70"/>
                    <a:pt x="33" y="70"/>
                    <a:pt x="33" y="70"/>
                  </a:cubicBezTo>
                  <a:cubicBezTo>
                    <a:pt x="33" y="70"/>
                    <a:pt x="33" y="70"/>
                    <a:pt x="33" y="70"/>
                  </a:cubicBezTo>
                  <a:cubicBezTo>
                    <a:pt x="34" y="71"/>
                    <a:pt x="36" y="72"/>
                    <a:pt x="36" y="74"/>
                  </a:cubicBezTo>
                  <a:cubicBezTo>
                    <a:pt x="38" y="77"/>
                    <a:pt x="37" y="82"/>
                    <a:pt x="37" y="83"/>
                  </a:cubicBezTo>
                  <a:cubicBezTo>
                    <a:pt x="36" y="84"/>
                    <a:pt x="35" y="85"/>
                    <a:pt x="35" y="86"/>
                  </a:cubicBezTo>
                  <a:cubicBezTo>
                    <a:pt x="35" y="87"/>
                    <a:pt x="34" y="87"/>
                    <a:pt x="34" y="87"/>
                  </a:cubicBezTo>
                  <a:cubicBezTo>
                    <a:pt x="34" y="89"/>
                    <a:pt x="34" y="93"/>
                    <a:pt x="34" y="96"/>
                  </a:cubicBezTo>
                  <a:cubicBezTo>
                    <a:pt x="34" y="96"/>
                    <a:pt x="34" y="96"/>
                    <a:pt x="34" y="97"/>
                  </a:cubicBezTo>
                  <a:cubicBezTo>
                    <a:pt x="35" y="99"/>
                    <a:pt x="36" y="101"/>
                    <a:pt x="35" y="103"/>
                  </a:cubicBezTo>
                  <a:cubicBezTo>
                    <a:pt x="34" y="106"/>
                    <a:pt x="32" y="107"/>
                    <a:pt x="31" y="108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0" y="108"/>
                    <a:pt x="30" y="109"/>
                    <a:pt x="30" y="109"/>
                  </a:cubicBezTo>
                  <a:cubicBezTo>
                    <a:pt x="31" y="109"/>
                    <a:pt x="31" y="110"/>
                    <a:pt x="31" y="110"/>
                  </a:cubicBezTo>
                  <a:cubicBezTo>
                    <a:pt x="31" y="110"/>
                    <a:pt x="32" y="110"/>
                    <a:pt x="32" y="110"/>
                  </a:cubicBezTo>
                  <a:cubicBezTo>
                    <a:pt x="33" y="111"/>
                    <a:pt x="34" y="112"/>
                    <a:pt x="35" y="113"/>
                  </a:cubicBezTo>
                  <a:cubicBezTo>
                    <a:pt x="36" y="114"/>
                    <a:pt x="37" y="116"/>
                    <a:pt x="37" y="117"/>
                  </a:cubicBezTo>
                  <a:cubicBezTo>
                    <a:pt x="37" y="117"/>
                    <a:pt x="37" y="118"/>
                    <a:pt x="37" y="118"/>
                  </a:cubicBezTo>
                  <a:cubicBezTo>
                    <a:pt x="38" y="118"/>
                    <a:pt x="38" y="118"/>
                    <a:pt x="39" y="118"/>
                  </a:cubicBezTo>
                  <a:cubicBezTo>
                    <a:pt x="41" y="119"/>
                    <a:pt x="43" y="120"/>
                    <a:pt x="44" y="122"/>
                  </a:cubicBezTo>
                  <a:cubicBezTo>
                    <a:pt x="47" y="124"/>
                    <a:pt x="48" y="129"/>
                    <a:pt x="48" y="130"/>
                  </a:cubicBezTo>
                  <a:cubicBezTo>
                    <a:pt x="48" y="132"/>
                    <a:pt x="49" y="136"/>
                    <a:pt x="47" y="139"/>
                  </a:cubicBezTo>
                  <a:cubicBezTo>
                    <a:pt x="47" y="139"/>
                    <a:pt x="47" y="140"/>
                    <a:pt x="46" y="140"/>
                  </a:cubicBezTo>
                  <a:cubicBezTo>
                    <a:pt x="47" y="141"/>
                    <a:pt x="48" y="142"/>
                    <a:pt x="48" y="143"/>
                  </a:cubicBezTo>
                  <a:cubicBezTo>
                    <a:pt x="50" y="147"/>
                    <a:pt x="47" y="153"/>
                    <a:pt x="47" y="153"/>
                  </a:cubicBezTo>
                  <a:cubicBezTo>
                    <a:pt x="47" y="154"/>
                    <a:pt x="45" y="155"/>
                    <a:pt x="44" y="157"/>
                  </a:cubicBezTo>
                  <a:cubicBezTo>
                    <a:pt x="44" y="157"/>
                    <a:pt x="44" y="157"/>
                    <a:pt x="44" y="157"/>
                  </a:cubicBezTo>
                  <a:cubicBezTo>
                    <a:pt x="44" y="157"/>
                    <a:pt x="43" y="157"/>
                    <a:pt x="43" y="158"/>
                  </a:cubicBezTo>
                  <a:cubicBezTo>
                    <a:pt x="43" y="158"/>
                    <a:pt x="43" y="158"/>
                    <a:pt x="43" y="158"/>
                  </a:cubicBezTo>
                  <a:cubicBezTo>
                    <a:pt x="43" y="159"/>
                    <a:pt x="43" y="161"/>
                    <a:pt x="43" y="162"/>
                  </a:cubicBezTo>
                  <a:cubicBezTo>
                    <a:pt x="42" y="164"/>
                    <a:pt x="40" y="167"/>
                    <a:pt x="40" y="168"/>
                  </a:cubicBezTo>
                  <a:cubicBezTo>
                    <a:pt x="38" y="170"/>
                    <a:pt x="36" y="172"/>
                    <a:pt x="36" y="172"/>
                  </a:cubicBezTo>
                  <a:cubicBezTo>
                    <a:pt x="34" y="175"/>
                    <a:pt x="32" y="175"/>
                    <a:pt x="32" y="176"/>
                  </a:cubicBezTo>
                  <a:cubicBezTo>
                    <a:pt x="30" y="176"/>
                    <a:pt x="29" y="177"/>
                    <a:pt x="28" y="177"/>
                  </a:cubicBezTo>
                  <a:cubicBezTo>
                    <a:pt x="28" y="177"/>
                    <a:pt x="28" y="177"/>
                    <a:pt x="28" y="177"/>
                  </a:cubicBezTo>
                  <a:cubicBezTo>
                    <a:pt x="28" y="177"/>
                    <a:pt x="28" y="177"/>
                    <a:pt x="28" y="177"/>
                  </a:cubicBezTo>
                  <a:cubicBezTo>
                    <a:pt x="28" y="179"/>
                    <a:pt x="28" y="180"/>
                    <a:pt x="28" y="181"/>
                  </a:cubicBezTo>
                  <a:cubicBezTo>
                    <a:pt x="27" y="184"/>
                    <a:pt x="25" y="187"/>
                    <a:pt x="25" y="187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23" y="190"/>
                    <a:pt x="21" y="192"/>
                    <a:pt x="19" y="193"/>
                  </a:cubicBezTo>
                  <a:cubicBezTo>
                    <a:pt x="18" y="193"/>
                    <a:pt x="17" y="193"/>
                    <a:pt x="16" y="193"/>
                  </a:cubicBezTo>
                  <a:cubicBezTo>
                    <a:pt x="15" y="193"/>
                    <a:pt x="14" y="193"/>
                    <a:pt x="14" y="193"/>
                  </a:cubicBezTo>
                  <a:cubicBezTo>
                    <a:pt x="13" y="193"/>
                    <a:pt x="13" y="194"/>
                    <a:pt x="12" y="194"/>
                  </a:cubicBezTo>
                  <a:cubicBezTo>
                    <a:pt x="11" y="195"/>
                    <a:pt x="9" y="195"/>
                    <a:pt x="8" y="196"/>
                  </a:cubicBezTo>
                  <a:cubicBezTo>
                    <a:pt x="8" y="196"/>
                    <a:pt x="7" y="196"/>
                    <a:pt x="7" y="196"/>
                  </a:cubicBezTo>
                  <a:cubicBezTo>
                    <a:pt x="6" y="197"/>
                    <a:pt x="6" y="197"/>
                    <a:pt x="6" y="197"/>
                  </a:cubicBezTo>
                  <a:cubicBezTo>
                    <a:pt x="6" y="197"/>
                    <a:pt x="6" y="198"/>
                    <a:pt x="6" y="198"/>
                  </a:cubicBezTo>
                  <a:cubicBezTo>
                    <a:pt x="5" y="199"/>
                    <a:pt x="5" y="201"/>
                    <a:pt x="4" y="203"/>
                  </a:cubicBezTo>
                  <a:cubicBezTo>
                    <a:pt x="4" y="204"/>
                    <a:pt x="3" y="204"/>
                    <a:pt x="3" y="205"/>
                  </a:cubicBezTo>
                  <a:cubicBezTo>
                    <a:pt x="4" y="205"/>
                    <a:pt x="5" y="207"/>
                    <a:pt x="6" y="208"/>
                  </a:cubicBezTo>
                  <a:cubicBezTo>
                    <a:pt x="7" y="210"/>
                    <a:pt x="6" y="213"/>
                    <a:pt x="6" y="214"/>
                  </a:cubicBezTo>
                  <a:cubicBezTo>
                    <a:pt x="6" y="215"/>
                    <a:pt x="6" y="215"/>
                    <a:pt x="6" y="215"/>
                  </a:cubicBezTo>
                  <a:cubicBezTo>
                    <a:pt x="6" y="216"/>
                    <a:pt x="6" y="217"/>
                    <a:pt x="7" y="218"/>
                  </a:cubicBezTo>
                  <a:cubicBezTo>
                    <a:pt x="7" y="218"/>
                    <a:pt x="8" y="219"/>
                    <a:pt x="8" y="219"/>
                  </a:cubicBezTo>
                  <a:cubicBezTo>
                    <a:pt x="10" y="221"/>
                    <a:pt x="11" y="223"/>
                    <a:pt x="12" y="225"/>
                  </a:cubicBezTo>
                  <a:cubicBezTo>
                    <a:pt x="12" y="226"/>
                    <a:pt x="12" y="228"/>
                    <a:pt x="12" y="229"/>
                  </a:cubicBezTo>
                  <a:cubicBezTo>
                    <a:pt x="13" y="229"/>
                    <a:pt x="14" y="230"/>
                    <a:pt x="14" y="232"/>
                  </a:cubicBezTo>
                  <a:cubicBezTo>
                    <a:pt x="15" y="234"/>
                    <a:pt x="16" y="237"/>
                    <a:pt x="15" y="240"/>
                  </a:cubicBezTo>
                  <a:cubicBezTo>
                    <a:pt x="15" y="241"/>
                    <a:pt x="14" y="243"/>
                    <a:pt x="13" y="244"/>
                  </a:cubicBezTo>
                  <a:cubicBezTo>
                    <a:pt x="13" y="244"/>
                    <a:pt x="12" y="244"/>
                    <a:pt x="12" y="245"/>
                  </a:cubicBezTo>
                  <a:cubicBezTo>
                    <a:pt x="12" y="245"/>
                    <a:pt x="12" y="246"/>
                    <a:pt x="12" y="247"/>
                  </a:cubicBezTo>
                  <a:cubicBezTo>
                    <a:pt x="12" y="248"/>
                    <a:pt x="12" y="249"/>
                    <a:pt x="12" y="251"/>
                  </a:cubicBezTo>
                  <a:cubicBezTo>
                    <a:pt x="12" y="251"/>
                    <a:pt x="12" y="252"/>
                    <a:pt x="12" y="253"/>
                  </a:cubicBezTo>
                  <a:cubicBezTo>
                    <a:pt x="13" y="254"/>
                    <a:pt x="14" y="255"/>
                    <a:pt x="15" y="257"/>
                  </a:cubicBezTo>
                  <a:cubicBezTo>
                    <a:pt x="15" y="259"/>
                    <a:pt x="14" y="261"/>
                    <a:pt x="13" y="262"/>
                  </a:cubicBezTo>
                  <a:cubicBezTo>
                    <a:pt x="14" y="264"/>
                    <a:pt x="15" y="266"/>
                    <a:pt x="14" y="268"/>
                  </a:cubicBezTo>
                  <a:cubicBezTo>
                    <a:pt x="13" y="270"/>
                    <a:pt x="12" y="272"/>
                    <a:pt x="11" y="272"/>
                  </a:cubicBezTo>
                  <a:cubicBezTo>
                    <a:pt x="10" y="273"/>
                    <a:pt x="10" y="273"/>
                    <a:pt x="10" y="274"/>
                  </a:cubicBezTo>
                  <a:cubicBezTo>
                    <a:pt x="10" y="274"/>
                    <a:pt x="10" y="275"/>
                    <a:pt x="10" y="275"/>
                  </a:cubicBezTo>
                  <a:cubicBezTo>
                    <a:pt x="10" y="275"/>
                    <a:pt x="10" y="276"/>
                    <a:pt x="10" y="277"/>
                  </a:cubicBezTo>
                  <a:cubicBezTo>
                    <a:pt x="9" y="277"/>
                    <a:pt x="9" y="279"/>
                    <a:pt x="9" y="279"/>
                  </a:cubicBezTo>
                  <a:cubicBezTo>
                    <a:pt x="9" y="280"/>
                    <a:pt x="9" y="280"/>
                    <a:pt x="10" y="280"/>
                  </a:cubicBezTo>
                  <a:cubicBezTo>
                    <a:pt x="10" y="282"/>
                    <a:pt x="11" y="283"/>
                    <a:pt x="12" y="285"/>
                  </a:cubicBezTo>
                  <a:cubicBezTo>
                    <a:pt x="12" y="287"/>
                    <a:pt x="11" y="289"/>
                    <a:pt x="11" y="291"/>
                  </a:cubicBezTo>
                  <a:cubicBezTo>
                    <a:pt x="11" y="292"/>
                    <a:pt x="10" y="292"/>
                    <a:pt x="10" y="293"/>
                  </a:cubicBezTo>
                  <a:cubicBezTo>
                    <a:pt x="10" y="293"/>
                    <a:pt x="10" y="294"/>
                    <a:pt x="10" y="294"/>
                  </a:cubicBezTo>
                  <a:cubicBezTo>
                    <a:pt x="10" y="297"/>
                    <a:pt x="10" y="299"/>
                    <a:pt x="9" y="301"/>
                  </a:cubicBezTo>
                  <a:cubicBezTo>
                    <a:pt x="8" y="303"/>
                    <a:pt x="7" y="304"/>
                    <a:pt x="5" y="305"/>
                  </a:cubicBezTo>
                  <a:cubicBezTo>
                    <a:pt x="5" y="306"/>
                    <a:pt x="4" y="306"/>
                    <a:pt x="4" y="306"/>
                  </a:cubicBezTo>
                  <a:cubicBezTo>
                    <a:pt x="4" y="307"/>
                    <a:pt x="4" y="307"/>
                    <a:pt x="4" y="307"/>
                  </a:cubicBezTo>
                  <a:cubicBezTo>
                    <a:pt x="4" y="307"/>
                    <a:pt x="3" y="308"/>
                    <a:pt x="3" y="308"/>
                  </a:cubicBezTo>
                  <a:cubicBezTo>
                    <a:pt x="3" y="309"/>
                    <a:pt x="3" y="311"/>
                    <a:pt x="3" y="312"/>
                  </a:cubicBezTo>
                  <a:cubicBezTo>
                    <a:pt x="3" y="312"/>
                    <a:pt x="3" y="313"/>
                    <a:pt x="3" y="314"/>
                  </a:cubicBezTo>
                  <a:cubicBezTo>
                    <a:pt x="4" y="315"/>
                    <a:pt x="5" y="317"/>
                    <a:pt x="5" y="319"/>
                  </a:cubicBezTo>
                  <a:cubicBezTo>
                    <a:pt x="5" y="321"/>
                    <a:pt x="4" y="322"/>
                    <a:pt x="4" y="324"/>
                  </a:cubicBezTo>
                  <a:cubicBezTo>
                    <a:pt x="4" y="324"/>
                    <a:pt x="4" y="324"/>
                    <a:pt x="4" y="325"/>
                  </a:cubicBezTo>
                  <a:cubicBezTo>
                    <a:pt x="3" y="325"/>
                    <a:pt x="3" y="326"/>
                    <a:pt x="3" y="326"/>
                  </a:cubicBezTo>
                  <a:cubicBezTo>
                    <a:pt x="3" y="328"/>
                    <a:pt x="3" y="329"/>
                    <a:pt x="3" y="331"/>
                  </a:cubicBezTo>
                  <a:cubicBezTo>
                    <a:pt x="2" y="332"/>
                    <a:pt x="1" y="334"/>
                    <a:pt x="0" y="335"/>
                  </a:cubicBezTo>
                  <a:cubicBezTo>
                    <a:pt x="0" y="335"/>
                    <a:pt x="0" y="335"/>
                    <a:pt x="0" y="335"/>
                  </a:cubicBezTo>
                  <a:cubicBezTo>
                    <a:pt x="0" y="336"/>
                    <a:pt x="1" y="337"/>
                    <a:pt x="1" y="338"/>
                  </a:cubicBezTo>
                  <a:cubicBezTo>
                    <a:pt x="2" y="339"/>
                    <a:pt x="2" y="341"/>
                    <a:pt x="2" y="342"/>
                  </a:cubicBezTo>
                  <a:cubicBezTo>
                    <a:pt x="2" y="342"/>
                    <a:pt x="2" y="343"/>
                    <a:pt x="2" y="343"/>
                  </a:cubicBezTo>
                  <a:cubicBezTo>
                    <a:pt x="2" y="344"/>
                    <a:pt x="3" y="344"/>
                    <a:pt x="3" y="345"/>
                  </a:cubicBezTo>
                  <a:cubicBezTo>
                    <a:pt x="4" y="347"/>
                    <a:pt x="5" y="351"/>
                    <a:pt x="5" y="353"/>
                  </a:cubicBezTo>
                  <a:cubicBezTo>
                    <a:pt x="5" y="355"/>
                    <a:pt x="5" y="357"/>
                    <a:pt x="4" y="358"/>
                  </a:cubicBezTo>
                  <a:cubicBezTo>
                    <a:pt x="4" y="358"/>
                    <a:pt x="4" y="359"/>
                    <a:pt x="4" y="359"/>
                  </a:cubicBezTo>
                  <a:cubicBezTo>
                    <a:pt x="5" y="360"/>
                    <a:pt x="6" y="361"/>
                    <a:pt x="6" y="363"/>
                  </a:cubicBezTo>
                  <a:cubicBezTo>
                    <a:pt x="7" y="364"/>
                    <a:pt x="7" y="366"/>
                    <a:pt x="6" y="367"/>
                  </a:cubicBezTo>
                  <a:cubicBezTo>
                    <a:pt x="7" y="367"/>
                    <a:pt x="8" y="368"/>
                    <a:pt x="8" y="369"/>
                  </a:cubicBezTo>
                  <a:cubicBezTo>
                    <a:pt x="9" y="371"/>
                    <a:pt x="9" y="372"/>
                    <a:pt x="9" y="374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9" y="375"/>
                    <a:pt x="9" y="375"/>
                    <a:pt x="9" y="375"/>
                  </a:cubicBezTo>
                  <a:cubicBezTo>
                    <a:pt x="10" y="376"/>
                    <a:pt x="11" y="377"/>
                    <a:pt x="11" y="379"/>
                  </a:cubicBezTo>
                  <a:cubicBezTo>
                    <a:pt x="11" y="382"/>
                    <a:pt x="11" y="386"/>
                    <a:pt x="10" y="388"/>
                  </a:cubicBezTo>
                  <a:cubicBezTo>
                    <a:pt x="10" y="388"/>
                    <a:pt x="9" y="389"/>
                    <a:pt x="9" y="390"/>
                  </a:cubicBezTo>
                  <a:cubicBezTo>
                    <a:pt x="9" y="390"/>
                    <a:pt x="10" y="391"/>
                    <a:pt x="10" y="392"/>
                  </a:cubicBezTo>
                  <a:cubicBezTo>
                    <a:pt x="11" y="394"/>
                    <a:pt x="11" y="398"/>
                    <a:pt x="12" y="402"/>
                  </a:cubicBezTo>
                  <a:cubicBezTo>
                    <a:pt x="12" y="402"/>
                    <a:pt x="12" y="402"/>
                    <a:pt x="12" y="402"/>
                  </a:cubicBezTo>
                  <a:cubicBezTo>
                    <a:pt x="12" y="403"/>
                    <a:pt x="12" y="404"/>
                    <a:pt x="12" y="404"/>
                  </a:cubicBezTo>
                  <a:cubicBezTo>
                    <a:pt x="12" y="404"/>
                    <a:pt x="12" y="405"/>
                    <a:pt x="12" y="405"/>
                  </a:cubicBezTo>
                  <a:cubicBezTo>
                    <a:pt x="12" y="405"/>
                    <a:pt x="12" y="406"/>
                    <a:pt x="12" y="406"/>
                  </a:cubicBezTo>
                  <a:cubicBezTo>
                    <a:pt x="13" y="406"/>
                    <a:pt x="13" y="407"/>
                    <a:pt x="14" y="408"/>
                  </a:cubicBezTo>
                  <a:cubicBezTo>
                    <a:pt x="14" y="408"/>
                    <a:pt x="14" y="408"/>
                    <a:pt x="14" y="408"/>
                  </a:cubicBezTo>
                  <a:cubicBezTo>
                    <a:pt x="16" y="410"/>
                    <a:pt x="17" y="412"/>
                    <a:pt x="18" y="414"/>
                  </a:cubicBezTo>
                  <a:cubicBezTo>
                    <a:pt x="18" y="416"/>
                    <a:pt x="18" y="419"/>
                    <a:pt x="18" y="422"/>
                  </a:cubicBezTo>
                  <a:cubicBezTo>
                    <a:pt x="17" y="423"/>
                    <a:pt x="17" y="424"/>
                    <a:pt x="16" y="425"/>
                  </a:cubicBezTo>
                  <a:cubicBezTo>
                    <a:pt x="16" y="425"/>
                    <a:pt x="16" y="425"/>
                    <a:pt x="16" y="425"/>
                  </a:cubicBezTo>
                  <a:cubicBezTo>
                    <a:pt x="18" y="426"/>
                    <a:pt x="19" y="427"/>
                    <a:pt x="20" y="429"/>
                  </a:cubicBezTo>
                  <a:cubicBezTo>
                    <a:pt x="21" y="432"/>
                    <a:pt x="20" y="437"/>
                    <a:pt x="19" y="440"/>
                  </a:cubicBezTo>
                  <a:cubicBezTo>
                    <a:pt x="17" y="442"/>
                    <a:pt x="15" y="443"/>
                    <a:pt x="14" y="444"/>
                  </a:cubicBezTo>
                  <a:cubicBezTo>
                    <a:pt x="14" y="444"/>
                    <a:pt x="14" y="444"/>
                    <a:pt x="14" y="444"/>
                  </a:cubicBezTo>
                  <a:cubicBezTo>
                    <a:pt x="14" y="444"/>
                    <a:pt x="15" y="445"/>
                    <a:pt x="15" y="446"/>
                  </a:cubicBezTo>
                  <a:cubicBezTo>
                    <a:pt x="16" y="449"/>
                    <a:pt x="15" y="453"/>
                    <a:pt x="15" y="453"/>
                  </a:cubicBezTo>
                  <a:cubicBezTo>
                    <a:pt x="15" y="455"/>
                    <a:pt x="14" y="456"/>
                    <a:pt x="14" y="457"/>
                  </a:cubicBezTo>
                  <a:cubicBezTo>
                    <a:pt x="14" y="457"/>
                    <a:pt x="13" y="458"/>
                    <a:pt x="13" y="458"/>
                  </a:cubicBezTo>
                  <a:cubicBezTo>
                    <a:pt x="13" y="458"/>
                    <a:pt x="14" y="458"/>
                    <a:pt x="14" y="458"/>
                  </a:cubicBezTo>
                  <a:cubicBezTo>
                    <a:pt x="14" y="459"/>
                    <a:pt x="14" y="459"/>
                    <a:pt x="14" y="459"/>
                  </a:cubicBezTo>
                  <a:cubicBezTo>
                    <a:pt x="15" y="459"/>
                    <a:pt x="16" y="460"/>
                    <a:pt x="16" y="461"/>
                  </a:cubicBezTo>
                  <a:cubicBezTo>
                    <a:pt x="17" y="462"/>
                    <a:pt x="17" y="463"/>
                    <a:pt x="18" y="464"/>
                  </a:cubicBezTo>
                  <a:cubicBezTo>
                    <a:pt x="19" y="464"/>
                    <a:pt x="20" y="465"/>
                    <a:pt x="21" y="465"/>
                  </a:cubicBezTo>
                  <a:cubicBezTo>
                    <a:pt x="22" y="466"/>
                    <a:pt x="23" y="468"/>
                    <a:pt x="23" y="469"/>
                  </a:cubicBezTo>
                  <a:cubicBezTo>
                    <a:pt x="24" y="469"/>
                    <a:pt x="24" y="469"/>
                    <a:pt x="24" y="469"/>
                  </a:cubicBezTo>
                  <a:cubicBezTo>
                    <a:pt x="33" y="471"/>
                    <a:pt x="33" y="471"/>
                    <a:pt x="33" y="471"/>
                  </a:cubicBezTo>
                  <a:cubicBezTo>
                    <a:pt x="168" y="435"/>
                    <a:pt x="168" y="435"/>
                    <a:pt x="168" y="435"/>
                  </a:cubicBezTo>
                  <a:cubicBezTo>
                    <a:pt x="169" y="435"/>
                    <a:pt x="169" y="434"/>
                    <a:pt x="170" y="434"/>
                  </a:cubicBezTo>
                  <a:cubicBezTo>
                    <a:pt x="169" y="432"/>
                    <a:pt x="169" y="430"/>
                    <a:pt x="171" y="428"/>
                  </a:cubicBezTo>
                  <a:cubicBezTo>
                    <a:pt x="172" y="426"/>
                    <a:pt x="174" y="425"/>
                    <a:pt x="176" y="425"/>
                  </a:cubicBezTo>
                  <a:cubicBezTo>
                    <a:pt x="176" y="425"/>
                    <a:pt x="176" y="425"/>
                    <a:pt x="175" y="424"/>
                  </a:cubicBezTo>
                  <a:cubicBezTo>
                    <a:pt x="175" y="422"/>
                    <a:pt x="175" y="419"/>
                    <a:pt x="176" y="417"/>
                  </a:cubicBezTo>
                  <a:cubicBezTo>
                    <a:pt x="177" y="415"/>
                    <a:pt x="179" y="412"/>
                    <a:pt x="182" y="410"/>
                  </a:cubicBezTo>
                  <a:cubicBezTo>
                    <a:pt x="183" y="409"/>
                    <a:pt x="186" y="409"/>
                    <a:pt x="187" y="409"/>
                  </a:cubicBezTo>
                  <a:cubicBezTo>
                    <a:pt x="188" y="409"/>
                    <a:pt x="188" y="409"/>
                    <a:pt x="189" y="409"/>
                  </a:cubicBezTo>
                  <a:cubicBezTo>
                    <a:pt x="189" y="409"/>
                    <a:pt x="189" y="409"/>
                    <a:pt x="189" y="409"/>
                  </a:cubicBezTo>
                  <a:cubicBezTo>
                    <a:pt x="189" y="409"/>
                    <a:pt x="189" y="409"/>
                    <a:pt x="189" y="409"/>
                  </a:cubicBezTo>
                  <a:cubicBezTo>
                    <a:pt x="189" y="407"/>
                    <a:pt x="188" y="405"/>
                    <a:pt x="190" y="402"/>
                  </a:cubicBezTo>
                  <a:cubicBezTo>
                    <a:pt x="191" y="400"/>
                    <a:pt x="193" y="399"/>
                    <a:pt x="195" y="398"/>
                  </a:cubicBezTo>
                  <a:cubicBezTo>
                    <a:pt x="195" y="398"/>
                    <a:pt x="196" y="398"/>
                    <a:pt x="196" y="398"/>
                  </a:cubicBezTo>
                  <a:cubicBezTo>
                    <a:pt x="196" y="398"/>
                    <a:pt x="197" y="397"/>
                    <a:pt x="198" y="397"/>
                  </a:cubicBezTo>
                  <a:cubicBezTo>
                    <a:pt x="198" y="396"/>
                    <a:pt x="199" y="396"/>
                    <a:pt x="200" y="395"/>
                  </a:cubicBezTo>
                  <a:cubicBezTo>
                    <a:pt x="200" y="394"/>
                    <a:pt x="201" y="392"/>
                    <a:pt x="202" y="391"/>
                  </a:cubicBezTo>
                  <a:cubicBezTo>
                    <a:pt x="204" y="389"/>
                    <a:pt x="206" y="389"/>
                    <a:pt x="209" y="389"/>
                  </a:cubicBezTo>
                  <a:cubicBezTo>
                    <a:pt x="210" y="389"/>
                    <a:pt x="210" y="389"/>
                    <a:pt x="211" y="389"/>
                  </a:cubicBezTo>
                  <a:cubicBezTo>
                    <a:pt x="212" y="389"/>
                    <a:pt x="213" y="389"/>
                    <a:pt x="214" y="390"/>
                  </a:cubicBezTo>
                  <a:cubicBezTo>
                    <a:pt x="215" y="390"/>
                    <a:pt x="215" y="390"/>
                    <a:pt x="215" y="390"/>
                  </a:cubicBezTo>
                  <a:cubicBezTo>
                    <a:pt x="218" y="387"/>
                    <a:pt x="218" y="387"/>
                    <a:pt x="218" y="387"/>
                  </a:cubicBezTo>
                  <a:cubicBezTo>
                    <a:pt x="218" y="386"/>
                    <a:pt x="217" y="385"/>
                    <a:pt x="218" y="385"/>
                  </a:cubicBezTo>
                  <a:cubicBezTo>
                    <a:pt x="218" y="383"/>
                    <a:pt x="221" y="380"/>
                    <a:pt x="221" y="378"/>
                  </a:cubicBezTo>
                  <a:cubicBezTo>
                    <a:pt x="222" y="377"/>
                    <a:pt x="222" y="374"/>
                    <a:pt x="222" y="372"/>
                  </a:cubicBezTo>
                  <a:cubicBezTo>
                    <a:pt x="222" y="370"/>
                    <a:pt x="222" y="366"/>
                    <a:pt x="222" y="364"/>
                  </a:cubicBezTo>
                  <a:cubicBezTo>
                    <a:pt x="223" y="364"/>
                    <a:pt x="223" y="363"/>
                    <a:pt x="224" y="362"/>
                  </a:cubicBezTo>
                  <a:cubicBezTo>
                    <a:pt x="224" y="355"/>
                    <a:pt x="224" y="355"/>
                    <a:pt x="224" y="355"/>
                  </a:cubicBezTo>
                  <a:lnTo>
                    <a:pt x="216" y="355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84" name="Freeform 83"/>
            <p:cNvSpPr>
              <a:spLocks/>
            </p:cNvSpPr>
            <p:nvPr/>
          </p:nvSpPr>
          <p:spPr bwMode="auto">
            <a:xfrm>
              <a:off x="6392863" y="2170113"/>
              <a:ext cx="7937" cy="9525"/>
            </a:xfrm>
            <a:custGeom>
              <a:avLst/>
              <a:gdLst>
                <a:gd name="T0" fmla="*/ 8 w 10"/>
                <a:gd name="T1" fmla="*/ 6 h 11"/>
                <a:gd name="T2" fmla="*/ 5 w 10"/>
                <a:gd name="T3" fmla="*/ 6 h 11"/>
                <a:gd name="T4" fmla="*/ 3 w 10"/>
                <a:gd name="T5" fmla="*/ 2 h 11"/>
                <a:gd name="T6" fmla="*/ 1 w 10"/>
                <a:gd name="T7" fmla="*/ 1 h 11"/>
                <a:gd name="T8" fmla="*/ 1 w 10"/>
                <a:gd name="T9" fmla="*/ 5 h 11"/>
                <a:gd name="T10" fmla="*/ 2 w 10"/>
                <a:gd name="T11" fmla="*/ 8 h 11"/>
                <a:gd name="T12" fmla="*/ 6 w 10"/>
                <a:gd name="T13" fmla="*/ 9 h 11"/>
                <a:gd name="T14" fmla="*/ 8 w 10"/>
                <a:gd name="T15" fmla="*/ 11 h 11"/>
                <a:gd name="T16" fmla="*/ 10 w 10"/>
                <a:gd name="T17" fmla="*/ 9 h 11"/>
                <a:gd name="T18" fmla="*/ 8 w 10"/>
                <a:gd name="T1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1">
                  <a:moveTo>
                    <a:pt x="8" y="6"/>
                  </a:moveTo>
                  <a:cubicBezTo>
                    <a:pt x="7" y="6"/>
                    <a:pt x="6" y="6"/>
                    <a:pt x="5" y="6"/>
                  </a:cubicBezTo>
                  <a:cubicBezTo>
                    <a:pt x="4" y="5"/>
                    <a:pt x="4" y="2"/>
                    <a:pt x="3" y="2"/>
                  </a:cubicBezTo>
                  <a:cubicBezTo>
                    <a:pt x="3" y="1"/>
                    <a:pt x="1" y="0"/>
                    <a:pt x="1" y="1"/>
                  </a:cubicBezTo>
                  <a:cubicBezTo>
                    <a:pt x="0" y="1"/>
                    <a:pt x="1" y="4"/>
                    <a:pt x="1" y="5"/>
                  </a:cubicBezTo>
                  <a:cubicBezTo>
                    <a:pt x="1" y="6"/>
                    <a:pt x="2" y="8"/>
                    <a:pt x="2" y="8"/>
                  </a:cubicBezTo>
                  <a:cubicBezTo>
                    <a:pt x="3" y="9"/>
                    <a:pt x="5" y="8"/>
                    <a:pt x="6" y="9"/>
                  </a:cubicBezTo>
                  <a:cubicBezTo>
                    <a:pt x="6" y="9"/>
                    <a:pt x="7" y="11"/>
                    <a:pt x="8" y="11"/>
                  </a:cubicBezTo>
                  <a:cubicBezTo>
                    <a:pt x="8" y="11"/>
                    <a:pt x="9" y="10"/>
                    <a:pt x="10" y="9"/>
                  </a:cubicBezTo>
                  <a:cubicBezTo>
                    <a:pt x="10" y="8"/>
                    <a:pt x="8" y="6"/>
                    <a:pt x="8" y="6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85" name="Freeform 84"/>
            <p:cNvSpPr>
              <a:spLocks/>
            </p:cNvSpPr>
            <p:nvPr/>
          </p:nvSpPr>
          <p:spPr bwMode="auto">
            <a:xfrm>
              <a:off x="6403975" y="2187575"/>
              <a:ext cx="4762" cy="4763"/>
            </a:xfrm>
            <a:custGeom>
              <a:avLst/>
              <a:gdLst>
                <a:gd name="T0" fmla="*/ 2 w 6"/>
                <a:gd name="T1" fmla="*/ 1 h 6"/>
                <a:gd name="T2" fmla="*/ 0 w 6"/>
                <a:gd name="T3" fmla="*/ 4 h 6"/>
                <a:gd name="T4" fmla="*/ 3 w 6"/>
                <a:gd name="T5" fmla="*/ 6 h 6"/>
                <a:gd name="T6" fmla="*/ 5 w 6"/>
                <a:gd name="T7" fmla="*/ 4 h 6"/>
                <a:gd name="T8" fmla="*/ 6 w 6"/>
                <a:gd name="T9" fmla="*/ 1 h 6"/>
                <a:gd name="T10" fmla="*/ 2 w 6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2" y="1"/>
                  </a:moveTo>
                  <a:cubicBezTo>
                    <a:pt x="1" y="1"/>
                    <a:pt x="0" y="3"/>
                    <a:pt x="0" y="4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3" y="6"/>
                    <a:pt x="4" y="5"/>
                    <a:pt x="5" y="4"/>
                  </a:cubicBezTo>
                  <a:cubicBezTo>
                    <a:pt x="5" y="3"/>
                    <a:pt x="6" y="2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86" name="Freeform 85"/>
            <p:cNvSpPr>
              <a:spLocks/>
            </p:cNvSpPr>
            <p:nvPr/>
          </p:nvSpPr>
          <p:spPr bwMode="auto">
            <a:xfrm>
              <a:off x="6424613" y="2173288"/>
              <a:ext cx="6350" cy="9525"/>
            </a:xfrm>
            <a:custGeom>
              <a:avLst/>
              <a:gdLst>
                <a:gd name="T0" fmla="*/ 6 w 8"/>
                <a:gd name="T1" fmla="*/ 1 h 10"/>
                <a:gd name="T2" fmla="*/ 0 w 8"/>
                <a:gd name="T3" fmla="*/ 4 h 10"/>
                <a:gd name="T4" fmla="*/ 2 w 8"/>
                <a:gd name="T5" fmla="*/ 9 h 10"/>
                <a:gd name="T6" fmla="*/ 6 w 8"/>
                <a:gd name="T7" fmla="*/ 10 h 10"/>
                <a:gd name="T8" fmla="*/ 6 w 8"/>
                <a:gd name="T9" fmla="*/ 5 h 10"/>
                <a:gd name="T10" fmla="*/ 8 w 8"/>
                <a:gd name="T11" fmla="*/ 3 h 10"/>
                <a:gd name="T12" fmla="*/ 6 w 8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0">
                  <a:moveTo>
                    <a:pt x="6" y="1"/>
                  </a:moveTo>
                  <a:cubicBezTo>
                    <a:pt x="4" y="0"/>
                    <a:pt x="1" y="2"/>
                    <a:pt x="0" y="4"/>
                  </a:cubicBezTo>
                  <a:cubicBezTo>
                    <a:pt x="0" y="5"/>
                    <a:pt x="1" y="8"/>
                    <a:pt x="2" y="9"/>
                  </a:cubicBezTo>
                  <a:cubicBezTo>
                    <a:pt x="3" y="10"/>
                    <a:pt x="6" y="10"/>
                    <a:pt x="6" y="10"/>
                  </a:cubicBezTo>
                  <a:cubicBezTo>
                    <a:pt x="7" y="9"/>
                    <a:pt x="6" y="6"/>
                    <a:pt x="6" y="5"/>
                  </a:cubicBezTo>
                  <a:cubicBezTo>
                    <a:pt x="6" y="5"/>
                    <a:pt x="8" y="4"/>
                    <a:pt x="8" y="3"/>
                  </a:cubicBezTo>
                  <a:cubicBezTo>
                    <a:pt x="8" y="2"/>
                    <a:pt x="6" y="1"/>
                    <a:pt x="6" y="1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87" name="Freeform 86"/>
            <p:cNvSpPr>
              <a:spLocks/>
            </p:cNvSpPr>
            <p:nvPr/>
          </p:nvSpPr>
          <p:spPr bwMode="auto">
            <a:xfrm>
              <a:off x="6099175" y="1746250"/>
              <a:ext cx="427037" cy="676275"/>
            </a:xfrm>
            <a:custGeom>
              <a:avLst/>
              <a:gdLst>
                <a:gd name="T0" fmla="*/ 456 w 506"/>
                <a:gd name="T1" fmla="*/ 320 h 801"/>
                <a:gd name="T2" fmla="*/ 435 w 506"/>
                <a:gd name="T3" fmla="*/ 328 h 801"/>
                <a:gd name="T4" fmla="*/ 419 w 506"/>
                <a:gd name="T5" fmla="*/ 290 h 801"/>
                <a:gd name="T6" fmla="*/ 409 w 506"/>
                <a:gd name="T7" fmla="*/ 262 h 801"/>
                <a:gd name="T8" fmla="*/ 372 w 506"/>
                <a:gd name="T9" fmla="*/ 257 h 801"/>
                <a:gd name="T10" fmla="*/ 351 w 506"/>
                <a:gd name="T11" fmla="*/ 241 h 801"/>
                <a:gd name="T12" fmla="*/ 345 w 506"/>
                <a:gd name="T13" fmla="*/ 212 h 801"/>
                <a:gd name="T14" fmla="*/ 243 w 506"/>
                <a:gd name="T15" fmla="*/ 11 h 801"/>
                <a:gd name="T16" fmla="*/ 198 w 506"/>
                <a:gd name="T17" fmla="*/ 8 h 801"/>
                <a:gd name="T18" fmla="*/ 176 w 506"/>
                <a:gd name="T19" fmla="*/ 29 h 801"/>
                <a:gd name="T20" fmla="*/ 141 w 506"/>
                <a:gd name="T21" fmla="*/ 52 h 801"/>
                <a:gd name="T22" fmla="*/ 114 w 506"/>
                <a:gd name="T23" fmla="*/ 22 h 801"/>
                <a:gd name="T24" fmla="*/ 56 w 506"/>
                <a:gd name="T25" fmla="*/ 209 h 801"/>
                <a:gd name="T26" fmla="*/ 46 w 506"/>
                <a:gd name="T27" fmla="*/ 248 h 801"/>
                <a:gd name="T28" fmla="*/ 52 w 506"/>
                <a:gd name="T29" fmla="*/ 282 h 801"/>
                <a:gd name="T30" fmla="*/ 56 w 506"/>
                <a:gd name="T31" fmla="*/ 308 h 801"/>
                <a:gd name="T32" fmla="*/ 56 w 506"/>
                <a:gd name="T33" fmla="*/ 348 h 801"/>
                <a:gd name="T34" fmla="*/ 29 w 506"/>
                <a:gd name="T35" fmla="*/ 396 h 801"/>
                <a:gd name="T36" fmla="*/ 37 w 506"/>
                <a:gd name="T37" fmla="*/ 420 h 801"/>
                <a:gd name="T38" fmla="*/ 30 w 506"/>
                <a:gd name="T39" fmla="*/ 437 h 801"/>
                <a:gd name="T40" fmla="*/ 13 w 506"/>
                <a:gd name="T41" fmla="*/ 437 h 801"/>
                <a:gd name="T42" fmla="*/ 105 w 506"/>
                <a:gd name="T43" fmla="*/ 729 h 801"/>
                <a:gd name="T44" fmla="*/ 114 w 506"/>
                <a:gd name="T45" fmla="*/ 759 h 801"/>
                <a:gd name="T46" fmla="*/ 140 w 506"/>
                <a:gd name="T47" fmla="*/ 776 h 801"/>
                <a:gd name="T48" fmla="*/ 165 w 506"/>
                <a:gd name="T49" fmla="*/ 767 h 801"/>
                <a:gd name="T50" fmla="*/ 177 w 506"/>
                <a:gd name="T51" fmla="*/ 723 h 801"/>
                <a:gd name="T52" fmla="*/ 189 w 506"/>
                <a:gd name="T53" fmla="*/ 695 h 801"/>
                <a:gd name="T54" fmla="*/ 192 w 506"/>
                <a:gd name="T55" fmla="*/ 660 h 801"/>
                <a:gd name="T56" fmla="*/ 206 w 506"/>
                <a:gd name="T57" fmla="*/ 662 h 801"/>
                <a:gd name="T58" fmla="*/ 223 w 506"/>
                <a:gd name="T59" fmla="*/ 658 h 801"/>
                <a:gd name="T60" fmla="*/ 239 w 506"/>
                <a:gd name="T61" fmla="*/ 644 h 801"/>
                <a:gd name="T62" fmla="*/ 251 w 506"/>
                <a:gd name="T63" fmla="*/ 637 h 801"/>
                <a:gd name="T64" fmla="*/ 260 w 506"/>
                <a:gd name="T65" fmla="*/ 627 h 801"/>
                <a:gd name="T66" fmla="*/ 269 w 506"/>
                <a:gd name="T67" fmla="*/ 606 h 801"/>
                <a:gd name="T68" fmla="*/ 286 w 506"/>
                <a:gd name="T69" fmla="*/ 606 h 801"/>
                <a:gd name="T70" fmla="*/ 299 w 506"/>
                <a:gd name="T71" fmla="*/ 588 h 801"/>
                <a:gd name="T72" fmla="*/ 295 w 506"/>
                <a:gd name="T73" fmla="*/ 564 h 801"/>
                <a:gd name="T74" fmla="*/ 297 w 506"/>
                <a:gd name="T75" fmla="*/ 521 h 801"/>
                <a:gd name="T76" fmla="*/ 306 w 506"/>
                <a:gd name="T77" fmla="*/ 504 h 801"/>
                <a:gd name="T78" fmla="*/ 322 w 506"/>
                <a:gd name="T79" fmla="*/ 519 h 801"/>
                <a:gd name="T80" fmla="*/ 353 w 506"/>
                <a:gd name="T81" fmla="*/ 518 h 801"/>
                <a:gd name="T82" fmla="*/ 352 w 506"/>
                <a:gd name="T83" fmla="*/ 493 h 801"/>
                <a:gd name="T84" fmla="*/ 356 w 506"/>
                <a:gd name="T85" fmla="*/ 488 h 801"/>
                <a:gd name="T86" fmla="*/ 364 w 506"/>
                <a:gd name="T87" fmla="*/ 502 h 801"/>
                <a:gd name="T88" fmla="*/ 383 w 506"/>
                <a:gd name="T89" fmla="*/ 507 h 801"/>
                <a:gd name="T90" fmla="*/ 373 w 506"/>
                <a:gd name="T91" fmla="*/ 484 h 801"/>
                <a:gd name="T92" fmla="*/ 384 w 506"/>
                <a:gd name="T93" fmla="*/ 474 h 801"/>
                <a:gd name="T94" fmla="*/ 408 w 506"/>
                <a:gd name="T95" fmla="*/ 491 h 801"/>
                <a:gd name="T96" fmla="*/ 416 w 506"/>
                <a:gd name="T97" fmla="*/ 469 h 801"/>
                <a:gd name="T98" fmla="*/ 422 w 506"/>
                <a:gd name="T99" fmla="*/ 458 h 801"/>
                <a:gd name="T100" fmla="*/ 428 w 506"/>
                <a:gd name="T101" fmla="*/ 443 h 801"/>
                <a:gd name="T102" fmla="*/ 445 w 506"/>
                <a:gd name="T103" fmla="*/ 443 h 801"/>
                <a:gd name="T104" fmla="*/ 450 w 506"/>
                <a:gd name="T105" fmla="*/ 439 h 801"/>
                <a:gd name="T106" fmla="*/ 462 w 506"/>
                <a:gd name="T107" fmla="*/ 424 h 801"/>
                <a:gd name="T108" fmla="*/ 471 w 506"/>
                <a:gd name="T109" fmla="*/ 401 h 801"/>
                <a:gd name="T110" fmla="*/ 483 w 506"/>
                <a:gd name="T111" fmla="*/ 415 h 801"/>
                <a:gd name="T112" fmla="*/ 498 w 506"/>
                <a:gd name="T113" fmla="*/ 379 h 8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06" h="801">
                  <a:moveTo>
                    <a:pt x="505" y="364"/>
                  </a:moveTo>
                  <a:cubicBezTo>
                    <a:pt x="505" y="363"/>
                    <a:pt x="503" y="362"/>
                    <a:pt x="503" y="362"/>
                  </a:cubicBezTo>
                  <a:cubicBezTo>
                    <a:pt x="502" y="361"/>
                    <a:pt x="502" y="358"/>
                    <a:pt x="501" y="357"/>
                  </a:cubicBezTo>
                  <a:cubicBezTo>
                    <a:pt x="501" y="356"/>
                    <a:pt x="501" y="353"/>
                    <a:pt x="500" y="352"/>
                  </a:cubicBezTo>
                  <a:cubicBezTo>
                    <a:pt x="499" y="351"/>
                    <a:pt x="497" y="351"/>
                    <a:pt x="496" y="350"/>
                  </a:cubicBezTo>
                  <a:cubicBezTo>
                    <a:pt x="495" y="349"/>
                    <a:pt x="494" y="348"/>
                    <a:pt x="493" y="348"/>
                  </a:cubicBezTo>
                  <a:cubicBezTo>
                    <a:pt x="485" y="341"/>
                    <a:pt x="473" y="321"/>
                    <a:pt x="463" y="317"/>
                  </a:cubicBezTo>
                  <a:cubicBezTo>
                    <a:pt x="462" y="317"/>
                    <a:pt x="459" y="317"/>
                    <a:pt x="458" y="317"/>
                  </a:cubicBezTo>
                  <a:cubicBezTo>
                    <a:pt x="457" y="318"/>
                    <a:pt x="457" y="320"/>
                    <a:pt x="456" y="320"/>
                  </a:cubicBezTo>
                  <a:cubicBezTo>
                    <a:pt x="456" y="320"/>
                    <a:pt x="454" y="320"/>
                    <a:pt x="453" y="320"/>
                  </a:cubicBezTo>
                  <a:cubicBezTo>
                    <a:pt x="453" y="319"/>
                    <a:pt x="452" y="318"/>
                    <a:pt x="451" y="317"/>
                  </a:cubicBezTo>
                  <a:cubicBezTo>
                    <a:pt x="450" y="317"/>
                    <a:pt x="448" y="317"/>
                    <a:pt x="448" y="318"/>
                  </a:cubicBezTo>
                  <a:cubicBezTo>
                    <a:pt x="447" y="318"/>
                    <a:pt x="446" y="320"/>
                    <a:pt x="447" y="321"/>
                  </a:cubicBezTo>
                  <a:cubicBezTo>
                    <a:pt x="447" y="322"/>
                    <a:pt x="448" y="323"/>
                    <a:pt x="448" y="324"/>
                  </a:cubicBezTo>
                  <a:cubicBezTo>
                    <a:pt x="448" y="325"/>
                    <a:pt x="447" y="327"/>
                    <a:pt x="447" y="328"/>
                  </a:cubicBezTo>
                  <a:cubicBezTo>
                    <a:pt x="447" y="329"/>
                    <a:pt x="445" y="331"/>
                    <a:pt x="444" y="332"/>
                  </a:cubicBezTo>
                  <a:cubicBezTo>
                    <a:pt x="443" y="332"/>
                    <a:pt x="441" y="331"/>
                    <a:pt x="440" y="331"/>
                  </a:cubicBezTo>
                  <a:cubicBezTo>
                    <a:pt x="439" y="330"/>
                    <a:pt x="436" y="329"/>
                    <a:pt x="435" y="328"/>
                  </a:cubicBezTo>
                  <a:cubicBezTo>
                    <a:pt x="434" y="327"/>
                    <a:pt x="433" y="325"/>
                    <a:pt x="433" y="324"/>
                  </a:cubicBezTo>
                  <a:cubicBezTo>
                    <a:pt x="432" y="322"/>
                    <a:pt x="429" y="320"/>
                    <a:pt x="428" y="319"/>
                  </a:cubicBezTo>
                  <a:cubicBezTo>
                    <a:pt x="427" y="318"/>
                    <a:pt x="425" y="317"/>
                    <a:pt x="424" y="316"/>
                  </a:cubicBezTo>
                  <a:cubicBezTo>
                    <a:pt x="423" y="315"/>
                    <a:pt x="420" y="314"/>
                    <a:pt x="420" y="313"/>
                  </a:cubicBezTo>
                  <a:cubicBezTo>
                    <a:pt x="419" y="312"/>
                    <a:pt x="421" y="310"/>
                    <a:pt x="421" y="309"/>
                  </a:cubicBezTo>
                  <a:cubicBezTo>
                    <a:pt x="421" y="308"/>
                    <a:pt x="420" y="306"/>
                    <a:pt x="420" y="305"/>
                  </a:cubicBezTo>
                  <a:cubicBezTo>
                    <a:pt x="420" y="304"/>
                    <a:pt x="421" y="302"/>
                    <a:pt x="421" y="301"/>
                  </a:cubicBezTo>
                  <a:cubicBezTo>
                    <a:pt x="421" y="299"/>
                    <a:pt x="422" y="296"/>
                    <a:pt x="422" y="294"/>
                  </a:cubicBezTo>
                  <a:cubicBezTo>
                    <a:pt x="421" y="293"/>
                    <a:pt x="420" y="291"/>
                    <a:pt x="419" y="290"/>
                  </a:cubicBezTo>
                  <a:cubicBezTo>
                    <a:pt x="417" y="289"/>
                    <a:pt x="413" y="289"/>
                    <a:pt x="412" y="288"/>
                  </a:cubicBezTo>
                  <a:cubicBezTo>
                    <a:pt x="410" y="287"/>
                    <a:pt x="408" y="284"/>
                    <a:pt x="407" y="282"/>
                  </a:cubicBezTo>
                  <a:cubicBezTo>
                    <a:pt x="406" y="281"/>
                    <a:pt x="405" y="279"/>
                    <a:pt x="405" y="278"/>
                  </a:cubicBezTo>
                  <a:cubicBezTo>
                    <a:pt x="405" y="277"/>
                    <a:pt x="406" y="275"/>
                    <a:pt x="407" y="274"/>
                  </a:cubicBezTo>
                  <a:cubicBezTo>
                    <a:pt x="408" y="274"/>
                    <a:pt x="410" y="274"/>
                    <a:pt x="411" y="273"/>
                  </a:cubicBezTo>
                  <a:cubicBezTo>
                    <a:pt x="412" y="273"/>
                    <a:pt x="413" y="272"/>
                    <a:pt x="413" y="271"/>
                  </a:cubicBezTo>
                  <a:cubicBezTo>
                    <a:pt x="413" y="270"/>
                    <a:pt x="412" y="269"/>
                    <a:pt x="412" y="269"/>
                  </a:cubicBezTo>
                  <a:cubicBezTo>
                    <a:pt x="411" y="268"/>
                    <a:pt x="411" y="266"/>
                    <a:pt x="410" y="265"/>
                  </a:cubicBezTo>
                  <a:cubicBezTo>
                    <a:pt x="410" y="264"/>
                    <a:pt x="409" y="262"/>
                    <a:pt x="409" y="262"/>
                  </a:cubicBezTo>
                  <a:cubicBezTo>
                    <a:pt x="408" y="261"/>
                    <a:pt x="408" y="259"/>
                    <a:pt x="407" y="259"/>
                  </a:cubicBezTo>
                  <a:cubicBezTo>
                    <a:pt x="406" y="258"/>
                    <a:pt x="404" y="257"/>
                    <a:pt x="403" y="257"/>
                  </a:cubicBezTo>
                  <a:cubicBezTo>
                    <a:pt x="402" y="257"/>
                    <a:pt x="401" y="258"/>
                    <a:pt x="400" y="259"/>
                  </a:cubicBezTo>
                  <a:cubicBezTo>
                    <a:pt x="399" y="259"/>
                    <a:pt x="398" y="261"/>
                    <a:pt x="397" y="262"/>
                  </a:cubicBezTo>
                  <a:cubicBezTo>
                    <a:pt x="395" y="263"/>
                    <a:pt x="392" y="264"/>
                    <a:pt x="390" y="264"/>
                  </a:cubicBezTo>
                  <a:cubicBezTo>
                    <a:pt x="389" y="264"/>
                    <a:pt x="386" y="261"/>
                    <a:pt x="384" y="261"/>
                  </a:cubicBezTo>
                  <a:cubicBezTo>
                    <a:pt x="382" y="261"/>
                    <a:pt x="379" y="263"/>
                    <a:pt x="378" y="263"/>
                  </a:cubicBezTo>
                  <a:cubicBezTo>
                    <a:pt x="377" y="263"/>
                    <a:pt x="375" y="262"/>
                    <a:pt x="374" y="261"/>
                  </a:cubicBezTo>
                  <a:cubicBezTo>
                    <a:pt x="373" y="260"/>
                    <a:pt x="373" y="258"/>
                    <a:pt x="372" y="257"/>
                  </a:cubicBezTo>
                  <a:cubicBezTo>
                    <a:pt x="372" y="256"/>
                    <a:pt x="370" y="255"/>
                    <a:pt x="369" y="255"/>
                  </a:cubicBezTo>
                  <a:cubicBezTo>
                    <a:pt x="368" y="256"/>
                    <a:pt x="367" y="259"/>
                    <a:pt x="366" y="260"/>
                  </a:cubicBezTo>
                  <a:cubicBezTo>
                    <a:pt x="364" y="261"/>
                    <a:pt x="361" y="260"/>
                    <a:pt x="360" y="259"/>
                  </a:cubicBezTo>
                  <a:cubicBezTo>
                    <a:pt x="359" y="259"/>
                    <a:pt x="357" y="257"/>
                    <a:pt x="356" y="256"/>
                  </a:cubicBezTo>
                  <a:cubicBezTo>
                    <a:pt x="356" y="255"/>
                    <a:pt x="356" y="254"/>
                    <a:pt x="356" y="253"/>
                  </a:cubicBezTo>
                  <a:cubicBezTo>
                    <a:pt x="356" y="251"/>
                    <a:pt x="358" y="249"/>
                    <a:pt x="358" y="248"/>
                  </a:cubicBezTo>
                  <a:cubicBezTo>
                    <a:pt x="358" y="247"/>
                    <a:pt x="357" y="246"/>
                    <a:pt x="356" y="246"/>
                  </a:cubicBezTo>
                  <a:cubicBezTo>
                    <a:pt x="356" y="245"/>
                    <a:pt x="355" y="244"/>
                    <a:pt x="354" y="244"/>
                  </a:cubicBezTo>
                  <a:cubicBezTo>
                    <a:pt x="353" y="243"/>
                    <a:pt x="351" y="242"/>
                    <a:pt x="351" y="241"/>
                  </a:cubicBezTo>
                  <a:cubicBezTo>
                    <a:pt x="351" y="240"/>
                    <a:pt x="353" y="238"/>
                    <a:pt x="353" y="237"/>
                  </a:cubicBezTo>
                  <a:cubicBezTo>
                    <a:pt x="354" y="236"/>
                    <a:pt x="355" y="235"/>
                    <a:pt x="355" y="235"/>
                  </a:cubicBezTo>
                  <a:cubicBezTo>
                    <a:pt x="356" y="234"/>
                    <a:pt x="354" y="232"/>
                    <a:pt x="353" y="231"/>
                  </a:cubicBezTo>
                  <a:cubicBezTo>
                    <a:pt x="353" y="230"/>
                    <a:pt x="350" y="230"/>
                    <a:pt x="350" y="229"/>
                  </a:cubicBezTo>
                  <a:cubicBezTo>
                    <a:pt x="349" y="229"/>
                    <a:pt x="348" y="227"/>
                    <a:pt x="347" y="226"/>
                  </a:cubicBezTo>
                  <a:cubicBezTo>
                    <a:pt x="347" y="225"/>
                    <a:pt x="348" y="223"/>
                    <a:pt x="349" y="222"/>
                  </a:cubicBezTo>
                  <a:cubicBezTo>
                    <a:pt x="349" y="221"/>
                    <a:pt x="351" y="220"/>
                    <a:pt x="351" y="218"/>
                  </a:cubicBezTo>
                  <a:cubicBezTo>
                    <a:pt x="351" y="217"/>
                    <a:pt x="349" y="215"/>
                    <a:pt x="348" y="214"/>
                  </a:cubicBezTo>
                  <a:cubicBezTo>
                    <a:pt x="347" y="213"/>
                    <a:pt x="345" y="212"/>
                    <a:pt x="345" y="212"/>
                  </a:cubicBezTo>
                  <a:cubicBezTo>
                    <a:pt x="344" y="210"/>
                    <a:pt x="342" y="205"/>
                    <a:pt x="342" y="205"/>
                  </a:cubicBezTo>
                  <a:cubicBezTo>
                    <a:pt x="280" y="30"/>
                    <a:pt x="280" y="30"/>
                    <a:pt x="280" y="30"/>
                  </a:cubicBezTo>
                  <a:cubicBezTo>
                    <a:pt x="280" y="30"/>
                    <a:pt x="272" y="29"/>
                    <a:pt x="269" y="28"/>
                  </a:cubicBezTo>
                  <a:cubicBezTo>
                    <a:pt x="268" y="28"/>
                    <a:pt x="266" y="27"/>
                    <a:pt x="265" y="26"/>
                  </a:cubicBezTo>
                  <a:cubicBezTo>
                    <a:pt x="264" y="25"/>
                    <a:pt x="263" y="22"/>
                    <a:pt x="262" y="21"/>
                  </a:cubicBezTo>
                  <a:cubicBezTo>
                    <a:pt x="261" y="21"/>
                    <a:pt x="258" y="20"/>
                    <a:pt x="257" y="20"/>
                  </a:cubicBezTo>
                  <a:cubicBezTo>
                    <a:pt x="256" y="19"/>
                    <a:pt x="254" y="17"/>
                    <a:pt x="253" y="16"/>
                  </a:cubicBezTo>
                  <a:cubicBezTo>
                    <a:pt x="252" y="16"/>
                    <a:pt x="250" y="15"/>
                    <a:pt x="249" y="15"/>
                  </a:cubicBezTo>
                  <a:cubicBezTo>
                    <a:pt x="247" y="14"/>
                    <a:pt x="245" y="11"/>
                    <a:pt x="243" y="11"/>
                  </a:cubicBezTo>
                  <a:cubicBezTo>
                    <a:pt x="242" y="10"/>
                    <a:pt x="240" y="11"/>
                    <a:pt x="238" y="11"/>
                  </a:cubicBezTo>
                  <a:cubicBezTo>
                    <a:pt x="237" y="10"/>
                    <a:pt x="234" y="9"/>
                    <a:pt x="232" y="9"/>
                  </a:cubicBezTo>
                  <a:cubicBezTo>
                    <a:pt x="231" y="8"/>
                    <a:pt x="228" y="7"/>
                    <a:pt x="227" y="6"/>
                  </a:cubicBezTo>
                  <a:cubicBezTo>
                    <a:pt x="226" y="5"/>
                    <a:pt x="223" y="4"/>
                    <a:pt x="222" y="3"/>
                  </a:cubicBezTo>
                  <a:cubicBezTo>
                    <a:pt x="221" y="2"/>
                    <a:pt x="219" y="1"/>
                    <a:pt x="217" y="0"/>
                  </a:cubicBezTo>
                  <a:cubicBezTo>
                    <a:pt x="216" y="0"/>
                    <a:pt x="213" y="1"/>
                    <a:pt x="211" y="1"/>
                  </a:cubicBezTo>
                  <a:cubicBezTo>
                    <a:pt x="210" y="1"/>
                    <a:pt x="207" y="1"/>
                    <a:pt x="205" y="2"/>
                  </a:cubicBezTo>
                  <a:cubicBezTo>
                    <a:pt x="204" y="2"/>
                    <a:pt x="201" y="3"/>
                    <a:pt x="200" y="5"/>
                  </a:cubicBezTo>
                  <a:cubicBezTo>
                    <a:pt x="199" y="5"/>
                    <a:pt x="198" y="7"/>
                    <a:pt x="198" y="8"/>
                  </a:cubicBezTo>
                  <a:cubicBezTo>
                    <a:pt x="198" y="9"/>
                    <a:pt x="199" y="12"/>
                    <a:pt x="199" y="13"/>
                  </a:cubicBezTo>
                  <a:cubicBezTo>
                    <a:pt x="200" y="13"/>
                    <a:pt x="201" y="14"/>
                    <a:pt x="201" y="15"/>
                  </a:cubicBezTo>
                  <a:cubicBezTo>
                    <a:pt x="201" y="16"/>
                    <a:pt x="199" y="18"/>
                    <a:pt x="199" y="18"/>
                  </a:cubicBezTo>
                  <a:cubicBezTo>
                    <a:pt x="198" y="19"/>
                    <a:pt x="196" y="22"/>
                    <a:pt x="194" y="22"/>
                  </a:cubicBezTo>
                  <a:cubicBezTo>
                    <a:pt x="193" y="22"/>
                    <a:pt x="191" y="19"/>
                    <a:pt x="190" y="19"/>
                  </a:cubicBezTo>
                  <a:cubicBezTo>
                    <a:pt x="189" y="19"/>
                    <a:pt x="185" y="20"/>
                    <a:pt x="184" y="21"/>
                  </a:cubicBezTo>
                  <a:cubicBezTo>
                    <a:pt x="183" y="21"/>
                    <a:pt x="182" y="24"/>
                    <a:pt x="181" y="25"/>
                  </a:cubicBezTo>
                  <a:cubicBezTo>
                    <a:pt x="180" y="25"/>
                    <a:pt x="178" y="25"/>
                    <a:pt x="177" y="25"/>
                  </a:cubicBezTo>
                  <a:cubicBezTo>
                    <a:pt x="176" y="26"/>
                    <a:pt x="176" y="28"/>
                    <a:pt x="176" y="29"/>
                  </a:cubicBezTo>
                  <a:cubicBezTo>
                    <a:pt x="176" y="30"/>
                    <a:pt x="176" y="32"/>
                    <a:pt x="175" y="34"/>
                  </a:cubicBezTo>
                  <a:cubicBezTo>
                    <a:pt x="175" y="35"/>
                    <a:pt x="173" y="36"/>
                    <a:pt x="173" y="37"/>
                  </a:cubicBezTo>
                  <a:cubicBezTo>
                    <a:pt x="171" y="37"/>
                    <a:pt x="167" y="37"/>
                    <a:pt x="165" y="38"/>
                  </a:cubicBezTo>
                  <a:cubicBezTo>
                    <a:pt x="164" y="39"/>
                    <a:pt x="161" y="41"/>
                    <a:pt x="160" y="43"/>
                  </a:cubicBezTo>
                  <a:cubicBezTo>
                    <a:pt x="159" y="44"/>
                    <a:pt x="157" y="45"/>
                    <a:pt x="156" y="46"/>
                  </a:cubicBezTo>
                  <a:cubicBezTo>
                    <a:pt x="155" y="47"/>
                    <a:pt x="154" y="49"/>
                    <a:pt x="153" y="50"/>
                  </a:cubicBezTo>
                  <a:cubicBezTo>
                    <a:pt x="152" y="51"/>
                    <a:pt x="150" y="54"/>
                    <a:pt x="149" y="55"/>
                  </a:cubicBezTo>
                  <a:cubicBezTo>
                    <a:pt x="148" y="55"/>
                    <a:pt x="146" y="55"/>
                    <a:pt x="146" y="55"/>
                  </a:cubicBezTo>
                  <a:cubicBezTo>
                    <a:pt x="144" y="55"/>
                    <a:pt x="143" y="53"/>
                    <a:pt x="141" y="52"/>
                  </a:cubicBezTo>
                  <a:cubicBezTo>
                    <a:pt x="140" y="52"/>
                    <a:pt x="139" y="53"/>
                    <a:pt x="138" y="53"/>
                  </a:cubicBezTo>
                  <a:cubicBezTo>
                    <a:pt x="136" y="53"/>
                    <a:pt x="132" y="50"/>
                    <a:pt x="130" y="49"/>
                  </a:cubicBezTo>
                  <a:cubicBezTo>
                    <a:pt x="129" y="49"/>
                    <a:pt x="127" y="48"/>
                    <a:pt x="127" y="47"/>
                  </a:cubicBezTo>
                  <a:cubicBezTo>
                    <a:pt x="125" y="45"/>
                    <a:pt x="124" y="41"/>
                    <a:pt x="123" y="39"/>
                  </a:cubicBezTo>
                  <a:cubicBezTo>
                    <a:pt x="122" y="37"/>
                    <a:pt x="121" y="33"/>
                    <a:pt x="121" y="33"/>
                  </a:cubicBezTo>
                  <a:cubicBezTo>
                    <a:pt x="120" y="32"/>
                    <a:pt x="121" y="28"/>
                    <a:pt x="121" y="27"/>
                  </a:cubicBezTo>
                  <a:cubicBezTo>
                    <a:pt x="121" y="26"/>
                    <a:pt x="121" y="23"/>
                    <a:pt x="120" y="22"/>
                  </a:cubicBezTo>
                  <a:cubicBezTo>
                    <a:pt x="120" y="21"/>
                    <a:pt x="118" y="19"/>
                    <a:pt x="117" y="19"/>
                  </a:cubicBezTo>
                  <a:cubicBezTo>
                    <a:pt x="116" y="19"/>
                    <a:pt x="115" y="22"/>
                    <a:pt x="114" y="22"/>
                  </a:cubicBezTo>
                  <a:cubicBezTo>
                    <a:pt x="113" y="22"/>
                    <a:pt x="112" y="21"/>
                    <a:pt x="111" y="21"/>
                  </a:cubicBezTo>
                  <a:cubicBezTo>
                    <a:pt x="109" y="20"/>
                    <a:pt x="105" y="20"/>
                    <a:pt x="103" y="20"/>
                  </a:cubicBezTo>
                  <a:cubicBezTo>
                    <a:pt x="102" y="20"/>
                    <a:pt x="98" y="21"/>
                    <a:pt x="96" y="22"/>
                  </a:cubicBezTo>
                  <a:cubicBezTo>
                    <a:pt x="95" y="23"/>
                    <a:pt x="94" y="26"/>
                    <a:pt x="93" y="27"/>
                  </a:cubicBezTo>
                  <a:cubicBezTo>
                    <a:pt x="93" y="29"/>
                    <a:pt x="90" y="35"/>
                    <a:pt x="90" y="35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4"/>
                    <a:pt x="49" y="179"/>
                    <a:pt x="49" y="181"/>
                  </a:cubicBezTo>
                  <a:cubicBezTo>
                    <a:pt x="50" y="185"/>
                    <a:pt x="51" y="192"/>
                    <a:pt x="52" y="196"/>
                  </a:cubicBezTo>
                  <a:cubicBezTo>
                    <a:pt x="53" y="199"/>
                    <a:pt x="55" y="206"/>
                    <a:pt x="56" y="209"/>
                  </a:cubicBezTo>
                  <a:cubicBezTo>
                    <a:pt x="56" y="211"/>
                    <a:pt x="57" y="216"/>
                    <a:pt x="57" y="218"/>
                  </a:cubicBezTo>
                  <a:cubicBezTo>
                    <a:pt x="57" y="220"/>
                    <a:pt x="57" y="224"/>
                    <a:pt x="56" y="226"/>
                  </a:cubicBezTo>
                  <a:cubicBezTo>
                    <a:pt x="55" y="227"/>
                    <a:pt x="54" y="227"/>
                    <a:pt x="53" y="228"/>
                  </a:cubicBezTo>
                  <a:cubicBezTo>
                    <a:pt x="53" y="229"/>
                    <a:pt x="53" y="232"/>
                    <a:pt x="52" y="233"/>
                  </a:cubicBezTo>
                  <a:cubicBezTo>
                    <a:pt x="52" y="234"/>
                    <a:pt x="51" y="237"/>
                    <a:pt x="50" y="238"/>
                  </a:cubicBezTo>
                  <a:cubicBezTo>
                    <a:pt x="49" y="239"/>
                    <a:pt x="47" y="238"/>
                    <a:pt x="46" y="238"/>
                  </a:cubicBezTo>
                  <a:cubicBezTo>
                    <a:pt x="46" y="239"/>
                    <a:pt x="45" y="241"/>
                    <a:pt x="45" y="243"/>
                  </a:cubicBezTo>
                  <a:cubicBezTo>
                    <a:pt x="45" y="243"/>
                    <a:pt x="45" y="245"/>
                    <a:pt x="45" y="245"/>
                  </a:cubicBezTo>
                  <a:cubicBezTo>
                    <a:pt x="45" y="246"/>
                    <a:pt x="46" y="247"/>
                    <a:pt x="46" y="248"/>
                  </a:cubicBezTo>
                  <a:cubicBezTo>
                    <a:pt x="47" y="249"/>
                    <a:pt x="47" y="250"/>
                    <a:pt x="46" y="251"/>
                  </a:cubicBezTo>
                  <a:cubicBezTo>
                    <a:pt x="46" y="252"/>
                    <a:pt x="44" y="253"/>
                    <a:pt x="43" y="254"/>
                  </a:cubicBezTo>
                  <a:cubicBezTo>
                    <a:pt x="42" y="255"/>
                    <a:pt x="41" y="258"/>
                    <a:pt x="41" y="260"/>
                  </a:cubicBezTo>
                  <a:cubicBezTo>
                    <a:pt x="41" y="261"/>
                    <a:pt x="43" y="263"/>
                    <a:pt x="43" y="265"/>
                  </a:cubicBezTo>
                  <a:cubicBezTo>
                    <a:pt x="43" y="266"/>
                    <a:pt x="41" y="268"/>
                    <a:pt x="41" y="269"/>
                  </a:cubicBezTo>
                  <a:cubicBezTo>
                    <a:pt x="42" y="270"/>
                    <a:pt x="42" y="272"/>
                    <a:pt x="43" y="273"/>
                  </a:cubicBezTo>
                  <a:cubicBezTo>
                    <a:pt x="44" y="273"/>
                    <a:pt x="47" y="273"/>
                    <a:pt x="48" y="273"/>
                  </a:cubicBezTo>
                  <a:cubicBezTo>
                    <a:pt x="49" y="274"/>
                    <a:pt x="51" y="275"/>
                    <a:pt x="52" y="277"/>
                  </a:cubicBezTo>
                  <a:cubicBezTo>
                    <a:pt x="53" y="278"/>
                    <a:pt x="53" y="281"/>
                    <a:pt x="52" y="282"/>
                  </a:cubicBezTo>
                  <a:cubicBezTo>
                    <a:pt x="52" y="283"/>
                    <a:pt x="49" y="284"/>
                    <a:pt x="48" y="285"/>
                  </a:cubicBezTo>
                  <a:cubicBezTo>
                    <a:pt x="48" y="287"/>
                    <a:pt x="47" y="289"/>
                    <a:pt x="47" y="290"/>
                  </a:cubicBezTo>
                  <a:cubicBezTo>
                    <a:pt x="48" y="292"/>
                    <a:pt x="52" y="291"/>
                    <a:pt x="52" y="293"/>
                  </a:cubicBezTo>
                  <a:cubicBezTo>
                    <a:pt x="53" y="293"/>
                    <a:pt x="51" y="295"/>
                    <a:pt x="51" y="296"/>
                  </a:cubicBezTo>
                  <a:cubicBezTo>
                    <a:pt x="50" y="297"/>
                    <a:pt x="47" y="299"/>
                    <a:pt x="47" y="301"/>
                  </a:cubicBezTo>
                  <a:cubicBezTo>
                    <a:pt x="47" y="302"/>
                    <a:pt x="49" y="303"/>
                    <a:pt x="49" y="303"/>
                  </a:cubicBezTo>
                  <a:cubicBezTo>
                    <a:pt x="50" y="303"/>
                    <a:pt x="53" y="303"/>
                    <a:pt x="54" y="304"/>
                  </a:cubicBezTo>
                  <a:cubicBezTo>
                    <a:pt x="54" y="305"/>
                    <a:pt x="51" y="309"/>
                    <a:pt x="52" y="310"/>
                  </a:cubicBezTo>
                  <a:cubicBezTo>
                    <a:pt x="53" y="311"/>
                    <a:pt x="55" y="309"/>
                    <a:pt x="56" y="308"/>
                  </a:cubicBezTo>
                  <a:cubicBezTo>
                    <a:pt x="58" y="308"/>
                    <a:pt x="60" y="308"/>
                    <a:pt x="61" y="309"/>
                  </a:cubicBezTo>
                  <a:cubicBezTo>
                    <a:pt x="62" y="310"/>
                    <a:pt x="60" y="312"/>
                    <a:pt x="60" y="313"/>
                  </a:cubicBezTo>
                  <a:cubicBezTo>
                    <a:pt x="60" y="314"/>
                    <a:pt x="62" y="315"/>
                    <a:pt x="62" y="316"/>
                  </a:cubicBezTo>
                  <a:cubicBezTo>
                    <a:pt x="62" y="318"/>
                    <a:pt x="61" y="323"/>
                    <a:pt x="59" y="325"/>
                  </a:cubicBezTo>
                  <a:cubicBezTo>
                    <a:pt x="58" y="326"/>
                    <a:pt x="55" y="329"/>
                    <a:pt x="54" y="331"/>
                  </a:cubicBezTo>
                  <a:cubicBezTo>
                    <a:pt x="53" y="332"/>
                    <a:pt x="52" y="335"/>
                    <a:pt x="51" y="336"/>
                  </a:cubicBezTo>
                  <a:cubicBezTo>
                    <a:pt x="50" y="338"/>
                    <a:pt x="49" y="340"/>
                    <a:pt x="49" y="342"/>
                  </a:cubicBezTo>
                  <a:cubicBezTo>
                    <a:pt x="50" y="343"/>
                    <a:pt x="51" y="344"/>
                    <a:pt x="52" y="344"/>
                  </a:cubicBezTo>
                  <a:cubicBezTo>
                    <a:pt x="53" y="345"/>
                    <a:pt x="55" y="347"/>
                    <a:pt x="56" y="348"/>
                  </a:cubicBezTo>
                  <a:cubicBezTo>
                    <a:pt x="56" y="350"/>
                    <a:pt x="56" y="352"/>
                    <a:pt x="55" y="353"/>
                  </a:cubicBezTo>
                  <a:cubicBezTo>
                    <a:pt x="54" y="355"/>
                    <a:pt x="51" y="357"/>
                    <a:pt x="50" y="358"/>
                  </a:cubicBezTo>
                  <a:cubicBezTo>
                    <a:pt x="48" y="360"/>
                    <a:pt x="44" y="365"/>
                    <a:pt x="42" y="367"/>
                  </a:cubicBezTo>
                  <a:cubicBezTo>
                    <a:pt x="42" y="367"/>
                    <a:pt x="40" y="368"/>
                    <a:pt x="40" y="369"/>
                  </a:cubicBezTo>
                  <a:cubicBezTo>
                    <a:pt x="39" y="370"/>
                    <a:pt x="38" y="373"/>
                    <a:pt x="37" y="375"/>
                  </a:cubicBezTo>
                  <a:cubicBezTo>
                    <a:pt x="37" y="376"/>
                    <a:pt x="35" y="378"/>
                    <a:pt x="34" y="379"/>
                  </a:cubicBezTo>
                  <a:cubicBezTo>
                    <a:pt x="33" y="380"/>
                    <a:pt x="32" y="383"/>
                    <a:pt x="31" y="385"/>
                  </a:cubicBezTo>
                  <a:cubicBezTo>
                    <a:pt x="31" y="386"/>
                    <a:pt x="31" y="390"/>
                    <a:pt x="30" y="392"/>
                  </a:cubicBezTo>
                  <a:cubicBezTo>
                    <a:pt x="30" y="393"/>
                    <a:pt x="29" y="395"/>
                    <a:pt x="29" y="396"/>
                  </a:cubicBezTo>
                  <a:cubicBezTo>
                    <a:pt x="29" y="397"/>
                    <a:pt x="29" y="400"/>
                    <a:pt x="30" y="402"/>
                  </a:cubicBezTo>
                  <a:cubicBezTo>
                    <a:pt x="30" y="402"/>
                    <a:pt x="32" y="403"/>
                    <a:pt x="32" y="404"/>
                  </a:cubicBezTo>
                  <a:cubicBezTo>
                    <a:pt x="33" y="405"/>
                    <a:pt x="36" y="405"/>
                    <a:pt x="37" y="406"/>
                  </a:cubicBezTo>
                  <a:cubicBezTo>
                    <a:pt x="39" y="406"/>
                    <a:pt x="43" y="407"/>
                    <a:pt x="45" y="408"/>
                  </a:cubicBezTo>
                  <a:cubicBezTo>
                    <a:pt x="46" y="409"/>
                    <a:pt x="47" y="412"/>
                    <a:pt x="48" y="413"/>
                  </a:cubicBezTo>
                  <a:cubicBezTo>
                    <a:pt x="48" y="415"/>
                    <a:pt x="48" y="419"/>
                    <a:pt x="46" y="420"/>
                  </a:cubicBezTo>
                  <a:cubicBezTo>
                    <a:pt x="46" y="421"/>
                    <a:pt x="43" y="421"/>
                    <a:pt x="43" y="421"/>
                  </a:cubicBezTo>
                  <a:cubicBezTo>
                    <a:pt x="42" y="420"/>
                    <a:pt x="41" y="419"/>
                    <a:pt x="40" y="419"/>
                  </a:cubicBezTo>
                  <a:cubicBezTo>
                    <a:pt x="39" y="419"/>
                    <a:pt x="38" y="420"/>
                    <a:pt x="37" y="420"/>
                  </a:cubicBezTo>
                  <a:cubicBezTo>
                    <a:pt x="35" y="421"/>
                    <a:pt x="33" y="420"/>
                    <a:pt x="32" y="419"/>
                  </a:cubicBezTo>
                  <a:cubicBezTo>
                    <a:pt x="31" y="418"/>
                    <a:pt x="30" y="416"/>
                    <a:pt x="29" y="415"/>
                  </a:cubicBezTo>
                  <a:cubicBezTo>
                    <a:pt x="29" y="415"/>
                    <a:pt x="26" y="416"/>
                    <a:pt x="26" y="416"/>
                  </a:cubicBezTo>
                  <a:cubicBezTo>
                    <a:pt x="25" y="417"/>
                    <a:pt x="23" y="419"/>
                    <a:pt x="23" y="421"/>
                  </a:cubicBezTo>
                  <a:cubicBezTo>
                    <a:pt x="23" y="421"/>
                    <a:pt x="24" y="423"/>
                    <a:pt x="24" y="424"/>
                  </a:cubicBezTo>
                  <a:cubicBezTo>
                    <a:pt x="24" y="425"/>
                    <a:pt x="26" y="425"/>
                    <a:pt x="26" y="426"/>
                  </a:cubicBezTo>
                  <a:cubicBezTo>
                    <a:pt x="27" y="427"/>
                    <a:pt x="26" y="430"/>
                    <a:pt x="26" y="431"/>
                  </a:cubicBezTo>
                  <a:cubicBezTo>
                    <a:pt x="27" y="432"/>
                    <a:pt x="30" y="432"/>
                    <a:pt x="31" y="433"/>
                  </a:cubicBezTo>
                  <a:cubicBezTo>
                    <a:pt x="31" y="434"/>
                    <a:pt x="31" y="436"/>
                    <a:pt x="30" y="437"/>
                  </a:cubicBezTo>
                  <a:cubicBezTo>
                    <a:pt x="30" y="437"/>
                    <a:pt x="28" y="438"/>
                    <a:pt x="28" y="439"/>
                  </a:cubicBezTo>
                  <a:cubicBezTo>
                    <a:pt x="28" y="440"/>
                    <a:pt x="29" y="442"/>
                    <a:pt x="29" y="443"/>
                  </a:cubicBezTo>
                  <a:cubicBezTo>
                    <a:pt x="29" y="443"/>
                    <a:pt x="29" y="447"/>
                    <a:pt x="29" y="448"/>
                  </a:cubicBezTo>
                  <a:cubicBezTo>
                    <a:pt x="29" y="449"/>
                    <a:pt x="27" y="451"/>
                    <a:pt x="26" y="452"/>
                  </a:cubicBezTo>
                  <a:cubicBezTo>
                    <a:pt x="26" y="452"/>
                    <a:pt x="24" y="453"/>
                    <a:pt x="24" y="452"/>
                  </a:cubicBezTo>
                  <a:cubicBezTo>
                    <a:pt x="22" y="452"/>
                    <a:pt x="22" y="449"/>
                    <a:pt x="21" y="448"/>
                  </a:cubicBezTo>
                  <a:cubicBezTo>
                    <a:pt x="20" y="447"/>
                    <a:pt x="17" y="446"/>
                    <a:pt x="17" y="445"/>
                  </a:cubicBezTo>
                  <a:cubicBezTo>
                    <a:pt x="16" y="444"/>
                    <a:pt x="17" y="441"/>
                    <a:pt x="16" y="440"/>
                  </a:cubicBezTo>
                  <a:cubicBezTo>
                    <a:pt x="16" y="439"/>
                    <a:pt x="14" y="438"/>
                    <a:pt x="13" y="437"/>
                  </a:cubicBezTo>
                  <a:cubicBezTo>
                    <a:pt x="12" y="437"/>
                    <a:pt x="10" y="438"/>
                    <a:pt x="9" y="438"/>
                  </a:cubicBezTo>
                  <a:cubicBezTo>
                    <a:pt x="7" y="438"/>
                    <a:pt x="4" y="435"/>
                    <a:pt x="3" y="436"/>
                  </a:cubicBezTo>
                  <a:cubicBezTo>
                    <a:pt x="3" y="437"/>
                    <a:pt x="4" y="439"/>
                    <a:pt x="4" y="440"/>
                  </a:cubicBezTo>
                  <a:cubicBezTo>
                    <a:pt x="3" y="441"/>
                    <a:pt x="3" y="443"/>
                    <a:pt x="2" y="443"/>
                  </a:cubicBezTo>
                  <a:cubicBezTo>
                    <a:pt x="1" y="444"/>
                    <a:pt x="1" y="444"/>
                    <a:pt x="0" y="444"/>
                  </a:cubicBezTo>
                  <a:cubicBezTo>
                    <a:pt x="2" y="449"/>
                    <a:pt x="2" y="449"/>
                    <a:pt x="2" y="449"/>
                  </a:cubicBezTo>
                  <a:cubicBezTo>
                    <a:pt x="35" y="532"/>
                    <a:pt x="35" y="532"/>
                    <a:pt x="35" y="532"/>
                  </a:cubicBezTo>
                  <a:cubicBezTo>
                    <a:pt x="96" y="704"/>
                    <a:pt x="96" y="704"/>
                    <a:pt x="96" y="704"/>
                  </a:cubicBezTo>
                  <a:cubicBezTo>
                    <a:pt x="105" y="729"/>
                    <a:pt x="105" y="729"/>
                    <a:pt x="105" y="729"/>
                  </a:cubicBezTo>
                  <a:cubicBezTo>
                    <a:pt x="108" y="730"/>
                    <a:pt x="109" y="731"/>
                    <a:pt x="109" y="732"/>
                  </a:cubicBezTo>
                  <a:cubicBezTo>
                    <a:pt x="110" y="734"/>
                    <a:pt x="110" y="736"/>
                    <a:pt x="111" y="738"/>
                  </a:cubicBezTo>
                  <a:cubicBezTo>
                    <a:pt x="111" y="738"/>
                    <a:pt x="111" y="739"/>
                    <a:pt x="111" y="739"/>
                  </a:cubicBezTo>
                  <a:cubicBezTo>
                    <a:pt x="111" y="740"/>
                    <a:pt x="111" y="740"/>
                    <a:pt x="112" y="741"/>
                  </a:cubicBezTo>
                  <a:cubicBezTo>
                    <a:pt x="112" y="743"/>
                    <a:pt x="113" y="745"/>
                    <a:pt x="113" y="747"/>
                  </a:cubicBezTo>
                  <a:cubicBezTo>
                    <a:pt x="113" y="748"/>
                    <a:pt x="113" y="750"/>
                    <a:pt x="113" y="751"/>
                  </a:cubicBezTo>
                  <a:cubicBezTo>
                    <a:pt x="113" y="752"/>
                    <a:pt x="113" y="753"/>
                    <a:pt x="113" y="753"/>
                  </a:cubicBezTo>
                  <a:cubicBezTo>
                    <a:pt x="113" y="754"/>
                    <a:pt x="113" y="754"/>
                    <a:pt x="113" y="754"/>
                  </a:cubicBezTo>
                  <a:cubicBezTo>
                    <a:pt x="113" y="755"/>
                    <a:pt x="113" y="758"/>
                    <a:pt x="114" y="759"/>
                  </a:cubicBezTo>
                  <a:cubicBezTo>
                    <a:pt x="114" y="761"/>
                    <a:pt x="115" y="763"/>
                    <a:pt x="116" y="764"/>
                  </a:cubicBezTo>
                  <a:cubicBezTo>
                    <a:pt x="116" y="764"/>
                    <a:pt x="117" y="765"/>
                    <a:pt x="117" y="765"/>
                  </a:cubicBezTo>
                  <a:cubicBezTo>
                    <a:pt x="117" y="765"/>
                    <a:pt x="117" y="765"/>
                    <a:pt x="117" y="765"/>
                  </a:cubicBezTo>
                  <a:cubicBezTo>
                    <a:pt x="118" y="765"/>
                    <a:pt x="118" y="765"/>
                    <a:pt x="119" y="765"/>
                  </a:cubicBezTo>
                  <a:cubicBezTo>
                    <a:pt x="120" y="765"/>
                    <a:pt x="122" y="765"/>
                    <a:pt x="123" y="766"/>
                  </a:cubicBezTo>
                  <a:cubicBezTo>
                    <a:pt x="125" y="767"/>
                    <a:pt x="126" y="769"/>
                    <a:pt x="127" y="771"/>
                  </a:cubicBezTo>
                  <a:cubicBezTo>
                    <a:pt x="127" y="771"/>
                    <a:pt x="128" y="772"/>
                    <a:pt x="128" y="772"/>
                  </a:cubicBezTo>
                  <a:cubicBezTo>
                    <a:pt x="128" y="773"/>
                    <a:pt x="130" y="774"/>
                    <a:pt x="132" y="774"/>
                  </a:cubicBezTo>
                  <a:cubicBezTo>
                    <a:pt x="133" y="775"/>
                    <a:pt x="137" y="776"/>
                    <a:pt x="140" y="776"/>
                  </a:cubicBezTo>
                  <a:cubicBezTo>
                    <a:pt x="143" y="777"/>
                    <a:pt x="143" y="777"/>
                    <a:pt x="143" y="777"/>
                  </a:cubicBezTo>
                  <a:cubicBezTo>
                    <a:pt x="146" y="797"/>
                    <a:pt x="146" y="797"/>
                    <a:pt x="146" y="797"/>
                  </a:cubicBezTo>
                  <a:cubicBezTo>
                    <a:pt x="154" y="801"/>
                    <a:pt x="154" y="801"/>
                    <a:pt x="154" y="801"/>
                  </a:cubicBezTo>
                  <a:cubicBezTo>
                    <a:pt x="164" y="801"/>
                    <a:pt x="164" y="801"/>
                    <a:pt x="164" y="801"/>
                  </a:cubicBezTo>
                  <a:cubicBezTo>
                    <a:pt x="164" y="800"/>
                    <a:pt x="164" y="799"/>
                    <a:pt x="164" y="798"/>
                  </a:cubicBezTo>
                  <a:cubicBezTo>
                    <a:pt x="165" y="797"/>
                    <a:pt x="164" y="793"/>
                    <a:pt x="165" y="792"/>
                  </a:cubicBezTo>
                  <a:cubicBezTo>
                    <a:pt x="165" y="789"/>
                    <a:pt x="168" y="784"/>
                    <a:pt x="168" y="781"/>
                  </a:cubicBezTo>
                  <a:cubicBezTo>
                    <a:pt x="168" y="780"/>
                    <a:pt x="167" y="778"/>
                    <a:pt x="166" y="776"/>
                  </a:cubicBezTo>
                  <a:cubicBezTo>
                    <a:pt x="166" y="774"/>
                    <a:pt x="165" y="769"/>
                    <a:pt x="165" y="767"/>
                  </a:cubicBezTo>
                  <a:cubicBezTo>
                    <a:pt x="165" y="765"/>
                    <a:pt x="163" y="760"/>
                    <a:pt x="164" y="758"/>
                  </a:cubicBezTo>
                  <a:cubicBezTo>
                    <a:pt x="165" y="756"/>
                    <a:pt x="168" y="755"/>
                    <a:pt x="169" y="754"/>
                  </a:cubicBezTo>
                  <a:cubicBezTo>
                    <a:pt x="170" y="753"/>
                    <a:pt x="174" y="752"/>
                    <a:pt x="175" y="751"/>
                  </a:cubicBezTo>
                  <a:cubicBezTo>
                    <a:pt x="176" y="750"/>
                    <a:pt x="177" y="747"/>
                    <a:pt x="178" y="746"/>
                  </a:cubicBezTo>
                  <a:cubicBezTo>
                    <a:pt x="178" y="745"/>
                    <a:pt x="177" y="742"/>
                    <a:pt x="177" y="741"/>
                  </a:cubicBezTo>
                  <a:cubicBezTo>
                    <a:pt x="178" y="740"/>
                    <a:pt x="180" y="739"/>
                    <a:pt x="181" y="738"/>
                  </a:cubicBezTo>
                  <a:cubicBezTo>
                    <a:pt x="182" y="737"/>
                    <a:pt x="182" y="734"/>
                    <a:pt x="182" y="732"/>
                  </a:cubicBezTo>
                  <a:cubicBezTo>
                    <a:pt x="181" y="731"/>
                    <a:pt x="180" y="730"/>
                    <a:pt x="179" y="729"/>
                  </a:cubicBezTo>
                  <a:cubicBezTo>
                    <a:pt x="179" y="727"/>
                    <a:pt x="178" y="725"/>
                    <a:pt x="177" y="723"/>
                  </a:cubicBezTo>
                  <a:cubicBezTo>
                    <a:pt x="177" y="723"/>
                    <a:pt x="177" y="721"/>
                    <a:pt x="177" y="720"/>
                  </a:cubicBezTo>
                  <a:cubicBezTo>
                    <a:pt x="177" y="718"/>
                    <a:pt x="178" y="715"/>
                    <a:pt x="179" y="714"/>
                  </a:cubicBezTo>
                  <a:cubicBezTo>
                    <a:pt x="180" y="713"/>
                    <a:pt x="182" y="713"/>
                    <a:pt x="183" y="712"/>
                  </a:cubicBezTo>
                  <a:cubicBezTo>
                    <a:pt x="184" y="711"/>
                    <a:pt x="185" y="709"/>
                    <a:pt x="186" y="709"/>
                  </a:cubicBezTo>
                  <a:cubicBezTo>
                    <a:pt x="187" y="708"/>
                    <a:pt x="189" y="709"/>
                    <a:pt x="190" y="709"/>
                  </a:cubicBezTo>
                  <a:cubicBezTo>
                    <a:pt x="191" y="708"/>
                    <a:pt x="194" y="708"/>
                    <a:pt x="194" y="707"/>
                  </a:cubicBezTo>
                  <a:cubicBezTo>
                    <a:pt x="195" y="706"/>
                    <a:pt x="194" y="704"/>
                    <a:pt x="194" y="703"/>
                  </a:cubicBezTo>
                  <a:cubicBezTo>
                    <a:pt x="194" y="702"/>
                    <a:pt x="193" y="700"/>
                    <a:pt x="192" y="699"/>
                  </a:cubicBezTo>
                  <a:cubicBezTo>
                    <a:pt x="192" y="698"/>
                    <a:pt x="190" y="696"/>
                    <a:pt x="189" y="695"/>
                  </a:cubicBezTo>
                  <a:cubicBezTo>
                    <a:pt x="188" y="694"/>
                    <a:pt x="187" y="693"/>
                    <a:pt x="186" y="692"/>
                  </a:cubicBezTo>
                  <a:cubicBezTo>
                    <a:pt x="186" y="691"/>
                    <a:pt x="184" y="690"/>
                    <a:pt x="184" y="690"/>
                  </a:cubicBezTo>
                  <a:cubicBezTo>
                    <a:pt x="183" y="689"/>
                    <a:pt x="183" y="687"/>
                    <a:pt x="183" y="687"/>
                  </a:cubicBezTo>
                  <a:cubicBezTo>
                    <a:pt x="183" y="686"/>
                    <a:pt x="185" y="684"/>
                    <a:pt x="185" y="683"/>
                  </a:cubicBezTo>
                  <a:cubicBezTo>
                    <a:pt x="185" y="682"/>
                    <a:pt x="185" y="678"/>
                    <a:pt x="185" y="677"/>
                  </a:cubicBezTo>
                  <a:cubicBezTo>
                    <a:pt x="185" y="675"/>
                    <a:pt x="184" y="673"/>
                    <a:pt x="184" y="672"/>
                  </a:cubicBezTo>
                  <a:cubicBezTo>
                    <a:pt x="185" y="671"/>
                    <a:pt x="187" y="670"/>
                    <a:pt x="188" y="669"/>
                  </a:cubicBezTo>
                  <a:cubicBezTo>
                    <a:pt x="188" y="668"/>
                    <a:pt x="188" y="665"/>
                    <a:pt x="188" y="664"/>
                  </a:cubicBezTo>
                  <a:cubicBezTo>
                    <a:pt x="189" y="663"/>
                    <a:pt x="191" y="661"/>
                    <a:pt x="192" y="660"/>
                  </a:cubicBezTo>
                  <a:cubicBezTo>
                    <a:pt x="193" y="659"/>
                    <a:pt x="195" y="658"/>
                    <a:pt x="196" y="657"/>
                  </a:cubicBezTo>
                  <a:cubicBezTo>
                    <a:pt x="196" y="656"/>
                    <a:pt x="197" y="655"/>
                    <a:pt x="197" y="654"/>
                  </a:cubicBezTo>
                  <a:cubicBezTo>
                    <a:pt x="198" y="653"/>
                    <a:pt x="198" y="651"/>
                    <a:pt x="198" y="650"/>
                  </a:cubicBezTo>
                  <a:cubicBezTo>
                    <a:pt x="199" y="649"/>
                    <a:pt x="200" y="648"/>
                    <a:pt x="200" y="648"/>
                  </a:cubicBezTo>
                  <a:cubicBezTo>
                    <a:pt x="201" y="647"/>
                    <a:pt x="203" y="648"/>
                    <a:pt x="203" y="649"/>
                  </a:cubicBezTo>
                  <a:cubicBezTo>
                    <a:pt x="204" y="650"/>
                    <a:pt x="202" y="652"/>
                    <a:pt x="202" y="653"/>
                  </a:cubicBezTo>
                  <a:cubicBezTo>
                    <a:pt x="202" y="654"/>
                    <a:pt x="203" y="654"/>
                    <a:pt x="204" y="655"/>
                  </a:cubicBezTo>
                  <a:cubicBezTo>
                    <a:pt x="204" y="655"/>
                    <a:pt x="207" y="656"/>
                    <a:pt x="207" y="657"/>
                  </a:cubicBezTo>
                  <a:cubicBezTo>
                    <a:pt x="208" y="658"/>
                    <a:pt x="207" y="661"/>
                    <a:pt x="206" y="662"/>
                  </a:cubicBezTo>
                  <a:cubicBezTo>
                    <a:pt x="206" y="663"/>
                    <a:pt x="204" y="663"/>
                    <a:pt x="203" y="663"/>
                  </a:cubicBezTo>
                  <a:cubicBezTo>
                    <a:pt x="203" y="664"/>
                    <a:pt x="203" y="666"/>
                    <a:pt x="203" y="667"/>
                  </a:cubicBezTo>
                  <a:cubicBezTo>
                    <a:pt x="204" y="668"/>
                    <a:pt x="205" y="669"/>
                    <a:pt x="205" y="669"/>
                  </a:cubicBezTo>
                  <a:cubicBezTo>
                    <a:pt x="206" y="670"/>
                    <a:pt x="208" y="670"/>
                    <a:pt x="209" y="669"/>
                  </a:cubicBezTo>
                  <a:cubicBezTo>
                    <a:pt x="210" y="669"/>
                    <a:pt x="211" y="667"/>
                    <a:pt x="211" y="666"/>
                  </a:cubicBezTo>
                  <a:cubicBezTo>
                    <a:pt x="211" y="666"/>
                    <a:pt x="211" y="664"/>
                    <a:pt x="211" y="664"/>
                  </a:cubicBezTo>
                  <a:cubicBezTo>
                    <a:pt x="212" y="662"/>
                    <a:pt x="214" y="660"/>
                    <a:pt x="215" y="659"/>
                  </a:cubicBezTo>
                  <a:cubicBezTo>
                    <a:pt x="216" y="658"/>
                    <a:pt x="219" y="656"/>
                    <a:pt x="220" y="656"/>
                  </a:cubicBezTo>
                  <a:cubicBezTo>
                    <a:pt x="221" y="656"/>
                    <a:pt x="223" y="657"/>
                    <a:pt x="223" y="658"/>
                  </a:cubicBezTo>
                  <a:cubicBezTo>
                    <a:pt x="224" y="658"/>
                    <a:pt x="224" y="661"/>
                    <a:pt x="224" y="662"/>
                  </a:cubicBezTo>
                  <a:cubicBezTo>
                    <a:pt x="225" y="663"/>
                    <a:pt x="226" y="666"/>
                    <a:pt x="227" y="667"/>
                  </a:cubicBezTo>
                  <a:cubicBezTo>
                    <a:pt x="228" y="667"/>
                    <a:pt x="229" y="668"/>
                    <a:pt x="230" y="668"/>
                  </a:cubicBezTo>
                  <a:cubicBezTo>
                    <a:pt x="231" y="668"/>
                    <a:pt x="232" y="665"/>
                    <a:pt x="233" y="664"/>
                  </a:cubicBezTo>
                  <a:cubicBezTo>
                    <a:pt x="233" y="663"/>
                    <a:pt x="234" y="660"/>
                    <a:pt x="234" y="659"/>
                  </a:cubicBezTo>
                  <a:cubicBezTo>
                    <a:pt x="235" y="658"/>
                    <a:pt x="237" y="657"/>
                    <a:pt x="237" y="656"/>
                  </a:cubicBezTo>
                  <a:cubicBezTo>
                    <a:pt x="238" y="655"/>
                    <a:pt x="239" y="653"/>
                    <a:pt x="240" y="652"/>
                  </a:cubicBezTo>
                  <a:cubicBezTo>
                    <a:pt x="240" y="651"/>
                    <a:pt x="240" y="648"/>
                    <a:pt x="240" y="647"/>
                  </a:cubicBezTo>
                  <a:cubicBezTo>
                    <a:pt x="240" y="646"/>
                    <a:pt x="239" y="645"/>
                    <a:pt x="239" y="644"/>
                  </a:cubicBezTo>
                  <a:cubicBezTo>
                    <a:pt x="239" y="643"/>
                    <a:pt x="241" y="642"/>
                    <a:pt x="242" y="642"/>
                  </a:cubicBezTo>
                  <a:cubicBezTo>
                    <a:pt x="242" y="642"/>
                    <a:pt x="244" y="644"/>
                    <a:pt x="244" y="644"/>
                  </a:cubicBezTo>
                  <a:cubicBezTo>
                    <a:pt x="244" y="645"/>
                    <a:pt x="244" y="647"/>
                    <a:pt x="245" y="648"/>
                  </a:cubicBezTo>
                  <a:cubicBezTo>
                    <a:pt x="246" y="648"/>
                    <a:pt x="247" y="648"/>
                    <a:pt x="248" y="647"/>
                  </a:cubicBezTo>
                  <a:cubicBezTo>
                    <a:pt x="249" y="646"/>
                    <a:pt x="248" y="644"/>
                    <a:pt x="248" y="643"/>
                  </a:cubicBezTo>
                  <a:cubicBezTo>
                    <a:pt x="248" y="642"/>
                    <a:pt x="246" y="641"/>
                    <a:pt x="246" y="640"/>
                  </a:cubicBezTo>
                  <a:cubicBezTo>
                    <a:pt x="246" y="639"/>
                    <a:pt x="246" y="637"/>
                    <a:pt x="247" y="637"/>
                  </a:cubicBezTo>
                  <a:cubicBezTo>
                    <a:pt x="247" y="636"/>
                    <a:pt x="249" y="636"/>
                    <a:pt x="249" y="636"/>
                  </a:cubicBezTo>
                  <a:cubicBezTo>
                    <a:pt x="250" y="636"/>
                    <a:pt x="251" y="637"/>
                    <a:pt x="251" y="637"/>
                  </a:cubicBezTo>
                  <a:cubicBezTo>
                    <a:pt x="252" y="638"/>
                    <a:pt x="251" y="639"/>
                    <a:pt x="252" y="640"/>
                  </a:cubicBezTo>
                  <a:cubicBezTo>
                    <a:pt x="252" y="640"/>
                    <a:pt x="254" y="641"/>
                    <a:pt x="254" y="640"/>
                  </a:cubicBezTo>
                  <a:cubicBezTo>
                    <a:pt x="255" y="640"/>
                    <a:pt x="255" y="639"/>
                    <a:pt x="256" y="638"/>
                  </a:cubicBezTo>
                  <a:cubicBezTo>
                    <a:pt x="256" y="637"/>
                    <a:pt x="256" y="635"/>
                    <a:pt x="256" y="634"/>
                  </a:cubicBezTo>
                  <a:cubicBezTo>
                    <a:pt x="256" y="634"/>
                    <a:pt x="257" y="632"/>
                    <a:pt x="257" y="631"/>
                  </a:cubicBezTo>
                  <a:cubicBezTo>
                    <a:pt x="257" y="631"/>
                    <a:pt x="256" y="629"/>
                    <a:pt x="256" y="629"/>
                  </a:cubicBezTo>
                  <a:cubicBezTo>
                    <a:pt x="256" y="628"/>
                    <a:pt x="254" y="626"/>
                    <a:pt x="255" y="625"/>
                  </a:cubicBezTo>
                  <a:cubicBezTo>
                    <a:pt x="255" y="624"/>
                    <a:pt x="257" y="625"/>
                    <a:pt x="258" y="625"/>
                  </a:cubicBezTo>
                  <a:cubicBezTo>
                    <a:pt x="258" y="625"/>
                    <a:pt x="260" y="626"/>
                    <a:pt x="260" y="627"/>
                  </a:cubicBezTo>
                  <a:cubicBezTo>
                    <a:pt x="260" y="627"/>
                    <a:pt x="259" y="629"/>
                    <a:pt x="260" y="630"/>
                  </a:cubicBezTo>
                  <a:cubicBezTo>
                    <a:pt x="260" y="631"/>
                    <a:pt x="261" y="634"/>
                    <a:pt x="262" y="634"/>
                  </a:cubicBezTo>
                  <a:cubicBezTo>
                    <a:pt x="263" y="634"/>
                    <a:pt x="264" y="631"/>
                    <a:pt x="264" y="630"/>
                  </a:cubicBezTo>
                  <a:cubicBezTo>
                    <a:pt x="265" y="629"/>
                    <a:pt x="265" y="625"/>
                    <a:pt x="265" y="624"/>
                  </a:cubicBezTo>
                  <a:cubicBezTo>
                    <a:pt x="265" y="623"/>
                    <a:pt x="263" y="621"/>
                    <a:pt x="263" y="620"/>
                  </a:cubicBezTo>
                  <a:cubicBezTo>
                    <a:pt x="263" y="619"/>
                    <a:pt x="265" y="617"/>
                    <a:pt x="265" y="616"/>
                  </a:cubicBezTo>
                  <a:cubicBezTo>
                    <a:pt x="265" y="615"/>
                    <a:pt x="264" y="612"/>
                    <a:pt x="264" y="611"/>
                  </a:cubicBezTo>
                  <a:cubicBezTo>
                    <a:pt x="264" y="610"/>
                    <a:pt x="265" y="608"/>
                    <a:pt x="266" y="607"/>
                  </a:cubicBezTo>
                  <a:cubicBezTo>
                    <a:pt x="266" y="606"/>
                    <a:pt x="269" y="606"/>
                    <a:pt x="269" y="606"/>
                  </a:cubicBezTo>
                  <a:cubicBezTo>
                    <a:pt x="270" y="605"/>
                    <a:pt x="271" y="604"/>
                    <a:pt x="272" y="603"/>
                  </a:cubicBezTo>
                  <a:cubicBezTo>
                    <a:pt x="273" y="603"/>
                    <a:pt x="275" y="602"/>
                    <a:pt x="276" y="602"/>
                  </a:cubicBezTo>
                  <a:cubicBezTo>
                    <a:pt x="277" y="602"/>
                    <a:pt x="278" y="603"/>
                    <a:pt x="278" y="603"/>
                  </a:cubicBezTo>
                  <a:cubicBezTo>
                    <a:pt x="279" y="604"/>
                    <a:pt x="278" y="605"/>
                    <a:pt x="278" y="606"/>
                  </a:cubicBezTo>
                  <a:cubicBezTo>
                    <a:pt x="278" y="607"/>
                    <a:pt x="279" y="609"/>
                    <a:pt x="280" y="609"/>
                  </a:cubicBezTo>
                  <a:cubicBezTo>
                    <a:pt x="281" y="609"/>
                    <a:pt x="281" y="608"/>
                    <a:pt x="281" y="607"/>
                  </a:cubicBezTo>
                  <a:cubicBezTo>
                    <a:pt x="282" y="606"/>
                    <a:pt x="281" y="605"/>
                    <a:pt x="281" y="604"/>
                  </a:cubicBezTo>
                  <a:cubicBezTo>
                    <a:pt x="282" y="604"/>
                    <a:pt x="282" y="604"/>
                    <a:pt x="283" y="604"/>
                  </a:cubicBezTo>
                  <a:cubicBezTo>
                    <a:pt x="284" y="604"/>
                    <a:pt x="285" y="605"/>
                    <a:pt x="286" y="606"/>
                  </a:cubicBezTo>
                  <a:cubicBezTo>
                    <a:pt x="286" y="606"/>
                    <a:pt x="285" y="609"/>
                    <a:pt x="286" y="609"/>
                  </a:cubicBezTo>
                  <a:cubicBezTo>
                    <a:pt x="286" y="610"/>
                    <a:pt x="288" y="609"/>
                    <a:pt x="289" y="609"/>
                  </a:cubicBezTo>
                  <a:cubicBezTo>
                    <a:pt x="290" y="608"/>
                    <a:pt x="291" y="607"/>
                    <a:pt x="291" y="606"/>
                  </a:cubicBezTo>
                  <a:cubicBezTo>
                    <a:pt x="292" y="606"/>
                    <a:pt x="293" y="604"/>
                    <a:pt x="293" y="604"/>
                  </a:cubicBezTo>
                  <a:cubicBezTo>
                    <a:pt x="293" y="603"/>
                    <a:pt x="293" y="601"/>
                    <a:pt x="293" y="600"/>
                  </a:cubicBezTo>
                  <a:cubicBezTo>
                    <a:pt x="293" y="600"/>
                    <a:pt x="292" y="599"/>
                    <a:pt x="292" y="598"/>
                  </a:cubicBezTo>
                  <a:cubicBezTo>
                    <a:pt x="292" y="597"/>
                    <a:pt x="293" y="594"/>
                    <a:pt x="294" y="593"/>
                  </a:cubicBezTo>
                  <a:cubicBezTo>
                    <a:pt x="295" y="593"/>
                    <a:pt x="297" y="592"/>
                    <a:pt x="297" y="591"/>
                  </a:cubicBezTo>
                  <a:cubicBezTo>
                    <a:pt x="298" y="590"/>
                    <a:pt x="298" y="588"/>
                    <a:pt x="299" y="588"/>
                  </a:cubicBezTo>
                  <a:cubicBezTo>
                    <a:pt x="299" y="586"/>
                    <a:pt x="300" y="583"/>
                    <a:pt x="301" y="582"/>
                  </a:cubicBezTo>
                  <a:cubicBezTo>
                    <a:pt x="302" y="581"/>
                    <a:pt x="303" y="580"/>
                    <a:pt x="304" y="580"/>
                  </a:cubicBezTo>
                  <a:cubicBezTo>
                    <a:pt x="305" y="579"/>
                    <a:pt x="307" y="577"/>
                    <a:pt x="307" y="575"/>
                  </a:cubicBezTo>
                  <a:cubicBezTo>
                    <a:pt x="307" y="574"/>
                    <a:pt x="306" y="573"/>
                    <a:pt x="305" y="572"/>
                  </a:cubicBezTo>
                  <a:cubicBezTo>
                    <a:pt x="305" y="571"/>
                    <a:pt x="303" y="571"/>
                    <a:pt x="303" y="571"/>
                  </a:cubicBezTo>
                  <a:cubicBezTo>
                    <a:pt x="302" y="571"/>
                    <a:pt x="301" y="574"/>
                    <a:pt x="300" y="574"/>
                  </a:cubicBezTo>
                  <a:cubicBezTo>
                    <a:pt x="299" y="575"/>
                    <a:pt x="296" y="573"/>
                    <a:pt x="295" y="572"/>
                  </a:cubicBezTo>
                  <a:cubicBezTo>
                    <a:pt x="295" y="570"/>
                    <a:pt x="297" y="568"/>
                    <a:pt x="297" y="567"/>
                  </a:cubicBezTo>
                  <a:cubicBezTo>
                    <a:pt x="297" y="566"/>
                    <a:pt x="296" y="565"/>
                    <a:pt x="295" y="564"/>
                  </a:cubicBezTo>
                  <a:cubicBezTo>
                    <a:pt x="295" y="563"/>
                    <a:pt x="297" y="561"/>
                    <a:pt x="297" y="560"/>
                  </a:cubicBezTo>
                  <a:cubicBezTo>
                    <a:pt x="297" y="559"/>
                    <a:pt x="298" y="556"/>
                    <a:pt x="298" y="555"/>
                  </a:cubicBezTo>
                  <a:cubicBezTo>
                    <a:pt x="298" y="553"/>
                    <a:pt x="297" y="550"/>
                    <a:pt x="297" y="548"/>
                  </a:cubicBezTo>
                  <a:cubicBezTo>
                    <a:pt x="297" y="547"/>
                    <a:pt x="297" y="545"/>
                    <a:pt x="297" y="544"/>
                  </a:cubicBezTo>
                  <a:cubicBezTo>
                    <a:pt x="297" y="542"/>
                    <a:pt x="296" y="538"/>
                    <a:pt x="297" y="536"/>
                  </a:cubicBezTo>
                  <a:cubicBezTo>
                    <a:pt x="297" y="535"/>
                    <a:pt x="299" y="535"/>
                    <a:pt x="299" y="535"/>
                  </a:cubicBezTo>
                  <a:cubicBezTo>
                    <a:pt x="300" y="534"/>
                    <a:pt x="301" y="532"/>
                    <a:pt x="301" y="530"/>
                  </a:cubicBezTo>
                  <a:cubicBezTo>
                    <a:pt x="301" y="529"/>
                    <a:pt x="300" y="526"/>
                    <a:pt x="299" y="525"/>
                  </a:cubicBezTo>
                  <a:cubicBezTo>
                    <a:pt x="299" y="524"/>
                    <a:pt x="298" y="522"/>
                    <a:pt x="297" y="521"/>
                  </a:cubicBezTo>
                  <a:cubicBezTo>
                    <a:pt x="296" y="521"/>
                    <a:pt x="295" y="520"/>
                    <a:pt x="294" y="519"/>
                  </a:cubicBezTo>
                  <a:cubicBezTo>
                    <a:pt x="293" y="518"/>
                    <a:pt x="292" y="517"/>
                    <a:pt x="291" y="516"/>
                  </a:cubicBezTo>
                  <a:cubicBezTo>
                    <a:pt x="291" y="515"/>
                    <a:pt x="292" y="513"/>
                    <a:pt x="293" y="512"/>
                  </a:cubicBezTo>
                  <a:cubicBezTo>
                    <a:pt x="293" y="512"/>
                    <a:pt x="295" y="512"/>
                    <a:pt x="296" y="511"/>
                  </a:cubicBezTo>
                  <a:cubicBezTo>
                    <a:pt x="297" y="510"/>
                    <a:pt x="297" y="508"/>
                    <a:pt x="298" y="507"/>
                  </a:cubicBezTo>
                  <a:cubicBezTo>
                    <a:pt x="298" y="506"/>
                    <a:pt x="299" y="506"/>
                    <a:pt x="300" y="506"/>
                  </a:cubicBezTo>
                  <a:cubicBezTo>
                    <a:pt x="301" y="506"/>
                    <a:pt x="302" y="509"/>
                    <a:pt x="303" y="509"/>
                  </a:cubicBezTo>
                  <a:cubicBezTo>
                    <a:pt x="303" y="509"/>
                    <a:pt x="304" y="508"/>
                    <a:pt x="304" y="507"/>
                  </a:cubicBezTo>
                  <a:cubicBezTo>
                    <a:pt x="305" y="507"/>
                    <a:pt x="306" y="505"/>
                    <a:pt x="306" y="504"/>
                  </a:cubicBezTo>
                  <a:cubicBezTo>
                    <a:pt x="307" y="503"/>
                    <a:pt x="308" y="501"/>
                    <a:pt x="309" y="500"/>
                  </a:cubicBezTo>
                  <a:cubicBezTo>
                    <a:pt x="310" y="500"/>
                    <a:pt x="311" y="499"/>
                    <a:pt x="311" y="499"/>
                  </a:cubicBezTo>
                  <a:cubicBezTo>
                    <a:pt x="313" y="500"/>
                    <a:pt x="312" y="504"/>
                    <a:pt x="312" y="505"/>
                  </a:cubicBezTo>
                  <a:cubicBezTo>
                    <a:pt x="313" y="507"/>
                    <a:pt x="313" y="510"/>
                    <a:pt x="313" y="511"/>
                  </a:cubicBezTo>
                  <a:cubicBezTo>
                    <a:pt x="313" y="512"/>
                    <a:pt x="315" y="515"/>
                    <a:pt x="315" y="516"/>
                  </a:cubicBezTo>
                  <a:cubicBezTo>
                    <a:pt x="315" y="517"/>
                    <a:pt x="316" y="521"/>
                    <a:pt x="316" y="522"/>
                  </a:cubicBezTo>
                  <a:cubicBezTo>
                    <a:pt x="316" y="523"/>
                    <a:pt x="317" y="526"/>
                    <a:pt x="318" y="526"/>
                  </a:cubicBezTo>
                  <a:cubicBezTo>
                    <a:pt x="319" y="527"/>
                    <a:pt x="321" y="526"/>
                    <a:pt x="322" y="525"/>
                  </a:cubicBezTo>
                  <a:cubicBezTo>
                    <a:pt x="323" y="524"/>
                    <a:pt x="321" y="520"/>
                    <a:pt x="322" y="519"/>
                  </a:cubicBezTo>
                  <a:cubicBezTo>
                    <a:pt x="323" y="519"/>
                    <a:pt x="325" y="518"/>
                    <a:pt x="326" y="519"/>
                  </a:cubicBezTo>
                  <a:cubicBezTo>
                    <a:pt x="327" y="519"/>
                    <a:pt x="328" y="521"/>
                    <a:pt x="329" y="521"/>
                  </a:cubicBezTo>
                  <a:cubicBezTo>
                    <a:pt x="331" y="522"/>
                    <a:pt x="335" y="522"/>
                    <a:pt x="338" y="522"/>
                  </a:cubicBezTo>
                  <a:cubicBezTo>
                    <a:pt x="338" y="522"/>
                    <a:pt x="340" y="521"/>
                    <a:pt x="341" y="521"/>
                  </a:cubicBezTo>
                  <a:cubicBezTo>
                    <a:pt x="342" y="521"/>
                    <a:pt x="344" y="522"/>
                    <a:pt x="345" y="523"/>
                  </a:cubicBezTo>
                  <a:cubicBezTo>
                    <a:pt x="346" y="523"/>
                    <a:pt x="349" y="526"/>
                    <a:pt x="350" y="527"/>
                  </a:cubicBezTo>
                  <a:cubicBezTo>
                    <a:pt x="351" y="527"/>
                    <a:pt x="354" y="528"/>
                    <a:pt x="355" y="528"/>
                  </a:cubicBezTo>
                  <a:cubicBezTo>
                    <a:pt x="356" y="527"/>
                    <a:pt x="356" y="525"/>
                    <a:pt x="356" y="524"/>
                  </a:cubicBezTo>
                  <a:cubicBezTo>
                    <a:pt x="355" y="523"/>
                    <a:pt x="355" y="519"/>
                    <a:pt x="353" y="518"/>
                  </a:cubicBezTo>
                  <a:cubicBezTo>
                    <a:pt x="353" y="517"/>
                    <a:pt x="350" y="517"/>
                    <a:pt x="349" y="517"/>
                  </a:cubicBezTo>
                  <a:cubicBezTo>
                    <a:pt x="348" y="516"/>
                    <a:pt x="347" y="515"/>
                    <a:pt x="347" y="514"/>
                  </a:cubicBezTo>
                  <a:cubicBezTo>
                    <a:pt x="346" y="513"/>
                    <a:pt x="347" y="511"/>
                    <a:pt x="347" y="510"/>
                  </a:cubicBezTo>
                  <a:cubicBezTo>
                    <a:pt x="347" y="508"/>
                    <a:pt x="345" y="506"/>
                    <a:pt x="344" y="505"/>
                  </a:cubicBezTo>
                  <a:cubicBezTo>
                    <a:pt x="344" y="504"/>
                    <a:pt x="342" y="503"/>
                    <a:pt x="342" y="502"/>
                  </a:cubicBezTo>
                  <a:cubicBezTo>
                    <a:pt x="343" y="500"/>
                    <a:pt x="346" y="500"/>
                    <a:pt x="347" y="499"/>
                  </a:cubicBezTo>
                  <a:cubicBezTo>
                    <a:pt x="347" y="498"/>
                    <a:pt x="348" y="497"/>
                    <a:pt x="349" y="496"/>
                  </a:cubicBezTo>
                  <a:cubicBezTo>
                    <a:pt x="349" y="495"/>
                    <a:pt x="349" y="493"/>
                    <a:pt x="349" y="493"/>
                  </a:cubicBezTo>
                  <a:cubicBezTo>
                    <a:pt x="350" y="492"/>
                    <a:pt x="351" y="493"/>
                    <a:pt x="352" y="493"/>
                  </a:cubicBezTo>
                  <a:cubicBezTo>
                    <a:pt x="352" y="493"/>
                    <a:pt x="353" y="495"/>
                    <a:pt x="353" y="496"/>
                  </a:cubicBezTo>
                  <a:cubicBezTo>
                    <a:pt x="354" y="497"/>
                    <a:pt x="353" y="499"/>
                    <a:pt x="353" y="500"/>
                  </a:cubicBezTo>
                  <a:cubicBezTo>
                    <a:pt x="353" y="500"/>
                    <a:pt x="354" y="502"/>
                    <a:pt x="355" y="502"/>
                  </a:cubicBezTo>
                  <a:cubicBezTo>
                    <a:pt x="355" y="502"/>
                    <a:pt x="356" y="500"/>
                    <a:pt x="356" y="500"/>
                  </a:cubicBezTo>
                  <a:cubicBezTo>
                    <a:pt x="356" y="499"/>
                    <a:pt x="356" y="497"/>
                    <a:pt x="356" y="496"/>
                  </a:cubicBezTo>
                  <a:cubicBezTo>
                    <a:pt x="355" y="495"/>
                    <a:pt x="354" y="494"/>
                    <a:pt x="354" y="493"/>
                  </a:cubicBezTo>
                  <a:cubicBezTo>
                    <a:pt x="353" y="492"/>
                    <a:pt x="352" y="490"/>
                    <a:pt x="352" y="489"/>
                  </a:cubicBezTo>
                  <a:cubicBezTo>
                    <a:pt x="353" y="488"/>
                    <a:pt x="353" y="488"/>
                    <a:pt x="354" y="487"/>
                  </a:cubicBezTo>
                  <a:cubicBezTo>
                    <a:pt x="355" y="487"/>
                    <a:pt x="356" y="488"/>
                    <a:pt x="356" y="488"/>
                  </a:cubicBezTo>
                  <a:cubicBezTo>
                    <a:pt x="357" y="489"/>
                    <a:pt x="357" y="491"/>
                    <a:pt x="358" y="492"/>
                  </a:cubicBezTo>
                  <a:cubicBezTo>
                    <a:pt x="358" y="493"/>
                    <a:pt x="358" y="495"/>
                    <a:pt x="359" y="495"/>
                  </a:cubicBezTo>
                  <a:cubicBezTo>
                    <a:pt x="360" y="495"/>
                    <a:pt x="360" y="494"/>
                    <a:pt x="360" y="494"/>
                  </a:cubicBezTo>
                  <a:cubicBezTo>
                    <a:pt x="361" y="493"/>
                    <a:pt x="360" y="491"/>
                    <a:pt x="361" y="490"/>
                  </a:cubicBezTo>
                  <a:cubicBezTo>
                    <a:pt x="361" y="489"/>
                    <a:pt x="362" y="488"/>
                    <a:pt x="363" y="488"/>
                  </a:cubicBezTo>
                  <a:cubicBezTo>
                    <a:pt x="363" y="488"/>
                    <a:pt x="365" y="489"/>
                    <a:pt x="365" y="490"/>
                  </a:cubicBezTo>
                  <a:cubicBezTo>
                    <a:pt x="366" y="491"/>
                    <a:pt x="367" y="493"/>
                    <a:pt x="367" y="494"/>
                  </a:cubicBezTo>
                  <a:cubicBezTo>
                    <a:pt x="366" y="495"/>
                    <a:pt x="365" y="496"/>
                    <a:pt x="365" y="497"/>
                  </a:cubicBezTo>
                  <a:cubicBezTo>
                    <a:pt x="364" y="499"/>
                    <a:pt x="364" y="501"/>
                    <a:pt x="364" y="502"/>
                  </a:cubicBezTo>
                  <a:cubicBezTo>
                    <a:pt x="364" y="504"/>
                    <a:pt x="364" y="506"/>
                    <a:pt x="365" y="508"/>
                  </a:cubicBezTo>
                  <a:cubicBezTo>
                    <a:pt x="365" y="509"/>
                    <a:pt x="366" y="513"/>
                    <a:pt x="367" y="514"/>
                  </a:cubicBezTo>
                  <a:cubicBezTo>
                    <a:pt x="368" y="516"/>
                    <a:pt x="370" y="519"/>
                    <a:pt x="371" y="519"/>
                  </a:cubicBezTo>
                  <a:cubicBezTo>
                    <a:pt x="372" y="520"/>
                    <a:pt x="374" y="518"/>
                    <a:pt x="375" y="518"/>
                  </a:cubicBezTo>
                  <a:cubicBezTo>
                    <a:pt x="376" y="518"/>
                    <a:pt x="378" y="520"/>
                    <a:pt x="379" y="520"/>
                  </a:cubicBezTo>
                  <a:cubicBezTo>
                    <a:pt x="380" y="520"/>
                    <a:pt x="382" y="518"/>
                    <a:pt x="382" y="518"/>
                  </a:cubicBezTo>
                  <a:cubicBezTo>
                    <a:pt x="383" y="517"/>
                    <a:pt x="383" y="515"/>
                    <a:pt x="383" y="514"/>
                  </a:cubicBezTo>
                  <a:cubicBezTo>
                    <a:pt x="383" y="513"/>
                    <a:pt x="381" y="512"/>
                    <a:pt x="381" y="511"/>
                  </a:cubicBezTo>
                  <a:cubicBezTo>
                    <a:pt x="381" y="510"/>
                    <a:pt x="382" y="508"/>
                    <a:pt x="383" y="507"/>
                  </a:cubicBezTo>
                  <a:cubicBezTo>
                    <a:pt x="384" y="506"/>
                    <a:pt x="387" y="506"/>
                    <a:pt x="389" y="505"/>
                  </a:cubicBezTo>
                  <a:cubicBezTo>
                    <a:pt x="390" y="504"/>
                    <a:pt x="393" y="501"/>
                    <a:pt x="394" y="499"/>
                  </a:cubicBezTo>
                  <a:cubicBezTo>
                    <a:pt x="394" y="498"/>
                    <a:pt x="393" y="495"/>
                    <a:pt x="393" y="494"/>
                  </a:cubicBezTo>
                  <a:cubicBezTo>
                    <a:pt x="393" y="493"/>
                    <a:pt x="391" y="491"/>
                    <a:pt x="390" y="490"/>
                  </a:cubicBezTo>
                  <a:cubicBezTo>
                    <a:pt x="390" y="489"/>
                    <a:pt x="388" y="488"/>
                    <a:pt x="388" y="488"/>
                  </a:cubicBezTo>
                  <a:cubicBezTo>
                    <a:pt x="387" y="487"/>
                    <a:pt x="384" y="487"/>
                    <a:pt x="382" y="487"/>
                  </a:cubicBezTo>
                  <a:cubicBezTo>
                    <a:pt x="381" y="486"/>
                    <a:pt x="380" y="485"/>
                    <a:pt x="379" y="484"/>
                  </a:cubicBezTo>
                  <a:cubicBezTo>
                    <a:pt x="378" y="484"/>
                    <a:pt x="377" y="483"/>
                    <a:pt x="376" y="483"/>
                  </a:cubicBezTo>
                  <a:cubicBezTo>
                    <a:pt x="375" y="483"/>
                    <a:pt x="374" y="484"/>
                    <a:pt x="373" y="484"/>
                  </a:cubicBezTo>
                  <a:cubicBezTo>
                    <a:pt x="372" y="484"/>
                    <a:pt x="372" y="482"/>
                    <a:pt x="372" y="481"/>
                  </a:cubicBezTo>
                  <a:cubicBezTo>
                    <a:pt x="372" y="480"/>
                    <a:pt x="373" y="478"/>
                    <a:pt x="374" y="478"/>
                  </a:cubicBezTo>
                  <a:cubicBezTo>
                    <a:pt x="374" y="477"/>
                    <a:pt x="373" y="474"/>
                    <a:pt x="374" y="474"/>
                  </a:cubicBezTo>
                  <a:cubicBezTo>
                    <a:pt x="374" y="473"/>
                    <a:pt x="376" y="473"/>
                    <a:pt x="376" y="474"/>
                  </a:cubicBezTo>
                  <a:cubicBezTo>
                    <a:pt x="377" y="474"/>
                    <a:pt x="377" y="477"/>
                    <a:pt x="378" y="477"/>
                  </a:cubicBezTo>
                  <a:cubicBezTo>
                    <a:pt x="378" y="477"/>
                    <a:pt x="379" y="476"/>
                    <a:pt x="379" y="475"/>
                  </a:cubicBezTo>
                  <a:cubicBezTo>
                    <a:pt x="379" y="474"/>
                    <a:pt x="379" y="472"/>
                    <a:pt x="379" y="471"/>
                  </a:cubicBezTo>
                  <a:cubicBezTo>
                    <a:pt x="380" y="471"/>
                    <a:pt x="381" y="471"/>
                    <a:pt x="382" y="471"/>
                  </a:cubicBezTo>
                  <a:cubicBezTo>
                    <a:pt x="383" y="472"/>
                    <a:pt x="383" y="474"/>
                    <a:pt x="384" y="474"/>
                  </a:cubicBezTo>
                  <a:cubicBezTo>
                    <a:pt x="384" y="474"/>
                    <a:pt x="385" y="473"/>
                    <a:pt x="386" y="473"/>
                  </a:cubicBezTo>
                  <a:cubicBezTo>
                    <a:pt x="386" y="472"/>
                    <a:pt x="387" y="470"/>
                    <a:pt x="387" y="470"/>
                  </a:cubicBezTo>
                  <a:cubicBezTo>
                    <a:pt x="388" y="469"/>
                    <a:pt x="391" y="470"/>
                    <a:pt x="391" y="471"/>
                  </a:cubicBezTo>
                  <a:cubicBezTo>
                    <a:pt x="392" y="471"/>
                    <a:pt x="393" y="473"/>
                    <a:pt x="394" y="474"/>
                  </a:cubicBezTo>
                  <a:cubicBezTo>
                    <a:pt x="395" y="476"/>
                    <a:pt x="395" y="479"/>
                    <a:pt x="396" y="480"/>
                  </a:cubicBezTo>
                  <a:cubicBezTo>
                    <a:pt x="396" y="482"/>
                    <a:pt x="397" y="484"/>
                    <a:pt x="397" y="485"/>
                  </a:cubicBezTo>
                  <a:cubicBezTo>
                    <a:pt x="399" y="486"/>
                    <a:pt x="402" y="486"/>
                    <a:pt x="404" y="487"/>
                  </a:cubicBezTo>
                  <a:cubicBezTo>
                    <a:pt x="404" y="488"/>
                    <a:pt x="404" y="490"/>
                    <a:pt x="405" y="491"/>
                  </a:cubicBezTo>
                  <a:cubicBezTo>
                    <a:pt x="406" y="491"/>
                    <a:pt x="408" y="491"/>
                    <a:pt x="408" y="491"/>
                  </a:cubicBezTo>
                  <a:cubicBezTo>
                    <a:pt x="409" y="490"/>
                    <a:pt x="409" y="488"/>
                    <a:pt x="409" y="487"/>
                  </a:cubicBezTo>
                  <a:cubicBezTo>
                    <a:pt x="408" y="486"/>
                    <a:pt x="407" y="483"/>
                    <a:pt x="407" y="482"/>
                  </a:cubicBezTo>
                  <a:cubicBezTo>
                    <a:pt x="407" y="480"/>
                    <a:pt x="407" y="477"/>
                    <a:pt x="408" y="477"/>
                  </a:cubicBezTo>
                  <a:cubicBezTo>
                    <a:pt x="409" y="476"/>
                    <a:pt x="410" y="477"/>
                    <a:pt x="411" y="478"/>
                  </a:cubicBezTo>
                  <a:cubicBezTo>
                    <a:pt x="411" y="478"/>
                    <a:pt x="411" y="481"/>
                    <a:pt x="412" y="481"/>
                  </a:cubicBezTo>
                  <a:cubicBezTo>
                    <a:pt x="413" y="481"/>
                    <a:pt x="413" y="479"/>
                    <a:pt x="414" y="479"/>
                  </a:cubicBezTo>
                  <a:cubicBezTo>
                    <a:pt x="414" y="477"/>
                    <a:pt x="412" y="475"/>
                    <a:pt x="412" y="474"/>
                  </a:cubicBezTo>
                  <a:cubicBezTo>
                    <a:pt x="413" y="473"/>
                    <a:pt x="414" y="473"/>
                    <a:pt x="415" y="472"/>
                  </a:cubicBezTo>
                  <a:cubicBezTo>
                    <a:pt x="415" y="471"/>
                    <a:pt x="416" y="470"/>
                    <a:pt x="416" y="469"/>
                  </a:cubicBezTo>
                  <a:cubicBezTo>
                    <a:pt x="417" y="469"/>
                    <a:pt x="419" y="468"/>
                    <a:pt x="420" y="469"/>
                  </a:cubicBezTo>
                  <a:cubicBezTo>
                    <a:pt x="420" y="470"/>
                    <a:pt x="419" y="471"/>
                    <a:pt x="419" y="472"/>
                  </a:cubicBezTo>
                  <a:cubicBezTo>
                    <a:pt x="419" y="474"/>
                    <a:pt x="419" y="477"/>
                    <a:pt x="420" y="477"/>
                  </a:cubicBezTo>
                  <a:cubicBezTo>
                    <a:pt x="421" y="477"/>
                    <a:pt x="422" y="475"/>
                    <a:pt x="422" y="475"/>
                  </a:cubicBezTo>
                  <a:cubicBezTo>
                    <a:pt x="423" y="474"/>
                    <a:pt x="422" y="472"/>
                    <a:pt x="422" y="471"/>
                  </a:cubicBezTo>
                  <a:cubicBezTo>
                    <a:pt x="423" y="470"/>
                    <a:pt x="425" y="470"/>
                    <a:pt x="425" y="469"/>
                  </a:cubicBezTo>
                  <a:cubicBezTo>
                    <a:pt x="426" y="468"/>
                    <a:pt x="425" y="466"/>
                    <a:pt x="425" y="465"/>
                  </a:cubicBezTo>
                  <a:cubicBezTo>
                    <a:pt x="424" y="464"/>
                    <a:pt x="423" y="463"/>
                    <a:pt x="422" y="463"/>
                  </a:cubicBezTo>
                  <a:cubicBezTo>
                    <a:pt x="422" y="462"/>
                    <a:pt x="422" y="459"/>
                    <a:pt x="422" y="458"/>
                  </a:cubicBezTo>
                  <a:cubicBezTo>
                    <a:pt x="422" y="457"/>
                    <a:pt x="422" y="454"/>
                    <a:pt x="421" y="453"/>
                  </a:cubicBezTo>
                  <a:cubicBezTo>
                    <a:pt x="421" y="453"/>
                    <a:pt x="420" y="451"/>
                    <a:pt x="419" y="451"/>
                  </a:cubicBezTo>
                  <a:cubicBezTo>
                    <a:pt x="419" y="450"/>
                    <a:pt x="418" y="448"/>
                    <a:pt x="418" y="447"/>
                  </a:cubicBezTo>
                  <a:cubicBezTo>
                    <a:pt x="418" y="446"/>
                    <a:pt x="419" y="445"/>
                    <a:pt x="419" y="445"/>
                  </a:cubicBezTo>
                  <a:cubicBezTo>
                    <a:pt x="420" y="444"/>
                    <a:pt x="422" y="444"/>
                    <a:pt x="422" y="444"/>
                  </a:cubicBezTo>
                  <a:cubicBezTo>
                    <a:pt x="423" y="445"/>
                    <a:pt x="423" y="447"/>
                    <a:pt x="423" y="448"/>
                  </a:cubicBezTo>
                  <a:cubicBezTo>
                    <a:pt x="424" y="448"/>
                    <a:pt x="425" y="448"/>
                    <a:pt x="425" y="448"/>
                  </a:cubicBezTo>
                  <a:cubicBezTo>
                    <a:pt x="426" y="448"/>
                    <a:pt x="426" y="446"/>
                    <a:pt x="426" y="446"/>
                  </a:cubicBezTo>
                  <a:cubicBezTo>
                    <a:pt x="426" y="445"/>
                    <a:pt x="427" y="443"/>
                    <a:pt x="428" y="443"/>
                  </a:cubicBezTo>
                  <a:cubicBezTo>
                    <a:pt x="428" y="443"/>
                    <a:pt x="430" y="443"/>
                    <a:pt x="430" y="443"/>
                  </a:cubicBezTo>
                  <a:cubicBezTo>
                    <a:pt x="431" y="444"/>
                    <a:pt x="433" y="446"/>
                    <a:pt x="433" y="447"/>
                  </a:cubicBezTo>
                  <a:cubicBezTo>
                    <a:pt x="434" y="448"/>
                    <a:pt x="433" y="450"/>
                    <a:pt x="434" y="451"/>
                  </a:cubicBezTo>
                  <a:cubicBezTo>
                    <a:pt x="434" y="451"/>
                    <a:pt x="436" y="451"/>
                    <a:pt x="436" y="451"/>
                  </a:cubicBezTo>
                  <a:cubicBezTo>
                    <a:pt x="437" y="451"/>
                    <a:pt x="438" y="449"/>
                    <a:pt x="439" y="448"/>
                  </a:cubicBezTo>
                  <a:cubicBezTo>
                    <a:pt x="439" y="447"/>
                    <a:pt x="438" y="446"/>
                    <a:pt x="438" y="445"/>
                  </a:cubicBezTo>
                  <a:cubicBezTo>
                    <a:pt x="438" y="444"/>
                    <a:pt x="437" y="441"/>
                    <a:pt x="438" y="440"/>
                  </a:cubicBezTo>
                  <a:cubicBezTo>
                    <a:pt x="438" y="439"/>
                    <a:pt x="441" y="440"/>
                    <a:pt x="442" y="441"/>
                  </a:cubicBezTo>
                  <a:cubicBezTo>
                    <a:pt x="443" y="441"/>
                    <a:pt x="444" y="443"/>
                    <a:pt x="445" y="443"/>
                  </a:cubicBezTo>
                  <a:cubicBezTo>
                    <a:pt x="446" y="443"/>
                    <a:pt x="447" y="444"/>
                    <a:pt x="448" y="444"/>
                  </a:cubicBezTo>
                  <a:cubicBezTo>
                    <a:pt x="449" y="445"/>
                    <a:pt x="450" y="446"/>
                    <a:pt x="451" y="447"/>
                  </a:cubicBezTo>
                  <a:cubicBezTo>
                    <a:pt x="451" y="448"/>
                    <a:pt x="451" y="451"/>
                    <a:pt x="452" y="452"/>
                  </a:cubicBezTo>
                  <a:cubicBezTo>
                    <a:pt x="452" y="452"/>
                    <a:pt x="453" y="455"/>
                    <a:pt x="454" y="455"/>
                  </a:cubicBezTo>
                  <a:cubicBezTo>
                    <a:pt x="456" y="455"/>
                    <a:pt x="458" y="453"/>
                    <a:pt x="458" y="452"/>
                  </a:cubicBezTo>
                  <a:cubicBezTo>
                    <a:pt x="459" y="450"/>
                    <a:pt x="458" y="448"/>
                    <a:pt x="458" y="447"/>
                  </a:cubicBezTo>
                  <a:cubicBezTo>
                    <a:pt x="457" y="446"/>
                    <a:pt x="455" y="445"/>
                    <a:pt x="454" y="444"/>
                  </a:cubicBezTo>
                  <a:cubicBezTo>
                    <a:pt x="453" y="443"/>
                    <a:pt x="451" y="443"/>
                    <a:pt x="450" y="442"/>
                  </a:cubicBezTo>
                  <a:cubicBezTo>
                    <a:pt x="450" y="441"/>
                    <a:pt x="450" y="440"/>
                    <a:pt x="450" y="439"/>
                  </a:cubicBezTo>
                  <a:cubicBezTo>
                    <a:pt x="450" y="438"/>
                    <a:pt x="452" y="437"/>
                    <a:pt x="452" y="436"/>
                  </a:cubicBezTo>
                  <a:cubicBezTo>
                    <a:pt x="452" y="435"/>
                    <a:pt x="450" y="434"/>
                    <a:pt x="450" y="433"/>
                  </a:cubicBezTo>
                  <a:cubicBezTo>
                    <a:pt x="450" y="432"/>
                    <a:pt x="450" y="429"/>
                    <a:pt x="450" y="428"/>
                  </a:cubicBezTo>
                  <a:cubicBezTo>
                    <a:pt x="450" y="427"/>
                    <a:pt x="448" y="425"/>
                    <a:pt x="448" y="424"/>
                  </a:cubicBezTo>
                  <a:cubicBezTo>
                    <a:pt x="448" y="423"/>
                    <a:pt x="450" y="422"/>
                    <a:pt x="450" y="422"/>
                  </a:cubicBezTo>
                  <a:cubicBezTo>
                    <a:pt x="451" y="421"/>
                    <a:pt x="452" y="419"/>
                    <a:pt x="453" y="419"/>
                  </a:cubicBezTo>
                  <a:cubicBezTo>
                    <a:pt x="454" y="418"/>
                    <a:pt x="456" y="419"/>
                    <a:pt x="457" y="419"/>
                  </a:cubicBezTo>
                  <a:cubicBezTo>
                    <a:pt x="458" y="420"/>
                    <a:pt x="458" y="423"/>
                    <a:pt x="458" y="424"/>
                  </a:cubicBezTo>
                  <a:cubicBezTo>
                    <a:pt x="459" y="424"/>
                    <a:pt x="461" y="424"/>
                    <a:pt x="462" y="424"/>
                  </a:cubicBezTo>
                  <a:cubicBezTo>
                    <a:pt x="463" y="424"/>
                    <a:pt x="463" y="421"/>
                    <a:pt x="464" y="421"/>
                  </a:cubicBezTo>
                  <a:cubicBezTo>
                    <a:pt x="464" y="420"/>
                    <a:pt x="466" y="422"/>
                    <a:pt x="467" y="422"/>
                  </a:cubicBezTo>
                  <a:cubicBezTo>
                    <a:pt x="467" y="421"/>
                    <a:pt x="468" y="420"/>
                    <a:pt x="468" y="419"/>
                  </a:cubicBezTo>
                  <a:cubicBezTo>
                    <a:pt x="469" y="418"/>
                    <a:pt x="467" y="416"/>
                    <a:pt x="468" y="415"/>
                  </a:cubicBezTo>
                  <a:cubicBezTo>
                    <a:pt x="468" y="414"/>
                    <a:pt x="470" y="414"/>
                    <a:pt x="471" y="413"/>
                  </a:cubicBezTo>
                  <a:cubicBezTo>
                    <a:pt x="471" y="412"/>
                    <a:pt x="470" y="408"/>
                    <a:pt x="469" y="407"/>
                  </a:cubicBezTo>
                  <a:cubicBezTo>
                    <a:pt x="469" y="407"/>
                    <a:pt x="466" y="407"/>
                    <a:pt x="466" y="406"/>
                  </a:cubicBezTo>
                  <a:cubicBezTo>
                    <a:pt x="465" y="406"/>
                    <a:pt x="466" y="403"/>
                    <a:pt x="467" y="403"/>
                  </a:cubicBezTo>
                  <a:cubicBezTo>
                    <a:pt x="467" y="402"/>
                    <a:pt x="470" y="402"/>
                    <a:pt x="471" y="401"/>
                  </a:cubicBezTo>
                  <a:cubicBezTo>
                    <a:pt x="472" y="401"/>
                    <a:pt x="472" y="398"/>
                    <a:pt x="473" y="398"/>
                  </a:cubicBezTo>
                  <a:cubicBezTo>
                    <a:pt x="474" y="398"/>
                    <a:pt x="474" y="400"/>
                    <a:pt x="474" y="401"/>
                  </a:cubicBezTo>
                  <a:cubicBezTo>
                    <a:pt x="474" y="402"/>
                    <a:pt x="474" y="403"/>
                    <a:pt x="474" y="404"/>
                  </a:cubicBezTo>
                  <a:cubicBezTo>
                    <a:pt x="474" y="405"/>
                    <a:pt x="476" y="406"/>
                    <a:pt x="476" y="407"/>
                  </a:cubicBezTo>
                  <a:cubicBezTo>
                    <a:pt x="477" y="407"/>
                    <a:pt x="478" y="409"/>
                    <a:pt x="478" y="410"/>
                  </a:cubicBezTo>
                  <a:cubicBezTo>
                    <a:pt x="478" y="411"/>
                    <a:pt x="475" y="412"/>
                    <a:pt x="475" y="413"/>
                  </a:cubicBezTo>
                  <a:cubicBezTo>
                    <a:pt x="475" y="415"/>
                    <a:pt x="476" y="418"/>
                    <a:pt x="477" y="419"/>
                  </a:cubicBezTo>
                  <a:cubicBezTo>
                    <a:pt x="477" y="419"/>
                    <a:pt x="479" y="419"/>
                    <a:pt x="479" y="419"/>
                  </a:cubicBezTo>
                  <a:cubicBezTo>
                    <a:pt x="480" y="418"/>
                    <a:pt x="482" y="416"/>
                    <a:pt x="483" y="415"/>
                  </a:cubicBezTo>
                  <a:cubicBezTo>
                    <a:pt x="483" y="415"/>
                    <a:pt x="484" y="414"/>
                    <a:pt x="484" y="413"/>
                  </a:cubicBezTo>
                  <a:cubicBezTo>
                    <a:pt x="484" y="412"/>
                    <a:pt x="483" y="410"/>
                    <a:pt x="483" y="409"/>
                  </a:cubicBezTo>
                  <a:cubicBezTo>
                    <a:pt x="483" y="408"/>
                    <a:pt x="484" y="407"/>
                    <a:pt x="485" y="406"/>
                  </a:cubicBezTo>
                  <a:cubicBezTo>
                    <a:pt x="486" y="406"/>
                    <a:pt x="489" y="405"/>
                    <a:pt x="490" y="405"/>
                  </a:cubicBezTo>
                  <a:cubicBezTo>
                    <a:pt x="491" y="404"/>
                    <a:pt x="493" y="400"/>
                    <a:pt x="494" y="399"/>
                  </a:cubicBezTo>
                  <a:cubicBezTo>
                    <a:pt x="495" y="397"/>
                    <a:pt x="496" y="392"/>
                    <a:pt x="496" y="392"/>
                  </a:cubicBezTo>
                  <a:cubicBezTo>
                    <a:pt x="496" y="392"/>
                    <a:pt x="495" y="387"/>
                    <a:pt x="495" y="386"/>
                  </a:cubicBezTo>
                  <a:cubicBezTo>
                    <a:pt x="495" y="385"/>
                    <a:pt x="496" y="383"/>
                    <a:pt x="496" y="383"/>
                  </a:cubicBezTo>
                  <a:cubicBezTo>
                    <a:pt x="497" y="381"/>
                    <a:pt x="498" y="379"/>
                    <a:pt x="498" y="379"/>
                  </a:cubicBezTo>
                  <a:cubicBezTo>
                    <a:pt x="499" y="378"/>
                    <a:pt x="502" y="377"/>
                    <a:pt x="503" y="376"/>
                  </a:cubicBezTo>
                  <a:cubicBezTo>
                    <a:pt x="504" y="375"/>
                    <a:pt x="505" y="372"/>
                    <a:pt x="505" y="371"/>
                  </a:cubicBezTo>
                  <a:cubicBezTo>
                    <a:pt x="505" y="370"/>
                    <a:pt x="506" y="369"/>
                    <a:pt x="506" y="368"/>
                  </a:cubicBezTo>
                  <a:cubicBezTo>
                    <a:pt x="506" y="367"/>
                    <a:pt x="506" y="365"/>
                    <a:pt x="505" y="36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</p:grpSp>
      <p:sp>
        <p:nvSpPr>
          <p:cNvPr id="88" name="Rectangle 87"/>
          <p:cNvSpPr/>
          <p:nvPr/>
        </p:nvSpPr>
        <p:spPr>
          <a:xfrm>
            <a:off x="7048582" y="2606944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7048583" y="2273181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90" name="Oval 89"/>
          <p:cNvSpPr/>
          <p:nvPr/>
        </p:nvSpPr>
        <p:spPr>
          <a:xfrm>
            <a:off x="6123256" y="2273181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1" name="Picture 9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4427" y="2486541"/>
            <a:ext cx="304800" cy="304800"/>
          </a:xfrm>
          <a:prstGeom prst="rect">
            <a:avLst/>
          </a:prstGeom>
        </p:spPr>
      </p:pic>
      <p:sp>
        <p:nvSpPr>
          <p:cNvPr id="92" name="Rectangle 91"/>
          <p:cNvSpPr/>
          <p:nvPr/>
        </p:nvSpPr>
        <p:spPr>
          <a:xfrm>
            <a:off x="7048582" y="3595001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7048583" y="3261238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94" name="Oval 93"/>
          <p:cNvSpPr/>
          <p:nvPr/>
        </p:nvSpPr>
        <p:spPr>
          <a:xfrm>
            <a:off x="6123256" y="3261238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7048582" y="4583577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7048583" y="4249814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97" name="Oval 96"/>
          <p:cNvSpPr/>
          <p:nvPr/>
        </p:nvSpPr>
        <p:spPr>
          <a:xfrm>
            <a:off x="6123256" y="4249814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7048582" y="5569170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7048583" y="5235407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00" name="Oval 99"/>
          <p:cNvSpPr/>
          <p:nvPr/>
        </p:nvSpPr>
        <p:spPr>
          <a:xfrm>
            <a:off x="6123256" y="5235407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1" name="Picture 10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4427" y="3474598"/>
            <a:ext cx="304800" cy="304800"/>
          </a:xfrm>
          <a:prstGeom prst="rect">
            <a:avLst/>
          </a:prstGeom>
        </p:spPr>
      </p:pic>
      <p:pic>
        <p:nvPicPr>
          <p:cNvPr id="102" name="Picture 10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616" y="4463174"/>
            <a:ext cx="304800" cy="304800"/>
          </a:xfrm>
          <a:prstGeom prst="rect">
            <a:avLst/>
          </a:prstGeom>
        </p:spPr>
      </p:pic>
      <p:pic>
        <p:nvPicPr>
          <p:cNvPr id="103" name="Picture 10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616" y="5466239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363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 animBg="1"/>
      <p:bldP spid="94" grpId="0" animBg="1"/>
      <p:bldP spid="97" grpId="0" animBg="1"/>
      <p:bldP spid="100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1010722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SOUTH AMERICA MAP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Freeform 7"/>
          <p:cNvSpPr>
            <a:spLocks/>
          </p:cNvSpPr>
          <p:nvPr/>
        </p:nvSpPr>
        <p:spPr bwMode="auto">
          <a:xfrm>
            <a:off x="7922394" y="1913271"/>
            <a:ext cx="2509065" cy="4039496"/>
          </a:xfrm>
          <a:custGeom>
            <a:avLst/>
            <a:gdLst>
              <a:gd name="T0" fmla="*/ 77 w 972"/>
              <a:gd name="T1" fmla="*/ 150 h 1567"/>
              <a:gd name="T2" fmla="*/ 86 w 972"/>
              <a:gd name="T3" fmla="*/ 84 h 1567"/>
              <a:gd name="T4" fmla="*/ 99 w 972"/>
              <a:gd name="T5" fmla="*/ 76 h 1567"/>
              <a:gd name="T6" fmla="*/ 137 w 972"/>
              <a:gd name="T7" fmla="*/ 29 h 1567"/>
              <a:gd name="T8" fmla="*/ 212 w 972"/>
              <a:gd name="T9" fmla="*/ 9 h 1567"/>
              <a:gd name="T10" fmla="*/ 210 w 972"/>
              <a:gd name="T11" fmla="*/ 70 h 1567"/>
              <a:gd name="T12" fmla="*/ 227 w 972"/>
              <a:gd name="T13" fmla="*/ 21 h 1567"/>
              <a:gd name="T14" fmla="*/ 243 w 972"/>
              <a:gd name="T15" fmla="*/ 8 h 1567"/>
              <a:gd name="T16" fmla="*/ 322 w 972"/>
              <a:gd name="T17" fmla="*/ 39 h 1567"/>
              <a:gd name="T18" fmla="*/ 377 w 972"/>
              <a:gd name="T19" fmla="*/ 33 h 1567"/>
              <a:gd name="T20" fmla="*/ 387 w 972"/>
              <a:gd name="T21" fmla="*/ 43 h 1567"/>
              <a:gd name="T22" fmla="*/ 449 w 972"/>
              <a:gd name="T23" fmla="*/ 82 h 1567"/>
              <a:gd name="T24" fmla="*/ 545 w 972"/>
              <a:gd name="T25" fmla="*/ 138 h 1567"/>
              <a:gd name="T26" fmla="*/ 588 w 972"/>
              <a:gd name="T27" fmla="*/ 148 h 1567"/>
              <a:gd name="T28" fmla="*/ 645 w 972"/>
              <a:gd name="T29" fmla="*/ 215 h 1567"/>
              <a:gd name="T30" fmla="*/ 636 w 972"/>
              <a:gd name="T31" fmla="*/ 282 h 1567"/>
              <a:gd name="T32" fmla="*/ 669 w 972"/>
              <a:gd name="T33" fmla="*/ 307 h 1567"/>
              <a:gd name="T34" fmla="*/ 754 w 972"/>
              <a:gd name="T35" fmla="*/ 291 h 1567"/>
              <a:gd name="T36" fmla="*/ 775 w 972"/>
              <a:gd name="T37" fmla="*/ 317 h 1567"/>
              <a:gd name="T38" fmla="*/ 851 w 972"/>
              <a:gd name="T39" fmla="*/ 317 h 1567"/>
              <a:gd name="T40" fmla="*/ 954 w 972"/>
              <a:gd name="T41" fmla="*/ 365 h 1567"/>
              <a:gd name="T42" fmla="*/ 911 w 972"/>
              <a:gd name="T43" fmla="*/ 514 h 1567"/>
              <a:gd name="T44" fmla="*/ 883 w 972"/>
              <a:gd name="T45" fmla="*/ 620 h 1567"/>
              <a:gd name="T46" fmla="*/ 866 w 972"/>
              <a:gd name="T47" fmla="*/ 671 h 1567"/>
              <a:gd name="T48" fmla="*/ 805 w 972"/>
              <a:gd name="T49" fmla="*/ 745 h 1567"/>
              <a:gd name="T50" fmla="*/ 712 w 972"/>
              <a:gd name="T51" fmla="*/ 785 h 1567"/>
              <a:gd name="T52" fmla="*/ 683 w 972"/>
              <a:gd name="T53" fmla="*/ 868 h 1567"/>
              <a:gd name="T54" fmla="*/ 644 w 972"/>
              <a:gd name="T55" fmla="*/ 927 h 1567"/>
              <a:gd name="T56" fmla="*/ 516 w 972"/>
              <a:gd name="T57" fmla="*/ 1018 h 1567"/>
              <a:gd name="T58" fmla="*/ 493 w 972"/>
              <a:gd name="T59" fmla="*/ 1026 h 1567"/>
              <a:gd name="T60" fmla="*/ 512 w 972"/>
              <a:gd name="T61" fmla="*/ 1084 h 1567"/>
              <a:gd name="T62" fmla="*/ 405 w 972"/>
              <a:gd name="T63" fmla="*/ 1123 h 1567"/>
              <a:gd name="T64" fmla="*/ 398 w 972"/>
              <a:gd name="T65" fmla="*/ 1172 h 1567"/>
              <a:gd name="T66" fmla="*/ 341 w 972"/>
              <a:gd name="T67" fmla="*/ 1179 h 1567"/>
              <a:gd name="T68" fmla="*/ 373 w 972"/>
              <a:gd name="T69" fmla="*/ 1211 h 1567"/>
              <a:gd name="T70" fmla="*/ 355 w 972"/>
              <a:gd name="T71" fmla="*/ 1225 h 1567"/>
              <a:gd name="T72" fmla="*/ 296 w 972"/>
              <a:gd name="T73" fmla="*/ 1304 h 1567"/>
              <a:gd name="T74" fmla="*/ 292 w 972"/>
              <a:gd name="T75" fmla="*/ 1403 h 1567"/>
              <a:gd name="T76" fmla="*/ 267 w 972"/>
              <a:gd name="T77" fmla="*/ 1465 h 1567"/>
              <a:gd name="T78" fmla="*/ 333 w 972"/>
              <a:gd name="T79" fmla="*/ 1550 h 1567"/>
              <a:gd name="T80" fmla="*/ 282 w 972"/>
              <a:gd name="T81" fmla="*/ 1567 h 1567"/>
              <a:gd name="T82" fmla="*/ 211 w 972"/>
              <a:gd name="T83" fmla="*/ 1527 h 1567"/>
              <a:gd name="T84" fmla="*/ 154 w 972"/>
              <a:gd name="T85" fmla="*/ 1497 h 1567"/>
              <a:gd name="T86" fmla="*/ 155 w 972"/>
              <a:gd name="T87" fmla="*/ 1474 h 1567"/>
              <a:gd name="T88" fmla="*/ 140 w 972"/>
              <a:gd name="T89" fmla="*/ 1421 h 1567"/>
              <a:gd name="T90" fmla="*/ 136 w 972"/>
              <a:gd name="T91" fmla="*/ 1312 h 1567"/>
              <a:gd name="T92" fmla="*/ 143 w 972"/>
              <a:gd name="T93" fmla="*/ 1296 h 1567"/>
              <a:gd name="T94" fmla="*/ 187 w 972"/>
              <a:gd name="T95" fmla="*/ 1190 h 1567"/>
              <a:gd name="T96" fmla="*/ 159 w 972"/>
              <a:gd name="T97" fmla="*/ 1173 h 1567"/>
              <a:gd name="T98" fmla="*/ 169 w 972"/>
              <a:gd name="T99" fmla="*/ 1128 h 1567"/>
              <a:gd name="T100" fmla="*/ 190 w 972"/>
              <a:gd name="T101" fmla="*/ 1038 h 1567"/>
              <a:gd name="T102" fmla="*/ 206 w 972"/>
              <a:gd name="T103" fmla="*/ 931 h 1567"/>
              <a:gd name="T104" fmla="*/ 226 w 972"/>
              <a:gd name="T105" fmla="*/ 819 h 1567"/>
              <a:gd name="T106" fmla="*/ 238 w 972"/>
              <a:gd name="T107" fmla="*/ 719 h 1567"/>
              <a:gd name="T108" fmla="*/ 173 w 972"/>
              <a:gd name="T109" fmla="*/ 614 h 1567"/>
              <a:gd name="T110" fmla="*/ 103 w 972"/>
              <a:gd name="T111" fmla="*/ 547 h 1567"/>
              <a:gd name="T112" fmla="*/ 48 w 972"/>
              <a:gd name="T113" fmla="*/ 432 h 1567"/>
              <a:gd name="T114" fmla="*/ 18 w 972"/>
              <a:gd name="T115" fmla="*/ 400 h 1567"/>
              <a:gd name="T116" fmla="*/ 31 w 972"/>
              <a:gd name="T117" fmla="*/ 317 h 1567"/>
              <a:gd name="T118" fmla="*/ 23 w 972"/>
              <a:gd name="T119" fmla="*/ 245 h 1567"/>
              <a:gd name="T120" fmla="*/ 78 w 972"/>
              <a:gd name="T121" fmla="*/ 176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72" h="1567">
                <a:moveTo>
                  <a:pt x="81" y="171"/>
                </a:moveTo>
                <a:cubicBezTo>
                  <a:pt x="81" y="169"/>
                  <a:pt x="81" y="168"/>
                  <a:pt x="81" y="166"/>
                </a:cubicBezTo>
                <a:cubicBezTo>
                  <a:pt x="81" y="160"/>
                  <a:pt x="77" y="156"/>
                  <a:pt x="77" y="150"/>
                </a:cubicBezTo>
                <a:cubicBezTo>
                  <a:pt x="77" y="141"/>
                  <a:pt x="81" y="138"/>
                  <a:pt x="81" y="131"/>
                </a:cubicBezTo>
                <a:cubicBezTo>
                  <a:pt x="81" y="116"/>
                  <a:pt x="67" y="118"/>
                  <a:pt x="67" y="105"/>
                </a:cubicBezTo>
                <a:cubicBezTo>
                  <a:pt x="67" y="95"/>
                  <a:pt x="82" y="90"/>
                  <a:pt x="86" y="84"/>
                </a:cubicBezTo>
                <a:cubicBezTo>
                  <a:pt x="92" y="86"/>
                  <a:pt x="89" y="86"/>
                  <a:pt x="94" y="84"/>
                </a:cubicBezTo>
                <a:cubicBezTo>
                  <a:pt x="94" y="83"/>
                  <a:pt x="94" y="81"/>
                  <a:pt x="94" y="80"/>
                </a:cubicBezTo>
                <a:cubicBezTo>
                  <a:pt x="94" y="78"/>
                  <a:pt x="97" y="76"/>
                  <a:pt x="99" y="76"/>
                </a:cubicBezTo>
                <a:cubicBezTo>
                  <a:pt x="99" y="69"/>
                  <a:pt x="106" y="67"/>
                  <a:pt x="111" y="64"/>
                </a:cubicBezTo>
                <a:cubicBezTo>
                  <a:pt x="115" y="61"/>
                  <a:pt x="116" y="51"/>
                  <a:pt x="117" y="46"/>
                </a:cubicBezTo>
                <a:cubicBezTo>
                  <a:pt x="121" y="34"/>
                  <a:pt x="127" y="32"/>
                  <a:pt x="137" y="29"/>
                </a:cubicBezTo>
                <a:cubicBezTo>
                  <a:pt x="154" y="23"/>
                  <a:pt x="166" y="20"/>
                  <a:pt x="184" y="14"/>
                </a:cubicBezTo>
                <a:cubicBezTo>
                  <a:pt x="194" y="11"/>
                  <a:pt x="196" y="0"/>
                  <a:pt x="206" y="0"/>
                </a:cubicBezTo>
                <a:cubicBezTo>
                  <a:pt x="209" y="0"/>
                  <a:pt x="212" y="8"/>
                  <a:pt x="212" y="9"/>
                </a:cubicBezTo>
                <a:cubicBezTo>
                  <a:pt x="212" y="15"/>
                  <a:pt x="208" y="18"/>
                  <a:pt x="205" y="18"/>
                </a:cubicBezTo>
                <a:cubicBezTo>
                  <a:pt x="203" y="29"/>
                  <a:pt x="198" y="41"/>
                  <a:pt x="198" y="48"/>
                </a:cubicBezTo>
                <a:cubicBezTo>
                  <a:pt x="198" y="56"/>
                  <a:pt x="202" y="70"/>
                  <a:pt x="210" y="70"/>
                </a:cubicBezTo>
                <a:cubicBezTo>
                  <a:pt x="213" y="70"/>
                  <a:pt x="217" y="61"/>
                  <a:pt x="217" y="58"/>
                </a:cubicBezTo>
                <a:cubicBezTo>
                  <a:pt x="217" y="49"/>
                  <a:pt x="209" y="44"/>
                  <a:pt x="209" y="35"/>
                </a:cubicBezTo>
                <a:cubicBezTo>
                  <a:pt x="209" y="24"/>
                  <a:pt x="220" y="26"/>
                  <a:pt x="227" y="21"/>
                </a:cubicBezTo>
                <a:cubicBezTo>
                  <a:pt x="244" y="21"/>
                  <a:pt x="244" y="21"/>
                  <a:pt x="244" y="21"/>
                </a:cubicBezTo>
                <a:cubicBezTo>
                  <a:pt x="241" y="13"/>
                  <a:pt x="230" y="16"/>
                  <a:pt x="230" y="8"/>
                </a:cubicBezTo>
                <a:cubicBezTo>
                  <a:pt x="243" y="8"/>
                  <a:pt x="243" y="8"/>
                  <a:pt x="243" y="8"/>
                </a:cubicBezTo>
                <a:cubicBezTo>
                  <a:pt x="246" y="19"/>
                  <a:pt x="263" y="24"/>
                  <a:pt x="274" y="26"/>
                </a:cubicBezTo>
                <a:cubicBezTo>
                  <a:pt x="274" y="33"/>
                  <a:pt x="278" y="38"/>
                  <a:pt x="282" y="39"/>
                </a:cubicBezTo>
                <a:cubicBezTo>
                  <a:pt x="294" y="39"/>
                  <a:pt x="315" y="39"/>
                  <a:pt x="322" y="39"/>
                </a:cubicBezTo>
                <a:cubicBezTo>
                  <a:pt x="322" y="46"/>
                  <a:pt x="331" y="47"/>
                  <a:pt x="337" y="47"/>
                </a:cubicBezTo>
                <a:cubicBezTo>
                  <a:pt x="347" y="46"/>
                  <a:pt x="355" y="46"/>
                  <a:pt x="359" y="37"/>
                </a:cubicBezTo>
                <a:cubicBezTo>
                  <a:pt x="360" y="35"/>
                  <a:pt x="375" y="35"/>
                  <a:pt x="377" y="33"/>
                </a:cubicBezTo>
                <a:cubicBezTo>
                  <a:pt x="385" y="33"/>
                  <a:pt x="398" y="35"/>
                  <a:pt x="398" y="35"/>
                </a:cubicBezTo>
                <a:cubicBezTo>
                  <a:pt x="395" y="38"/>
                  <a:pt x="389" y="38"/>
                  <a:pt x="387" y="37"/>
                </a:cubicBezTo>
                <a:cubicBezTo>
                  <a:pt x="387" y="43"/>
                  <a:pt x="387" y="43"/>
                  <a:pt x="387" y="43"/>
                </a:cubicBezTo>
                <a:cubicBezTo>
                  <a:pt x="392" y="53"/>
                  <a:pt x="407" y="55"/>
                  <a:pt x="418" y="59"/>
                </a:cubicBezTo>
                <a:cubicBezTo>
                  <a:pt x="428" y="62"/>
                  <a:pt x="426" y="73"/>
                  <a:pt x="429" y="82"/>
                </a:cubicBezTo>
                <a:cubicBezTo>
                  <a:pt x="449" y="82"/>
                  <a:pt x="449" y="82"/>
                  <a:pt x="449" y="82"/>
                </a:cubicBezTo>
                <a:cubicBezTo>
                  <a:pt x="463" y="96"/>
                  <a:pt x="470" y="94"/>
                  <a:pt x="478" y="112"/>
                </a:cubicBezTo>
                <a:cubicBezTo>
                  <a:pt x="480" y="115"/>
                  <a:pt x="486" y="116"/>
                  <a:pt x="489" y="116"/>
                </a:cubicBezTo>
                <a:cubicBezTo>
                  <a:pt x="494" y="137"/>
                  <a:pt x="525" y="135"/>
                  <a:pt x="545" y="138"/>
                </a:cubicBezTo>
                <a:cubicBezTo>
                  <a:pt x="564" y="138"/>
                  <a:pt x="564" y="138"/>
                  <a:pt x="564" y="138"/>
                </a:cubicBezTo>
                <a:cubicBezTo>
                  <a:pt x="569" y="141"/>
                  <a:pt x="581" y="146"/>
                  <a:pt x="588" y="146"/>
                </a:cubicBezTo>
                <a:cubicBezTo>
                  <a:pt x="588" y="148"/>
                  <a:pt x="588" y="148"/>
                  <a:pt x="588" y="148"/>
                </a:cubicBezTo>
                <a:cubicBezTo>
                  <a:pt x="590" y="148"/>
                  <a:pt x="591" y="148"/>
                  <a:pt x="592" y="148"/>
                </a:cubicBezTo>
                <a:cubicBezTo>
                  <a:pt x="604" y="148"/>
                  <a:pt x="620" y="172"/>
                  <a:pt x="632" y="175"/>
                </a:cubicBezTo>
                <a:cubicBezTo>
                  <a:pt x="632" y="184"/>
                  <a:pt x="641" y="207"/>
                  <a:pt x="645" y="215"/>
                </a:cubicBezTo>
                <a:cubicBezTo>
                  <a:pt x="649" y="223"/>
                  <a:pt x="658" y="223"/>
                  <a:pt x="658" y="230"/>
                </a:cubicBezTo>
                <a:cubicBezTo>
                  <a:pt x="647" y="244"/>
                  <a:pt x="625" y="252"/>
                  <a:pt x="625" y="274"/>
                </a:cubicBezTo>
                <a:cubicBezTo>
                  <a:pt x="625" y="281"/>
                  <a:pt x="632" y="280"/>
                  <a:pt x="636" y="282"/>
                </a:cubicBezTo>
                <a:cubicBezTo>
                  <a:pt x="643" y="285"/>
                  <a:pt x="647" y="291"/>
                  <a:pt x="648" y="299"/>
                </a:cubicBezTo>
                <a:cubicBezTo>
                  <a:pt x="666" y="299"/>
                  <a:pt x="666" y="299"/>
                  <a:pt x="666" y="299"/>
                </a:cubicBezTo>
                <a:cubicBezTo>
                  <a:pt x="666" y="301"/>
                  <a:pt x="667" y="307"/>
                  <a:pt x="669" y="307"/>
                </a:cubicBezTo>
                <a:cubicBezTo>
                  <a:pt x="672" y="307"/>
                  <a:pt x="675" y="302"/>
                  <a:pt x="677" y="298"/>
                </a:cubicBezTo>
                <a:cubicBezTo>
                  <a:pt x="685" y="286"/>
                  <a:pt x="693" y="271"/>
                  <a:pt x="705" y="271"/>
                </a:cubicBezTo>
                <a:cubicBezTo>
                  <a:pt x="718" y="271"/>
                  <a:pt x="745" y="285"/>
                  <a:pt x="754" y="291"/>
                </a:cubicBezTo>
                <a:cubicBezTo>
                  <a:pt x="760" y="294"/>
                  <a:pt x="767" y="293"/>
                  <a:pt x="768" y="299"/>
                </a:cubicBezTo>
                <a:cubicBezTo>
                  <a:pt x="770" y="305"/>
                  <a:pt x="769" y="310"/>
                  <a:pt x="769" y="317"/>
                </a:cubicBezTo>
                <a:cubicBezTo>
                  <a:pt x="775" y="317"/>
                  <a:pt x="775" y="317"/>
                  <a:pt x="775" y="317"/>
                </a:cubicBezTo>
                <a:cubicBezTo>
                  <a:pt x="781" y="314"/>
                  <a:pt x="784" y="309"/>
                  <a:pt x="791" y="309"/>
                </a:cubicBezTo>
                <a:cubicBezTo>
                  <a:pt x="806" y="309"/>
                  <a:pt x="809" y="321"/>
                  <a:pt x="824" y="321"/>
                </a:cubicBezTo>
                <a:cubicBezTo>
                  <a:pt x="851" y="317"/>
                  <a:pt x="851" y="317"/>
                  <a:pt x="851" y="317"/>
                </a:cubicBezTo>
                <a:cubicBezTo>
                  <a:pt x="865" y="320"/>
                  <a:pt x="878" y="325"/>
                  <a:pt x="886" y="329"/>
                </a:cubicBezTo>
                <a:cubicBezTo>
                  <a:pt x="892" y="340"/>
                  <a:pt x="915" y="360"/>
                  <a:pt x="927" y="364"/>
                </a:cubicBezTo>
                <a:cubicBezTo>
                  <a:pt x="937" y="367"/>
                  <a:pt x="944" y="362"/>
                  <a:pt x="954" y="365"/>
                </a:cubicBezTo>
                <a:cubicBezTo>
                  <a:pt x="968" y="370"/>
                  <a:pt x="972" y="385"/>
                  <a:pt x="972" y="400"/>
                </a:cubicBezTo>
                <a:cubicBezTo>
                  <a:pt x="972" y="454"/>
                  <a:pt x="942" y="469"/>
                  <a:pt x="923" y="499"/>
                </a:cubicBezTo>
                <a:cubicBezTo>
                  <a:pt x="918" y="505"/>
                  <a:pt x="915" y="507"/>
                  <a:pt x="911" y="514"/>
                </a:cubicBezTo>
                <a:cubicBezTo>
                  <a:pt x="903" y="525"/>
                  <a:pt x="895" y="526"/>
                  <a:pt x="888" y="533"/>
                </a:cubicBezTo>
                <a:cubicBezTo>
                  <a:pt x="877" y="544"/>
                  <a:pt x="888" y="568"/>
                  <a:pt x="888" y="586"/>
                </a:cubicBezTo>
                <a:cubicBezTo>
                  <a:pt x="888" y="599"/>
                  <a:pt x="883" y="611"/>
                  <a:pt x="883" y="620"/>
                </a:cubicBezTo>
                <a:cubicBezTo>
                  <a:pt x="883" y="624"/>
                  <a:pt x="880" y="627"/>
                  <a:pt x="879" y="629"/>
                </a:cubicBezTo>
                <a:cubicBezTo>
                  <a:pt x="876" y="633"/>
                  <a:pt x="870" y="640"/>
                  <a:pt x="870" y="646"/>
                </a:cubicBezTo>
                <a:cubicBezTo>
                  <a:pt x="870" y="653"/>
                  <a:pt x="867" y="668"/>
                  <a:pt x="866" y="671"/>
                </a:cubicBezTo>
                <a:cubicBezTo>
                  <a:pt x="855" y="688"/>
                  <a:pt x="851" y="695"/>
                  <a:pt x="840" y="710"/>
                </a:cubicBezTo>
                <a:cubicBezTo>
                  <a:pt x="837" y="714"/>
                  <a:pt x="838" y="723"/>
                  <a:pt x="837" y="726"/>
                </a:cubicBezTo>
                <a:cubicBezTo>
                  <a:pt x="832" y="735"/>
                  <a:pt x="817" y="745"/>
                  <a:pt x="805" y="745"/>
                </a:cubicBezTo>
                <a:cubicBezTo>
                  <a:pt x="791" y="745"/>
                  <a:pt x="780" y="744"/>
                  <a:pt x="769" y="749"/>
                </a:cubicBezTo>
                <a:cubicBezTo>
                  <a:pt x="764" y="751"/>
                  <a:pt x="764" y="755"/>
                  <a:pt x="761" y="757"/>
                </a:cubicBezTo>
                <a:cubicBezTo>
                  <a:pt x="744" y="775"/>
                  <a:pt x="726" y="764"/>
                  <a:pt x="712" y="785"/>
                </a:cubicBezTo>
                <a:cubicBezTo>
                  <a:pt x="707" y="794"/>
                  <a:pt x="697" y="794"/>
                  <a:pt x="691" y="800"/>
                </a:cubicBezTo>
                <a:cubicBezTo>
                  <a:pt x="682" y="810"/>
                  <a:pt x="683" y="820"/>
                  <a:pt x="683" y="834"/>
                </a:cubicBezTo>
                <a:cubicBezTo>
                  <a:pt x="683" y="868"/>
                  <a:pt x="683" y="868"/>
                  <a:pt x="683" y="868"/>
                </a:cubicBezTo>
                <a:cubicBezTo>
                  <a:pt x="669" y="876"/>
                  <a:pt x="661" y="888"/>
                  <a:pt x="654" y="903"/>
                </a:cubicBezTo>
                <a:cubicBezTo>
                  <a:pt x="654" y="903"/>
                  <a:pt x="654" y="903"/>
                  <a:pt x="654" y="903"/>
                </a:cubicBezTo>
                <a:cubicBezTo>
                  <a:pt x="649" y="912"/>
                  <a:pt x="650" y="917"/>
                  <a:pt x="644" y="927"/>
                </a:cubicBezTo>
                <a:cubicBezTo>
                  <a:pt x="631" y="947"/>
                  <a:pt x="616" y="949"/>
                  <a:pt x="603" y="968"/>
                </a:cubicBezTo>
                <a:cubicBezTo>
                  <a:pt x="589" y="990"/>
                  <a:pt x="583" y="1026"/>
                  <a:pt x="550" y="1026"/>
                </a:cubicBezTo>
                <a:cubicBezTo>
                  <a:pt x="538" y="1026"/>
                  <a:pt x="522" y="1018"/>
                  <a:pt x="516" y="1018"/>
                </a:cubicBezTo>
                <a:cubicBezTo>
                  <a:pt x="506" y="1018"/>
                  <a:pt x="497" y="1010"/>
                  <a:pt x="486" y="1010"/>
                </a:cubicBezTo>
                <a:cubicBezTo>
                  <a:pt x="484" y="1010"/>
                  <a:pt x="480" y="1011"/>
                  <a:pt x="480" y="1013"/>
                </a:cubicBezTo>
                <a:cubicBezTo>
                  <a:pt x="480" y="1020"/>
                  <a:pt x="491" y="1023"/>
                  <a:pt x="493" y="1026"/>
                </a:cubicBezTo>
                <a:cubicBezTo>
                  <a:pt x="499" y="1031"/>
                  <a:pt x="499" y="1039"/>
                  <a:pt x="502" y="1048"/>
                </a:cubicBezTo>
                <a:cubicBezTo>
                  <a:pt x="504" y="1056"/>
                  <a:pt x="516" y="1056"/>
                  <a:pt x="516" y="1064"/>
                </a:cubicBezTo>
                <a:cubicBezTo>
                  <a:pt x="516" y="1073"/>
                  <a:pt x="516" y="1078"/>
                  <a:pt x="512" y="1084"/>
                </a:cubicBezTo>
                <a:cubicBezTo>
                  <a:pt x="506" y="1094"/>
                  <a:pt x="500" y="1099"/>
                  <a:pt x="493" y="1106"/>
                </a:cubicBezTo>
                <a:cubicBezTo>
                  <a:pt x="481" y="1118"/>
                  <a:pt x="465" y="1115"/>
                  <a:pt x="448" y="1121"/>
                </a:cubicBezTo>
                <a:cubicBezTo>
                  <a:pt x="436" y="1124"/>
                  <a:pt x="412" y="1116"/>
                  <a:pt x="405" y="1123"/>
                </a:cubicBezTo>
                <a:cubicBezTo>
                  <a:pt x="396" y="1132"/>
                  <a:pt x="403" y="1154"/>
                  <a:pt x="398" y="1165"/>
                </a:cubicBezTo>
                <a:cubicBezTo>
                  <a:pt x="398" y="1163"/>
                  <a:pt x="398" y="1163"/>
                  <a:pt x="398" y="1163"/>
                </a:cubicBezTo>
                <a:cubicBezTo>
                  <a:pt x="398" y="1165"/>
                  <a:pt x="398" y="1170"/>
                  <a:pt x="398" y="1172"/>
                </a:cubicBezTo>
                <a:cubicBezTo>
                  <a:pt x="398" y="1175"/>
                  <a:pt x="386" y="1181"/>
                  <a:pt x="381" y="1181"/>
                </a:cubicBezTo>
                <a:cubicBezTo>
                  <a:pt x="366" y="1181"/>
                  <a:pt x="363" y="1170"/>
                  <a:pt x="348" y="1170"/>
                </a:cubicBezTo>
                <a:cubicBezTo>
                  <a:pt x="343" y="1170"/>
                  <a:pt x="341" y="1175"/>
                  <a:pt x="341" y="1179"/>
                </a:cubicBezTo>
                <a:cubicBezTo>
                  <a:pt x="341" y="1189"/>
                  <a:pt x="350" y="1208"/>
                  <a:pt x="356" y="1208"/>
                </a:cubicBezTo>
                <a:cubicBezTo>
                  <a:pt x="360" y="1208"/>
                  <a:pt x="364" y="1204"/>
                  <a:pt x="366" y="1203"/>
                </a:cubicBezTo>
                <a:cubicBezTo>
                  <a:pt x="369" y="1206"/>
                  <a:pt x="373" y="1207"/>
                  <a:pt x="373" y="1211"/>
                </a:cubicBezTo>
                <a:cubicBezTo>
                  <a:pt x="373" y="1215"/>
                  <a:pt x="367" y="1220"/>
                  <a:pt x="366" y="1220"/>
                </a:cubicBezTo>
                <a:cubicBezTo>
                  <a:pt x="357" y="1220"/>
                  <a:pt x="354" y="1214"/>
                  <a:pt x="347" y="1214"/>
                </a:cubicBezTo>
                <a:cubicBezTo>
                  <a:pt x="347" y="1222"/>
                  <a:pt x="351" y="1223"/>
                  <a:pt x="355" y="1225"/>
                </a:cubicBezTo>
                <a:cubicBezTo>
                  <a:pt x="342" y="1238"/>
                  <a:pt x="342" y="1251"/>
                  <a:pt x="337" y="1269"/>
                </a:cubicBezTo>
                <a:cubicBezTo>
                  <a:pt x="336" y="1277"/>
                  <a:pt x="323" y="1278"/>
                  <a:pt x="317" y="1279"/>
                </a:cubicBezTo>
                <a:cubicBezTo>
                  <a:pt x="306" y="1282"/>
                  <a:pt x="296" y="1292"/>
                  <a:pt x="296" y="1304"/>
                </a:cubicBezTo>
                <a:cubicBezTo>
                  <a:pt x="296" y="1333"/>
                  <a:pt x="328" y="1323"/>
                  <a:pt x="328" y="1345"/>
                </a:cubicBezTo>
                <a:cubicBezTo>
                  <a:pt x="328" y="1366"/>
                  <a:pt x="310" y="1368"/>
                  <a:pt x="300" y="1378"/>
                </a:cubicBezTo>
                <a:cubicBezTo>
                  <a:pt x="294" y="1384"/>
                  <a:pt x="296" y="1393"/>
                  <a:pt x="292" y="1403"/>
                </a:cubicBezTo>
                <a:cubicBezTo>
                  <a:pt x="287" y="1413"/>
                  <a:pt x="275" y="1409"/>
                  <a:pt x="268" y="1415"/>
                </a:cubicBezTo>
                <a:cubicBezTo>
                  <a:pt x="260" y="1424"/>
                  <a:pt x="256" y="1434"/>
                  <a:pt x="256" y="1448"/>
                </a:cubicBezTo>
                <a:cubicBezTo>
                  <a:pt x="256" y="1456"/>
                  <a:pt x="263" y="1464"/>
                  <a:pt x="267" y="1465"/>
                </a:cubicBezTo>
                <a:cubicBezTo>
                  <a:pt x="280" y="1472"/>
                  <a:pt x="279" y="1506"/>
                  <a:pt x="289" y="1516"/>
                </a:cubicBezTo>
                <a:cubicBezTo>
                  <a:pt x="305" y="1532"/>
                  <a:pt x="325" y="1538"/>
                  <a:pt x="345" y="1548"/>
                </a:cubicBezTo>
                <a:cubicBezTo>
                  <a:pt x="342" y="1552"/>
                  <a:pt x="337" y="1550"/>
                  <a:pt x="333" y="1550"/>
                </a:cubicBezTo>
                <a:cubicBezTo>
                  <a:pt x="322" y="1550"/>
                  <a:pt x="304" y="1564"/>
                  <a:pt x="297" y="1564"/>
                </a:cubicBezTo>
                <a:cubicBezTo>
                  <a:pt x="292" y="1564"/>
                  <a:pt x="293" y="1564"/>
                  <a:pt x="289" y="1564"/>
                </a:cubicBezTo>
                <a:cubicBezTo>
                  <a:pt x="287" y="1564"/>
                  <a:pt x="284" y="1567"/>
                  <a:pt x="282" y="1567"/>
                </a:cubicBezTo>
                <a:cubicBezTo>
                  <a:pt x="274" y="1567"/>
                  <a:pt x="268" y="1567"/>
                  <a:pt x="261" y="1567"/>
                </a:cubicBezTo>
                <a:cubicBezTo>
                  <a:pt x="244" y="1567"/>
                  <a:pt x="250" y="1547"/>
                  <a:pt x="238" y="1543"/>
                </a:cubicBezTo>
                <a:cubicBezTo>
                  <a:pt x="228" y="1540"/>
                  <a:pt x="211" y="1540"/>
                  <a:pt x="211" y="1527"/>
                </a:cubicBezTo>
                <a:cubicBezTo>
                  <a:pt x="206" y="1527"/>
                  <a:pt x="203" y="1527"/>
                  <a:pt x="198" y="1527"/>
                </a:cubicBezTo>
                <a:cubicBezTo>
                  <a:pt x="192" y="1527"/>
                  <a:pt x="190" y="1521"/>
                  <a:pt x="189" y="1517"/>
                </a:cubicBezTo>
                <a:cubicBezTo>
                  <a:pt x="169" y="1517"/>
                  <a:pt x="163" y="1507"/>
                  <a:pt x="154" y="1497"/>
                </a:cubicBezTo>
                <a:cubicBezTo>
                  <a:pt x="151" y="1495"/>
                  <a:pt x="147" y="1491"/>
                  <a:pt x="147" y="1490"/>
                </a:cubicBezTo>
                <a:cubicBezTo>
                  <a:pt x="147" y="1483"/>
                  <a:pt x="160" y="1484"/>
                  <a:pt x="161" y="1478"/>
                </a:cubicBezTo>
                <a:cubicBezTo>
                  <a:pt x="159" y="1477"/>
                  <a:pt x="157" y="1475"/>
                  <a:pt x="155" y="1474"/>
                </a:cubicBezTo>
                <a:cubicBezTo>
                  <a:pt x="157" y="1470"/>
                  <a:pt x="160" y="1466"/>
                  <a:pt x="160" y="1461"/>
                </a:cubicBezTo>
                <a:cubicBezTo>
                  <a:pt x="160" y="1444"/>
                  <a:pt x="140" y="1447"/>
                  <a:pt x="140" y="1431"/>
                </a:cubicBezTo>
                <a:cubicBezTo>
                  <a:pt x="140" y="1426"/>
                  <a:pt x="140" y="1424"/>
                  <a:pt x="140" y="1421"/>
                </a:cubicBezTo>
                <a:cubicBezTo>
                  <a:pt x="140" y="1405"/>
                  <a:pt x="130" y="1380"/>
                  <a:pt x="130" y="1367"/>
                </a:cubicBezTo>
                <a:cubicBezTo>
                  <a:pt x="130" y="1354"/>
                  <a:pt x="146" y="1349"/>
                  <a:pt x="146" y="1337"/>
                </a:cubicBezTo>
                <a:cubicBezTo>
                  <a:pt x="146" y="1331"/>
                  <a:pt x="138" y="1320"/>
                  <a:pt x="136" y="1312"/>
                </a:cubicBezTo>
                <a:cubicBezTo>
                  <a:pt x="136" y="1304"/>
                  <a:pt x="136" y="1304"/>
                  <a:pt x="136" y="1304"/>
                </a:cubicBezTo>
                <a:cubicBezTo>
                  <a:pt x="137" y="1304"/>
                  <a:pt x="137" y="1304"/>
                  <a:pt x="137" y="1304"/>
                </a:cubicBezTo>
                <a:cubicBezTo>
                  <a:pt x="137" y="1300"/>
                  <a:pt x="140" y="1296"/>
                  <a:pt x="143" y="1296"/>
                </a:cubicBezTo>
                <a:cubicBezTo>
                  <a:pt x="157" y="1296"/>
                  <a:pt x="151" y="1309"/>
                  <a:pt x="162" y="1309"/>
                </a:cubicBezTo>
                <a:cubicBezTo>
                  <a:pt x="187" y="1201"/>
                  <a:pt x="187" y="1201"/>
                  <a:pt x="187" y="1201"/>
                </a:cubicBezTo>
                <a:cubicBezTo>
                  <a:pt x="187" y="1190"/>
                  <a:pt x="187" y="1190"/>
                  <a:pt x="187" y="1190"/>
                </a:cubicBezTo>
                <a:cubicBezTo>
                  <a:pt x="184" y="1190"/>
                  <a:pt x="182" y="1189"/>
                  <a:pt x="180" y="1190"/>
                </a:cubicBezTo>
                <a:cubicBezTo>
                  <a:pt x="175" y="1192"/>
                  <a:pt x="174" y="1198"/>
                  <a:pt x="169" y="1198"/>
                </a:cubicBezTo>
                <a:cubicBezTo>
                  <a:pt x="163" y="1198"/>
                  <a:pt x="159" y="1181"/>
                  <a:pt x="159" y="1173"/>
                </a:cubicBezTo>
                <a:cubicBezTo>
                  <a:pt x="159" y="1159"/>
                  <a:pt x="164" y="1154"/>
                  <a:pt x="166" y="1140"/>
                </a:cubicBezTo>
                <a:cubicBezTo>
                  <a:pt x="171" y="1140"/>
                  <a:pt x="173" y="1138"/>
                  <a:pt x="173" y="1136"/>
                </a:cubicBezTo>
                <a:cubicBezTo>
                  <a:pt x="173" y="1132"/>
                  <a:pt x="169" y="1128"/>
                  <a:pt x="169" y="1128"/>
                </a:cubicBezTo>
                <a:cubicBezTo>
                  <a:pt x="166" y="1128"/>
                  <a:pt x="165" y="1108"/>
                  <a:pt x="165" y="1102"/>
                </a:cubicBezTo>
                <a:cubicBezTo>
                  <a:pt x="165" y="1086"/>
                  <a:pt x="176" y="1069"/>
                  <a:pt x="182" y="1058"/>
                </a:cubicBezTo>
                <a:cubicBezTo>
                  <a:pt x="185" y="1053"/>
                  <a:pt x="187" y="1043"/>
                  <a:pt x="190" y="1038"/>
                </a:cubicBezTo>
                <a:cubicBezTo>
                  <a:pt x="192" y="1035"/>
                  <a:pt x="196" y="1036"/>
                  <a:pt x="197" y="1033"/>
                </a:cubicBezTo>
                <a:cubicBezTo>
                  <a:pt x="202" y="1016"/>
                  <a:pt x="202" y="1004"/>
                  <a:pt x="206" y="986"/>
                </a:cubicBezTo>
                <a:cubicBezTo>
                  <a:pt x="206" y="931"/>
                  <a:pt x="206" y="931"/>
                  <a:pt x="206" y="931"/>
                </a:cubicBezTo>
                <a:cubicBezTo>
                  <a:pt x="201" y="918"/>
                  <a:pt x="209" y="908"/>
                  <a:pt x="209" y="896"/>
                </a:cubicBezTo>
                <a:cubicBezTo>
                  <a:pt x="209" y="868"/>
                  <a:pt x="226" y="850"/>
                  <a:pt x="226" y="825"/>
                </a:cubicBezTo>
                <a:cubicBezTo>
                  <a:pt x="226" y="823"/>
                  <a:pt x="226" y="821"/>
                  <a:pt x="226" y="819"/>
                </a:cubicBezTo>
                <a:cubicBezTo>
                  <a:pt x="226" y="813"/>
                  <a:pt x="230" y="800"/>
                  <a:pt x="231" y="793"/>
                </a:cubicBezTo>
                <a:cubicBezTo>
                  <a:pt x="231" y="770"/>
                  <a:pt x="231" y="770"/>
                  <a:pt x="231" y="761"/>
                </a:cubicBezTo>
                <a:cubicBezTo>
                  <a:pt x="231" y="751"/>
                  <a:pt x="238" y="731"/>
                  <a:pt x="238" y="719"/>
                </a:cubicBezTo>
                <a:cubicBezTo>
                  <a:pt x="238" y="712"/>
                  <a:pt x="234" y="669"/>
                  <a:pt x="232" y="661"/>
                </a:cubicBezTo>
                <a:cubicBezTo>
                  <a:pt x="225" y="643"/>
                  <a:pt x="214" y="632"/>
                  <a:pt x="200" y="626"/>
                </a:cubicBezTo>
                <a:cubicBezTo>
                  <a:pt x="189" y="620"/>
                  <a:pt x="181" y="622"/>
                  <a:pt x="173" y="614"/>
                </a:cubicBezTo>
                <a:cubicBezTo>
                  <a:pt x="165" y="605"/>
                  <a:pt x="160" y="602"/>
                  <a:pt x="150" y="599"/>
                </a:cubicBezTo>
                <a:cubicBezTo>
                  <a:pt x="130" y="593"/>
                  <a:pt x="119" y="582"/>
                  <a:pt x="106" y="569"/>
                </a:cubicBezTo>
                <a:cubicBezTo>
                  <a:pt x="100" y="563"/>
                  <a:pt x="103" y="555"/>
                  <a:pt x="103" y="547"/>
                </a:cubicBezTo>
                <a:cubicBezTo>
                  <a:pt x="103" y="535"/>
                  <a:pt x="92" y="529"/>
                  <a:pt x="89" y="519"/>
                </a:cubicBezTo>
                <a:cubicBezTo>
                  <a:pt x="83" y="501"/>
                  <a:pt x="69" y="488"/>
                  <a:pt x="64" y="472"/>
                </a:cubicBezTo>
                <a:cubicBezTo>
                  <a:pt x="59" y="455"/>
                  <a:pt x="54" y="446"/>
                  <a:pt x="48" y="432"/>
                </a:cubicBezTo>
                <a:cubicBezTo>
                  <a:pt x="45" y="427"/>
                  <a:pt x="40" y="429"/>
                  <a:pt x="38" y="427"/>
                </a:cubicBezTo>
                <a:cubicBezTo>
                  <a:pt x="33" y="421"/>
                  <a:pt x="32" y="411"/>
                  <a:pt x="29" y="406"/>
                </a:cubicBezTo>
                <a:cubicBezTo>
                  <a:pt x="27" y="402"/>
                  <a:pt x="21" y="403"/>
                  <a:pt x="18" y="400"/>
                </a:cubicBezTo>
                <a:cubicBezTo>
                  <a:pt x="10" y="392"/>
                  <a:pt x="0" y="378"/>
                  <a:pt x="0" y="364"/>
                </a:cubicBezTo>
                <a:cubicBezTo>
                  <a:pt x="0" y="356"/>
                  <a:pt x="5" y="345"/>
                  <a:pt x="8" y="342"/>
                </a:cubicBezTo>
                <a:cubicBezTo>
                  <a:pt x="15" y="332"/>
                  <a:pt x="28" y="329"/>
                  <a:pt x="31" y="317"/>
                </a:cubicBezTo>
                <a:cubicBezTo>
                  <a:pt x="24" y="312"/>
                  <a:pt x="25" y="316"/>
                  <a:pt x="20" y="316"/>
                </a:cubicBezTo>
                <a:cubicBezTo>
                  <a:pt x="10" y="316"/>
                  <a:pt x="8" y="302"/>
                  <a:pt x="8" y="291"/>
                </a:cubicBezTo>
                <a:cubicBezTo>
                  <a:pt x="8" y="275"/>
                  <a:pt x="27" y="277"/>
                  <a:pt x="23" y="245"/>
                </a:cubicBezTo>
                <a:cubicBezTo>
                  <a:pt x="43" y="245"/>
                  <a:pt x="48" y="225"/>
                  <a:pt x="54" y="214"/>
                </a:cubicBezTo>
                <a:cubicBezTo>
                  <a:pt x="62" y="198"/>
                  <a:pt x="81" y="203"/>
                  <a:pt x="86" y="183"/>
                </a:cubicBezTo>
                <a:cubicBezTo>
                  <a:pt x="82" y="182"/>
                  <a:pt x="78" y="178"/>
                  <a:pt x="78" y="176"/>
                </a:cubicBezTo>
                <a:cubicBezTo>
                  <a:pt x="81" y="170"/>
                  <a:pt x="81" y="170"/>
                  <a:pt x="81" y="170"/>
                </a:cubicBezTo>
                <a:lnTo>
                  <a:pt x="81" y="171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350"/>
          </a:p>
        </p:txBody>
      </p:sp>
      <p:sp>
        <p:nvSpPr>
          <p:cNvPr id="9" name="Freeform 39"/>
          <p:cNvSpPr>
            <a:spLocks/>
          </p:cNvSpPr>
          <p:nvPr/>
        </p:nvSpPr>
        <p:spPr bwMode="auto">
          <a:xfrm>
            <a:off x="8685526" y="2441633"/>
            <a:ext cx="338138" cy="536972"/>
          </a:xfrm>
          <a:custGeom>
            <a:avLst/>
            <a:gdLst>
              <a:gd name="T0" fmla="*/ 52 w 117"/>
              <a:gd name="T1" fmla="*/ 181 h 188"/>
              <a:gd name="T2" fmla="*/ 64 w 117"/>
              <a:gd name="T3" fmla="*/ 181 h 188"/>
              <a:gd name="T4" fmla="*/ 113 w 117"/>
              <a:gd name="T5" fmla="*/ 78 h 188"/>
              <a:gd name="T6" fmla="*/ 114 w 117"/>
              <a:gd name="T7" fmla="*/ 78 h 188"/>
              <a:gd name="T8" fmla="*/ 117 w 117"/>
              <a:gd name="T9" fmla="*/ 58 h 188"/>
              <a:gd name="T10" fmla="*/ 58 w 117"/>
              <a:gd name="T11" fmla="*/ 0 h 188"/>
              <a:gd name="T12" fmla="*/ 0 w 117"/>
              <a:gd name="T13" fmla="*/ 58 h 188"/>
              <a:gd name="T14" fmla="*/ 1 w 117"/>
              <a:gd name="T15" fmla="*/ 72 h 188"/>
              <a:gd name="T16" fmla="*/ 1 w 117"/>
              <a:gd name="T17" fmla="*/ 72 h 188"/>
              <a:gd name="T18" fmla="*/ 52 w 117"/>
              <a:gd name="T19" fmla="*/ 18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7" h="188">
                <a:moveTo>
                  <a:pt x="52" y="181"/>
                </a:moveTo>
                <a:cubicBezTo>
                  <a:pt x="56" y="188"/>
                  <a:pt x="61" y="188"/>
                  <a:pt x="64" y="181"/>
                </a:cubicBezTo>
                <a:cubicBezTo>
                  <a:pt x="78" y="152"/>
                  <a:pt x="112" y="81"/>
                  <a:pt x="113" y="78"/>
                </a:cubicBezTo>
                <a:cubicBezTo>
                  <a:pt x="114" y="78"/>
                  <a:pt x="114" y="78"/>
                  <a:pt x="114" y="78"/>
                </a:cubicBezTo>
                <a:cubicBezTo>
                  <a:pt x="116" y="72"/>
                  <a:pt x="117" y="65"/>
                  <a:pt x="117" y="58"/>
                </a:cubicBezTo>
                <a:cubicBezTo>
                  <a:pt x="117" y="26"/>
                  <a:pt x="91" y="0"/>
                  <a:pt x="58" y="0"/>
                </a:cubicBezTo>
                <a:cubicBezTo>
                  <a:pt x="26" y="0"/>
                  <a:pt x="0" y="26"/>
                  <a:pt x="0" y="58"/>
                </a:cubicBezTo>
                <a:cubicBezTo>
                  <a:pt x="0" y="63"/>
                  <a:pt x="0" y="68"/>
                  <a:pt x="1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3" y="78"/>
                  <a:pt x="38" y="151"/>
                  <a:pt x="52" y="1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350"/>
          </a:p>
        </p:txBody>
      </p:sp>
      <p:sp>
        <p:nvSpPr>
          <p:cNvPr id="10" name="Freeform 39"/>
          <p:cNvSpPr>
            <a:spLocks/>
          </p:cNvSpPr>
          <p:nvPr/>
        </p:nvSpPr>
        <p:spPr bwMode="auto">
          <a:xfrm>
            <a:off x="9448658" y="2978605"/>
            <a:ext cx="338138" cy="536972"/>
          </a:xfrm>
          <a:custGeom>
            <a:avLst/>
            <a:gdLst>
              <a:gd name="T0" fmla="*/ 52 w 117"/>
              <a:gd name="T1" fmla="*/ 181 h 188"/>
              <a:gd name="T2" fmla="*/ 64 w 117"/>
              <a:gd name="T3" fmla="*/ 181 h 188"/>
              <a:gd name="T4" fmla="*/ 113 w 117"/>
              <a:gd name="T5" fmla="*/ 78 h 188"/>
              <a:gd name="T6" fmla="*/ 114 w 117"/>
              <a:gd name="T7" fmla="*/ 78 h 188"/>
              <a:gd name="T8" fmla="*/ 117 w 117"/>
              <a:gd name="T9" fmla="*/ 58 h 188"/>
              <a:gd name="T10" fmla="*/ 58 w 117"/>
              <a:gd name="T11" fmla="*/ 0 h 188"/>
              <a:gd name="T12" fmla="*/ 0 w 117"/>
              <a:gd name="T13" fmla="*/ 58 h 188"/>
              <a:gd name="T14" fmla="*/ 1 w 117"/>
              <a:gd name="T15" fmla="*/ 72 h 188"/>
              <a:gd name="T16" fmla="*/ 1 w 117"/>
              <a:gd name="T17" fmla="*/ 72 h 188"/>
              <a:gd name="T18" fmla="*/ 52 w 117"/>
              <a:gd name="T19" fmla="*/ 18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7" h="188">
                <a:moveTo>
                  <a:pt x="52" y="181"/>
                </a:moveTo>
                <a:cubicBezTo>
                  <a:pt x="56" y="188"/>
                  <a:pt x="61" y="188"/>
                  <a:pt x="64" y="181"/>
                </a:cubicBezTo>
                <a:cubicBezTo>
                  <a:pt x="78" y="152"/>
                  <a:pt x="112" y="81"/>
                  <a:pt x="113" y="78"/>
                </a:cubicBezTo>
                <a:cubicBezTo>
                  <a:pt x="114" y="78"/>
                  <a:pt x="114" y="78"/>
                  <a:pt x="114" y="78"/>
                </a:cubicBezTo>
                <a:cubicBezTo>
                  <a:pt x="116" y="72"/>
                  <a:pt x="117" y="65"/>
                  <a:pt x="117" y="58"/>
                </a:cubicBezTo>
                <a:cubicBezTo>
                  <a:pt x="117" y="26"/>
                  <a:pt x="91" y="0"/>
                  <a:pt x="58" y="0"/>
                </a:cubicBezTo>
                <a:cubicBezTo>
                  <a:pt x="26" y="0"/>
                  <a:pt x="0" y="26"/>
                  <a:pt x="0" y="58"/>
                </a:cubicBezTo>
                <a:cubicBezTo>
                  <a:pt x="0" y="63"/>
                  <a:pt x="0" y="68"/>
                  <a:pt x="1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3" y="78"/>
                  <a:pt x="38" y="151"/>
                  <a:pt x="52" y="18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350"/>
          </a:p>
        </p:txBody>
      </p:sp>
      <p:sp>
        <p:nvSpPr>
          <p:cNvPr id="11" name="Freeform 39"/>
          <p:cNvSpPr>
            <a:spLocks/>
          </p:cNvSpPr>
          <p:nvPr/>
        </p:nvSpPr>
        <p:spPr bwMode="auto">
          <a:xfrm>
            <a:off x="8989383" y="3506967"/>
            <a:ext cx="246778" cy="391890"/>
          </a:xfrm>
          <a:custGeom>
            <a:avLst/>
            <a:gdLst>
              <a:gd name="T0" fmla="*/ 52 w 117"/>
              <a:gd name="T1" fmla="*/ 181 h 188"/>
              <a:gd name="T2" fmla="*/ 64 w 117"/>
              <a:gd name="T3" fmla="*/ 181 h 188"/>
              <a:gd name="T4" fmla="*/ 113 w 117"/>
              <a:gd name="T5" fmla="*/ 78 h 188"/>
              <a:gd name="T6" fmla="*/ 114 w 117"/>
              <a:gd name="T7" fmla="*/ 78 h 188"/>
              <a:gd name="T8" fmla="*/ 117 w 117"/>
              <a:gd name="T9" fmla="*/ 58 h 188"/>
              <a:gd name="T10" fmla="*/ 58 w 117"/>
              <a:gd name="T11" fmla="*/ 0 h 188"/>
              <a:gd name="T12" fmla="*/ 0 w 117"/>
              <a:gd name="T13" fmla="*/ 58 h 188"/>
              <a:gd name="T14" fmla="*/ 1 w 117"/>
              <a:gd name="T15" fmla="*/ 72 h 188"/>
              <a:gd name="T16" fmla="*/ 1 w 117"/>
              <a:gd name="T17" fmla="*/ 72 h 188"/>
              <a:gd name="T18" fmla="*/ 52 w 117"/>
              <a:gd name="T19" fmla="*/ 18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7" h="188">
                <a:moveTo>
                  <a:pt x="52" y="181"/>
                </a:moveTo>
                <a:cubicBezTo>
                  <a:pt x="56" y="188"/>
                  <a:pt x="61" y="188"/>
                  <a:pt x="64" y="181"/>
                </a:cubicBezTo>
                <a:cubicBezTo>
                  <a:pt x="78" y="152"/>
                  <a:pt x="112" y="81"/>
                  <a:pt x="113" y="78"/>
                </a:cubicBezTo>
                <a:cubicBezTo>
                  <a:pt x="114" y="78"/>
                  <a:pt x="114" y="78"/>
                  <a:pt x="114" y="78"/>
                </a:cubicBezTo>
                <a:cubicBezTo>
                  <a:pt x="116" y="72"/>
                  <a:pt x="117" y="65"/>
                  <a:pt x="117" y="58"/>
                </a:cubicBezTo>
                <a:cubicBezTo>
                  <a:pt x="117" y="26"/>
                  <a:pt x="91" y="0"/>
                  <a:pt x="58" y="0"/>
                </a:cubicBezTo>
                <a:cubicBezTo>
                  <a:pt x="26" y="0"/>
                  <a:pt x="0" y="26"/>
                  <a:pt x="0" y="58"/>
                </a:cubicBezTo>
                <a:cubicBezTo>
                  <a:pt x="0" y="63"/>
                  <a:pt x="0" y="68"/>
                  <a:pt x="1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3" y="78"/>
                  <a:pt x="38" y="151"/>
                  <a:pt x="52" y="18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350"/>
          </a:p>
        </p:txBody>
      </p:sp>
      <p:sp>
        <p:nvSpPr>
          <p:cNvPr id="12" name="Freeform 39"/>
          <p:cNvSpPr>
            <a:spLocks/>
          </p:cNvSpPr>
          <p:nvPr/>
        </p:nvSpPr>
        <p:spPr bwMode="auto">
          <a:xfrm>
            <a:off x="8607817" y="4336334"/>
            <a:ext cx="246778" cy="391890"/>
          </a:xfrm>
          <a:custGeom>
            <a:avLst/>
            <a:gdLst>
              <a:gd name="T0" fmla="*/ 52 w 117"/>
              <a:gd name="T1" fmla="*/ 181 h 188"/>
              <a:gd name="T2" fmla="*/ 64 w 117"/>
              <a:gd name="T3" fmla="*/ 181 h 188"/>
              <a:gd name="T4" fmla="*/ 113 w 117"/>
              <a:gd name="T5" fmla="*/ 78 h 188"/>
              <a:gd name="T6" fmla="*/ 114 w 117"/>
              <a:gd name="T7" fmla="*/ 78 h 188"/>
              <a:gd name="T8" fmla="*/ 117 w 117"/>
              <a:gd name="T9" fmla="*/ 58 h 188"/>
              <a:gd name="T10" fmla="*/ 58 w 117"/>
              <a:gd name="T11" fmla="*/ 0 h 188"/>
              <a:gd name="T12" fmla="*/ 0 w 117"/>
              <a:gd name="T13" fmla="*/ 58 h 188"/>
              <a:gd name="T14" fmla="*/ 1 w 117"/>
              <a:gd name="T15" fmla="*/ 72 h 188"/>
              <a:gd name="T16" fmla="*/ 1 w 117"/>
              <a:gd name="T17" fmla="*/ 72 h 188"/>
              <a:gd name="T18" fmla="*/ 52 w 117"/>
              <a:gd name="T19" fmla="*/ 18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7" h="188">
                <a:moveTo>
                  <a:pt x="52" y="181"/>
                </a:moveTo>
                <a:cubicBezTo>
                  <a:pt x="56" y="188"/>
                  <a:pt x="61" y="188"/>
                  <a:pt x="64" y="181"/>
                </a:cubicBezTo>
                <a:cubicBezTo>
                  <a:pt x="78" y="152"/>
                  <a:pt x="112" y="81"/>
                  <a:pt x="113" y="78"/>
                </a:cubicBezTo>
                <a:cubicBezTo>
                  <a:pt x="114" y="78"/>
                  <a:pt x="114" y="78"/>
                  <a:pt x="114" y="78"/>
                </a:cubicBezTo>
                <a:cubicBezTo>
                  <a:pt x="116" y="72"/>
                  <a:pt x="117" y="65"/>
                  <a:pt x="117" y="58"/>
                </a:cubicBezTo>
                <a:cubicBezTo>
                  <a:pt x="117" y="26"/>
                  <a:pt x="91" y="0"/>
                  <a:pt x="58" y="0"/>
                </a:cubicBezTo>
                <a:cubicBezTo>
                  <a:pt x="26" y="0"/>
                  <a:pt x="0" y="26"/>
                  <a:pt x="0" y="58"/>
                </a:cubicBezTo>
                <a:cubicBezTo>
                  <a:pt x="0" y="63"/>
                  <a:pt x="0" y="68"/>
                  <a:pt x="1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3" y="78"/>
                  <a:pt x="38" y="151"/>
                  <a:pt x="52" y="18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350"/>
          </a:p>
        </p:txBody>
      </p:sp>
      <p:sp>
        <p:nvSpPr>
          <p:cNvPr id="13" name="Rectangle 12"/>
          <p:cNvSpPr/>
          <p:nvPr/>
        </p:nvSpPr>
        <p:spPr>
          <a:xfrm>
            <a:off x="2316286" y="2562036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316287" y="2228273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1390960" y="2228273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131" y="2441633"/>
            <a:ext cx="304800" cy="3048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2316286" y="3550093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316287" y="3216330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1390960" y="3216330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2316286" y="4538669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316287" y="4204906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1390960" y="4204906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2316286" y="5524262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316287" y="5190499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1390960" y="5190499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131" y="3429690"/>
            <a:ext cx="304800" cy="3048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320" y="4418266"/>
            <a:ext cx="304800" cy="3048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320" y="5421331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8870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5" grpId="0" animBg="1"/>
      <p:bldP spid="19" grpId="0" animBg="1"/>
      <p:bldP spid="22" grpId="0" animBg="1"/>
      <p:bldP spid="25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673097"/>
            <a:ext cx="12192000" cy="902549"/>
            <a:chOff x="0" y="745573"/>
            <a:chExt cx="12192000" cy="902549"/>
          </a:xfrm>
        </p:grpSpPr>
        <p:sp>
          <p:nvSpPr>
            <p:cNvPr id="5" name="TextBox 4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NORTH AMERICA MAP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2714058" y="1953472"/>
            <a:ext cx="6060497" cy="4221726"/>
            <a:chOff x="2652713" y="1085850"/>
            <a:chExt cx="7231062" cy="5037138"/>
          </a:xfrm>
          <a:solidFill>
            <a:schemeClr val="tx2">
              <a:lumMod val="50000"/>
            </a:schemeClr>
          </a:solidFill>
        </p:grpSpPr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9356725" y="2740025"/>
              <a:ext cx="477837" cy="214313"/>
            </a:xfrm>
            <a:custGeom>
              <a:avLst/>
              <a:gdLst>
                <a:gd name="T0" fmla="*/ 126 w 127"/>
                <a:gd name="T1" fmla="*/ 30 h 57"/>
                <a:gd name="T2" fmla="*/ 106 w 127"/>
                <a:gd name="T3" fmla="*/ 46 h 57"/>
                <a:gd name="T4" fmla="*/ 73 w 127"/>
                <a:gd name="T5" fmla="*/ 57 h 57"/>
                <a:gd name="T6" fmla="*/ 33 w 127"/>
                <a:gd name="T7" fmla="*/ 49 h 57"/>
                <a:gd name="T8" fmla="*/ 14 w 127"/>
                <a:gd name="T9" fmla="*/ 41 h 57"/>
                <a:gd name="T10" fmla="*/ 18 w 127"/>
                <a:gd name="T11" fmla="*/ 39 h 57"/>
                <a:gd name="T12" fmla="*/ 20 w 127"/>
                <a:gd name="T13" fmla="*/ 26 h 57"/>
                <a:gd name="T14" fmla="*/ 1 w 127"/>
                <a:gd name="T15" fmla="*/ 24 h 57"/>
                <a:gd name="T16" fmla="*/ 24 w 127"/>
                <a:gd name="T17" fmla="*/ 20 h 57"/>
                <a:gd name="T18" fmla="*/ 22 w 127"/>
                <a:gd name="T19" fmla="*/ 17 h 57"/>
                <a:gd name="T20" fmla="*/ 0 w 127"/>
                <a:gd name="T21" fmla="*/ 7 h 57"/>
                <a:gd name="T22" fmla="*/ 9 w 127"/>
                <a:gd name="T23" fmla="*/ 8 h 57"/>
                <a:gd name="T24" fmla="*/ 9 w 127"/>
                <a:gd name="T25" fmla="*/ 5 h 57"/>
                <a:gd name="T26" fmla="*/ 17 w 127"/>
                <a:gd name="T27" fmla="*/ 0 h 57"/>
                <a:gd name="T28" fmla="*/ 20 w 127"/>
                <a:gd name="T29" fmla="*/ 0 h 57"/>
                <a:gd name="T30" fmla="*/ 23 w 127"/>
                <a:gd name="T31" fmla="*/ 6 h 57"/>
                <a:gd name="T32" fmla="*/ 29 w 127"/>
                <a:gd name="T33" fmla="*/ 15 h 57"/>
                <a:gd name="T34" fmla="*/ 37 w 127"/>
                <a:gd name="T35" fmla="*/ 13 h 57"/>
                <a:gd name="T36" fmla="*/ 37 w 127"/>
                <a:gd name="T37" fmla="*/ 7 h 57"/>
                <a:gd name="T38" fmla="*/ 43 w 127"/>
                <a:gd name="T39" fmla="*/ 11 h 57"/>
                <a:gd name="T40" fmla="*/ 53 w 127"/>
                <a:gd name="T41" fmla="*/ 8 h 57"/>
                <a:gd name="T42" fmla="*/ 59 w 127"/>
                <a:gd name="T43" fmla="*/ 11 h 57"/>
                <a:gd name="T44" fmla="*/ 59 w 127"/>
                <a:gd name="T45" fmla="*/ 7 h 57"/>
                <a:gd name="T46" fmla="*/ 73 w 127"/>
                <a:gd name="T47" fmla="*/ 8 h 57"/>
                <a:gd name="T48" fmla="*/ 88 w 127"/>
                <a:gd name="T49" fmla="*/ 7 h 57"/>
                <a:gd name="T50" fmla="*/ 90 w 127"/>
                <a:gd name="T51" fmla="*/ 0 h 57"/>
                <a:gd name="T52" fmla="*/ 95 w 127"/>
                <a:gd name="T53" fmla="*/ 0 h 57"/>
                <a:gd name="T54" fmla="*/ 103 w 127"/>
                <a:gd name="T55" fmla="*/ 6 h 57"/>
                <a:gd name="T56" fmla="*/ 113 w 127"/>
                <a:gd name="T57" fmla="*/ 4 h 57"/>
                <a:gd name="T58" fmla="*/ 110 w 127"/>
                <a:gd name="T59" fmla="*/ 8 h 57"/>
                <a:gd name="T60" fmla="*/ 127 w 127"/>
                <a:gd name="T61" fmla="*/ 30 h 57"/>
                <a:gd name="T62" fmla="*/ 126 w 127"/>
                <a:gd name="T63" fmla="*/ 3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7" h="57">
                  <a:moveTo>
                    <a:pt x="126" y="30"/>
                  </a:moveTo>
                  <a:cubicBezTo>
                    <a:pt x="122" y="37"/>
                    <a:pt x="112" y="44"/>
                    <a:pt x="106" y="46"/>
                  </a:cubicBezTo>
                  <a:cubicBezTo>
                    <a:pt x="96" y="50"/>
                    <a:pt x="87" y="57"/>
                    <a:pt x="73" y="57"/>
                  </a:cubicBezTo>
                  <a:cubicBezTo>
                    <a:pt x="56" y="57"/>
                    <a:pt x="45" y="53"/>
                    <a:pt x="33" y="49"/>
                  </a:cubicBezTo>
                  <a:cubicBezTo>
                    <a:pt x="27" y="47"/>
                    <a:pt x="24" y="41"/>
                    <a:pt x="14" y="41"/>
                  </a:cubicBezTo>
                  <a:cubicBezTo>
                    <a:pt x="15" y="40"/>
                    <a:pt x="17" y="39"/>
                    <a:pt x="18" y="39"/>
                  </a:cubicBezTo>
                  <a:cubicBezTo>
                    <a:pt x="18" y="33"/>
                    <a:pt x="19" y="31"/>
                    <a:pt x="20" y="26"/>
                  </a:cubicBezTo>
                  <a:cubicBezTo>
                    <a:pt x="13" y="24"/>
                    <a:pt x="6" y="29"/>
                    <a:pt x="1" y="24"/>
                  </a:cubicBezTo>
                  <a:cubicBezTo>
                    <a:pt x="8" y="24"/>
                    <a:pt x="19" y="22"/>
                    <a:pt x="24" y="20"/>
                  </a:cubicBezTo>
                  <a:cubicBezTo>
                    <a:pt x="23" y="20"/>
                    <a:pt x="22" y="18"/>
                    <a:pt x="22" y="17"/>
                  </a:cubicBezTo>
                  <a:cubicBezTo>
                    <a:pt x="17" y="17"/>
                    <a:pt x="1" y="12"/>
                    <a:pt x="0" y="7"/>
                  </a:cubicBezTo>
                  <a:cubicBezTo>
                    <a:pt x="4" y="6"/>
                    <a:pt x="6" y="7"/>
                    <a:pt x="9" y="8"/>
                  </a:cubicBezTo>
                  <a:cubicBezTo>
                    <a:pt x="9" y="7"/>
                    <a:pt x="9" y="6"/>
                    <a:pt x="9" y="5"/>
                  </a:cubicBezTo>
                  <a:cubicBezTo>
                    <a:pt x="12" y="5"/>
                    <a:pt x="13" y="0"/>
                    <a:pt x="17" y="0"/>
                  </a:cubicBezTo>
                  <a:cubicBezTo>
                    <a:pt x="18" y="0"/>
                    <a:pt x="19" y="0"/>
                    <a:pt x="20" y="0"/>
                  </a:cubicBezTo>
                  <a:cubicBezTo>
                    <a:pt x="21" y="2"/>
                    <a:pt x="22" y="4"/>
                    <a:pt x="23" y="6"/>
                  </a:cubicBezTo>
                  <a:cubicBezTo>
                    <a:pt x="22" y="9"/>
                    <a:pt x="26" y="15"/>
                    <a:pt x="29" y="15"/>
                  </a:cubicBezTo>
                  <a:cubicBezTo>
                    <a:pt x="32" y="15"/>
                    <a:pt x="35" y="13"/>
                    <a:pt x="37" y="13"/>
                  </a:cubicBezTo>
                  <a:cubicBezTo>
                    <a:pt x="36" y="9"/>
                    <a:pt x="36" y="9"/>
                    <a:pt x="37" y="7"/>
                  </a:cubicBezTo>
                  <a:cubicBezTo>
                    <a:pt x="39" y="9"/>
                    <a:pt x="40" y="11"/>
                    <a:pt x="43" y="11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7" y="9"/>
                    <a:pt x="58" y="10"/>
                    <a:pt x="59" y="11"/>
                  </a:cubicBezTo>
                  <a:cubicBezTo>
                    <a:pt x="59" y="10"/>
                    <a:pt x="59" y="8"/>
                    <a:pt x="59" y="7"/>
                  </a:cubicBezTo>
                  <a:cubicBezTo>
                    <a:pt x="66" y="7"/>
                    <a:pt x="69" y="8"/>
                    <a:pt x="73" y="8"/>
                  </a:cubicBezTo>
                  <a:cubicBezTo>
                    <a:pt x="79" y="8"/>
                    <a:pt x="84" y="3"/>
                    <a:pt x="88" y="7"/>
                  </a:cubicBezTo>
                  <a:cubicBezTo>
                    <a:pt x="88" y="3"/>
                    <a:pt x="89" y="2"/>
                    <a:pt x="90" y="0"/>
                  </a:cubicBezTo>
                  <a:cubicBezTo>
                    <a:pt x="93" y="1"/>
                    <a:pt x="93" y="2"/>
                    <a:pt x="95" y="0"/>
                  </a:cubicBezTo>
                  <a:cubicBezTo>
                    <a:pt x="95" y="6"/>
                    <a:pt x="98" y="6"/>
                    <a:pt x="103" y="6"/>
                  </a:cubicBezTo>
                  <a:cubicBezTo>
                    <a:pt x="107" y="6"/>
                    <a:pt x="109" y="4"/>
                    <a:pt x="113" y="4"/>
                  </a:cubicBezTo>
                  <a:cubicBezTo>
                    <a:pt x="112" y="5"/>
                    <a:pt x="110" y="6"/>
                    <a:pt x="110" y="8"/>
                  </a:cubicBezTo>
                  <a:cubicBezTo>
                    <a:pt x="110" y="20"/>
                    <a:pt x="127" y="17"/>
                    <a:pt x="127" y="30"/>
                  </a:cubicBezTo>
                  <a:lnTo>
                    <a:pt x="126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6518275" y="5348288"/>
              <a:ext cx="484187" cy="165100"/>
            </a:xfrm>
            <a:custGeom>
              <a:avLst/>
              <a:gdLst>
                <a:gd name="T0" fmla="*/ 129 w 129"/>
                <a:gd name="T1" fmla="*/ 39 h 44"/>
                <a:gd name="T2" fmla="*/ 113 w 129"/>
                <a:gd name="T3" fmla="*/ 44 h 44"/>
                <a:gd name="T4" fmla="*/ 88 w 129"/>
                <a:gd name="T5" fmla="*/ 41 h 44"/>
                <a:gd name="T6" fmla="*/ 88 w 129"/>
                <a:gd name="T7" fmla="*/ 39 h 44"/>
                <a:gd name="T8" fmla="*/ 92 w 129"/>
                <a:gd name="T9" fmla="*/ 35 h 44"/>
                <a:gd name="T10" fmla="*/ 77 w 129"/>
                <a:gd name="T11" fmla="*/ 25 h 44"/>
                <a:gd name="T12" fmla="*/ 72 w 129"/>
                <a:gd name="T13" fmla="*/ 22 h 44"/>
                <a:gd name="T14" fmla="*/ 63 w 129"/>
                <a:gd name="T15" fmla="*/ 21 h 44"/>
                <a:gd name="T16" fmla="*/ 48 w 129"/>
                <a:gd name="T17" fmla="*/ 15 h 44"/>
                <a:gd name="T18" fmla="*/ 35 w 129"/>
                <a:gd name="T19" fmla="*/ 15 h 44"/>
                <a:gd name="T20" fmla="*/ 34 w 129"/>
                <a:gd name="T21" fmla="*/ 10 h 44"/>
                <a:gd name="T22" fmla="*/ 28 w 129"/>
                <a:gd name="T23" fmla="*/ 8 h 44"/>
                <a:gd name="T24" fmla="*/ 4 w 129"/>
                <a:gd name="T25" fmla="*/ 19 h 44"/>
                <a:gd name="T26" fmla="*/ 0 w 129"/>
                <a:gd name="T27" fmla="*/ 19 h 44"/>
                <a:gd name="T28" fmla="*/ 36 w 129"/>
                <a:gd name="T29" fmla="*/ 0 h 44"/>
                <a:gd name="T30" fmla="*/ 78 w 129"/>
                <a:gd name="T31" fmla="*/ 11 h 44"/>
                <a:gd name="T32" fmla="*/ 86 w 129"/>
                <a:gd name="T33" fmla="*/ 16 h 44"/>
                <a:gd name="T34" fmla="*/ 113 w 129"/>
                <a:gd name="T35" fmla="*/ 27 h 44"/>
                <a:gd name="T36" fmla="*/ 113 w 129"/>
                <a:gd name="T37" fmla="*/ 30 h 44"/>
                <a:gd name="T38" fmla="*/ 119 w 129"/>
                <a:gd name="T39" fmla="*/ 30 h 44"/>
                <a:gd name="T40" fmla="*/ 129 w 129"/>
                <a:gd name="T41" fmla="*/ 3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9" h="44">
                  <a:moveTo>
                    <a:pt x="129" y="39"/>
                  </a:moveTo>
                  <a:cubicBezTo>
                    <a:pt x="126" y="44"/>
                    <a:pt x="118" y="44"/>
                    <a:pt x="113" y="44"/>
                  </a:cubicBezTo>
                  <a:cubicBezTo>
                    <a:pt x="103" y="44"/>
                    <a:pt x="96" y="41"/>
                    <a:pt x="88" y="41"/>
                  </a:cubicBezTo>
                  <a:cubicBezTo>
                    <a:pt x="88" y="40"/>
                    <a:pt x="88" y="39"/>
                    <a:pt x="88" y="39"/>
                  </a:cubicBezTo>
                  <a:cubicBezTo>
                    <a:pt x="90" y="39"/>
                    <a:pt x="92" y="37"/>
                    <a:pt x="92" y="35"/>
                  </a:cubicBezTo>
                  <a:cubicBezTo>
                    <a:pt x="85" y="32"/>
                    <a:pt x="78" y="32"/>
                    <a:pt x="77" y="25"/>
                  </a:cubicBezTo>
                  <a:cubicBezTo>
                    <a:pt x="74" y="25"/>
                    <a:pt x="74" y="22"/>
                    <a:pt x="72" y="22"/>
                  </a:cubicBezTo>
                  <a:cubicBezTo>
                    <a:pt x="69" y="20"/>
                    <a:pt x="67" y="21"/>
                    <a:pt x="63" y="21"/>
                  </a:cubicBezTo>
                  <a:cubicBezTo>
                    <a:pt x="57" y="21"/>
                    <a:pt x="54" y="15"/>
                    <a:pt x="48" y="15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33" y="13"/>
                    <a:pt x="33" y="11"/>
                    <a:pt x="34" y="10"/>
                  </a:cubicBezTo>
                  <a:cubicBezTo>
                    <a:pt x="33" y="8"/>
                    <a:pt x="30" y="8"/>
                    <a:pt x="28" y="8"/>
                  </a:cubicBezTo>
                  <a:cubicBezTo>
                    <a:pt x="20" y="8"/>
                    <a:pt x="8" y="15"/>
                    <a:pt x="4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7" y="7"/>
                    <a:pt x="16" y="0"/>
                    <a:pt x="36" y="0"/>
                  </a:cubicBezTo>
                  <a:cubicBezTo>
                    <a:pt x="55" y="0"/>
                    <a:pt x="64" y="11"/>
                    <a:pt x="78" y="11"/>
                  </a:cubicBezTo>
                  <a:cubicBezTo>
                    <a:pt x="81" y="11"/>
                    <a:pt x="85" y="15"/>
                    <a:pt x="86" y="16"/>
                  </a:cubicBezTo>
                  <a:cubicBezTo>
                    <a:pt x="92" y="22"/>
                    <a:pt x="103" y="27"/>
                    <a:pt x="113" y="27"/>
                  </a:cubicBezTo>
                  <a:cubicBezTo>
                    <a:pt x="113" y="28"/>
                    <a:pt x="112" y="29"/>
                    <a:pt x="113" y="30"/>
                  </a:cubicBezTo>
                  <a:cubicBezTo>
                    <a:pt x="119" y="30"/>
                    <a:pt x="119" y="30"/>
                    <a:pt x="119" y="30"/>
                  </a:cubicBezTo>
                  <a:cubicBezTo>
                    <a:pt x="124" y="32"/>
                    <a:pt x="126" y="38"/>
                    <a:pt x="129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6584950" y="5408613"/>
              <a:ext cx="26987" cy="30163"/>
            </a:xfrm>
            <a:custGeom>
              <a:avLst/>
              <a:gdLst>
                <a:gd name="T0" fmla="*/ 6 w 7"/>
                <a:gd name="T1" fmla="*/ 1 h 8"/>
                <a:gd name="T2" fmla="*/ 6 w 7"/>
                <a:gd name="T3" fmla="*/ 7 h 8"/>
                <a:gd name="T4" fmla="*/ 0 w 7"/>
                <a:gd name="T5" fmla="*/ 7 h 8"/>
                <a:gd name="T6" fmla="*/ 4 w 7"/>
                <a:gd name="T7" fmla="*/ 3 h 8"/>
                <a:gd name="T8" fmla="*/ 4 w 7"/>
                <a:gd name="T9" fmla="*/ 0 h 8"/>
                <a:gd name="T10" fmla="*/ 5 w 7"/>
                <a:gd name="T11" fmla="*/ 0 h 8"/>
                <a:gd name="T12" fmla="*/ 6 w 7"/>
                <a:gd name="T13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8">
                  <a:moveTo>
                    <a:pt x="6" y="1"/>
                  </a:moveTo>
                  <a:cubicBezTo>
                    <a:pt x="6" y="3"/>
                    <a:pt x="7" y="5"/>
                    <a:pt x="6" y="7"/>
                  </a:cubicBezTo>
                  <a:cubicBezTo>
                    <a:pt x="5" y="7"/>
                    <a:pt x="0" y="8"/>
                    <a:pt x="0" y="7"/>
                  </a:cubicBezTo>
                  <a:cubicBezTo>
                    <a:pt x="0" y="4"/>
                    <a:pt x="2" y="3"/>
                    <a:pt x="4" y="3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lnTo>
                    <a:pt x="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2" name="Freeform 8"/>
            <p:cNvSpPr>
              <a:spLocks/>
            </p:cNvSpPr>
            <p:nvPr/>
          </p:nvSpPr>
          <p:spPr bwMode="auto">
            <a:xfrm>
              <a:off x="6829425" y="5573713"/>
              <a:ext cx="79375" cy="38100"/>
            </a:xfrm>
            <a:custGeom>
              <a:avLst/>
              <a:gdLst>
                <a:gd name="T0" fmla="*/ 17 w 21"/>
                <a:gd name="T1" fmla="*/ 3 h 10"/>
                <a:gd name="T2" fmla="*/ 21 w 21"/>
                <a:gd name="T3" fmla="*/ 7 h 10"/>
                <a:gd name="T4" fmla="*/ 7 w 21"/>
                <a:gd name="T5" fmla="*/ 10 h 10"/>
                <a:gd name="T6" fmla="*/ 0 w 21"/>
                <a:gd name="T7" fmla="*/ 3 h 10"/>
                <a:gd name="T8" fmla="*/ 4 w 21"/>
                <a:gd name="T9" fmla="*/ 0 h 10"/>
                <a:gd name="T10" fmla="*/ 18 w 21"/>
                <a:gd name="T11" fmla="*/ 4 h 10"/>
                <a:gd name="T12" fmla="*/ 17 w 21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0">
                  <a:moveTo>
                    <a:pt x="17" y="3"/>
                  </a:moveTo>
                  <a:cubicBezTo>
                    <a:pt x="20" y="4"/>
                    <a:pt x="21" y="5"/>
                    <a:pt x="21" y="7"/>
                  </a:cubicBezTo>
                  <a:cubicBezTo>
                    <a:pt x="16" y="8"/>
                    <a:pt x="12" y="10"/>
                    <a:pt x="7" y="10"/>
                  </a:cubicBezTo>
                  <a:cubicBezTo>
                    <a:pt x="3" y="10"/>
                    <a:pt x="0" y="7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9" y="0"/>
                    <a:pt x="15" y="3"/>
                    <a:pt x="18" y="4"/>
                  </a:cubicBezTo>
                  <a:lnTo>
                    <a:pt x="17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7005638" y="5502275"/>
              <a:ext cx="277812" cy="112713"/>
            </a:xfrm>
            <a:custGeom>
              <a:avLst/>
              <a:gdLst>
                <a:gd name="T0" fmla="*/ 63 w 74"/>
                <a:gd name="T1" fmla="*/ 11 h 30"/>
                <a:gd name="T2" fmla="*/ 74 w 74"/>
                <a:gd name="T3" fmla="*/ 21 h 30"/>
                <a:gd name="T4" fmla="*/ 58 w 74"/>
                <a:gd name="T5" fmla="*/ 21 h 30"/>
                <a:gd name="T6" fmla="*/ 50 w 74"/>
                <a:gd name="T7" fmla="*/ 24 h 30"/>
                <a:gd name="T8" fmla="*/ 46 w 74"/>
                <a:gd name="T9" fmla="*/ 22 h 30"/>
                <a:gd name="T10" fmla="*/ 36 w 74"/>
                <a:gd name="T11" fmla="*/ 30 h 30"/>
                <a:gd name="T12" fmla="*/ 31 w 74"/>
                <a:gd name="T13" fmla="*/ 24 h 30"/>
                <a:gd name="T14" fmla="*/ 11 w 74"/>
                <a:gd name="T15" fmla="*/ 23 h 30"/>
                <a:gd name="T16" fmla="*/ 6 w 74"/>
                <a:gd name="T17" fmla="*/ 23 h 30"/>
                <a:gd name="T18" fmla="*/ 6 w 74"/>
                <a:gd name="T19" fmla="*/ 26 h 30"/>
                <a:gd name="T20" fmla="*/ 0 w 74"/>
                <a:gd name="T21" fmla="*/ 19 h 30"/>
                <a:gd name="T22" fmla="*/ 3 w 74"/>
                <a:gd name="T23" fmla="*/ 18 h 30"/>
                <a:gd name="T24" fmla="*/ 22 w 74"/>
                <a:gd name="T25" fmla="*/ 17 h 30"/>
                <a:gd name="T26" fmla="*/ 19 w 74"/>
                <a:gd name="T27" fmla="*/ 8 h 30"/>
                <a:gd name="T28" fmla="*/ 13 w 74"/>
                <a:gd name="T29" fmla="*/ 3 h 30"/>
                <a:gd name="T30" fmla="*/ 17 w 74"/>
                <a:gd name="T31" fmla="*/ 0 h 30"/>
                <a:gd name="T32" fmla="*/ 27 w 74"/>
                <a:gd name="T33" fmla="*/ 3 h 30"/>
                <a:gd name="T34" fmla="*/ 40 w 74"/>
                <a:gd name="T35" fmla="*/ 1 h 30"/>
                <a:gd name="T36" fmla="*/ 65 w 74"/>
                <a:gd name="T37" fmla="*/ 13 h 30"/>
                <a:gd name="T38" fmla="*/ 63 w 74"/>
                <a:gd name="T39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4" h="30">
                  <a:moveTo>
                    <a:pt x="63" y="11"/>
                  </a:moveTo>
                  <a:cubicBezTo>
                    <a:pt x="67" y="15"/>
                    <a:pt x="71" y="16"/>
                    <a:pt x="74" y="21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5" y="22"/>
                    <a:pt x="54" y="24"/>
                    <a:pt x="50" y="24"/>
                  </a:cubicBezTo>
                  <a:cubicBezTo>
                    <a:pt x="48" y="24"/>
                    <a:pt x="48" y="22"/>
                    <a:pt x="46" y="22"/>
                  </a:cubicBezTo>
                  <a:cubicBezTo>
                    <a:pt x="40" y="22"/>
                    <a:pt x="41" y="30"/>
                    <a:pt x="36" y="30"/>
                  </a:cubicBezTo>
                  <a:cubicBezTo>
                    <a:pt x="32" y="30"/>
                    <a:pt x="33" y="26"/>
                    <a:pt x="31" y="24"/>
                  </a:cubicBezTo>
                  <a:cubicBezTo>
                    <a:pt x="27" y="22"/>
                    <a:pt x="16" y="23"/>
                    <a:pt x="11" y="23"/>
                  </a:cubicBezTo>
                  <a:cubicBezTo>
                    <a:pt x="8" y="23"/>
                    <a:pt x="8" y="24"/>
                    <a:pt x="6" y="23"/>
                  </a:cubicBezTo>
                  <a:cubicBezTo>
                    <a:pt x="6" y="24"/>
                    <a:pt x="6" y="25"/>
                    <a:pt x="6" y="26"/>
                  </a:cubicBezTo>
                  <a:cubicBezTo>
                    <a:pt x="3" y="26"/>
                    <a:pt x="0" y="22"/>
                    <a:pt x="0" y="19"/>
                  </a:cubicBezTo>
                  <a:cubicBezTo>
                    <a:pt x="1" y="19"/>
                    <a:pt x="2" y="18"/>
                    <a:pt x="3" y="18"/>
                  </a:cubicBezTo>
                  <a:cubicBezTo>
                    <a:pt x="13" y="18"/>
                    <a:pt x="17" y="20"/>
                    <a:pt x="22" y="17"/>
                  </a:cubicBezTo>
                  <a:cubicBezTo>
                    <a:pt x="20" y="15"/>
                    <a:pt x="19" y="12"/>
                    <a:pt x="19" y="8"/>
                  </a:cubicBezTo>
                  <a:cubicBezTo>
                    <a:pt x="16" y="8"/>
                    <a:pt x="13" y="6"/>
                    <a:pt x="13" y="3"/>
                  </a:cubicBezTo>
                  <a:cubicBezTo>
                    <a:pt x="13" y="2"/>
                    <a:pt x="16" y="0"/>
                    <a:pt x="17" y="0"/>
                  </a:cubicBezTo>
                  <a:cubicBezTo>
                    <a:pt x="21" y="0"/>
                    <a:pt x="23" y="3"/>
                    <a:pt x="27" y="3"/>
                  </a:cubicBezTo>
                  <a:cubicBezTo>
                    <a:pt x="33" y="3"/>
                    <a:pt x="36" y="1"/>
                    <a:pt x="40" y="1"/>
                  </a:cubicBezTo>
                  <a:cubicBezTo>
                    <a:pt x="54" y="1"/>
                    <a:pt x="57" y="9"/>
                    <a:pt x="65" y="13"/>
                  </a:cubicBezTo>
                  <a:lnTo>
                    <a:pt x="63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6815138" y="5254625"/>
              <a:ext cx="22225" cy="33338"/>
            </a:xfrm>
            <a:custGeom>
              <a:avLst/>
              <a:gdLst>
                <a:gd name="T0" fmla="*/ 2 w 6"/>
                <a:gd name="T1" fmla="*/ 1 h 9"/>
                <a:gd name="T2" fmla="*/ 6 w 6"/>
                <a:gd name="T3" fmla="*/ 7 h 9"/>
                <a:gd name="T4" fmla="*/ 4 w 6"/>
                <a:gd name="T5" fmla="*/ 9 h 9"/>
                <a:gd name="T6" fmla="*/ 0 w 6"/>
                <a:gd name="T7" fmla="*/ 1 h 9"/>
                <a:gd name="T8" fmla="*/ 2 w 6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2" y="1"/>
                  </a:moveTo>
                  <a:cubicBezTo>
                    <a:pt x="5" y="1"/>
                    <a:pt x="6" y="4"/>
                    <a:pt x="6" y="7"/>
                  </a:cubicBezTo>
                  <a:cubicBezTo>
                    <a:pt x="6" y="8"/>
                    <a:pt x="5" y="9"/>
                    <a:pt x="4" y="9"/>
                  </a:cubicBezTo>
                  <a:cubicBezTo>
                    <a:pt x="0" y="9"/>
                    <a:pt x="0" y="4"/>
                    <a:pt x="0" y="1"/>
                  </a:cubicBezTo>
                  <a:cubicBezTo>
                    <a:pt x="0" y="0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6788150" y="5164138"/>
              <a:ext cx="44450" cy="15875"/>
            </a:xfrm>
            <a:custGeom>
              <a:avLst/>
              <a:gdLst>
                <a:gd name="T0" fmla="*/ 0 w 12"/>
                <a:gd name="T1" fmla="*/ 3 h 4"/>
                <a:gd name="T2" fmla="*/ 6 w 12"/>
                <a:gd name="T3" fmla="*/ 0 h 4"/>
                <a:gd name="T4" fmla="*/ 12 w 12"/>
                <a:gd name="T5" fmla="*/ 3 h 4"/>
                <a:gd name="T6" fmla="*/ 0 w 12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4">
                  <a:moveTo>
                    <a:pt x="0" y="3"/>
                  </a:moveTo>
                  <a:cubicBezTo>
                    <a:pt x="1" y="2"/>
                    <a:pt x="4" y="0"/>
                    <a:pt x="6" y="0"/>
                  </a:cubicBezTo>
                  <a:cubicBezTo>
                    <a:pt x="9" y="0"/>
                    <a:pt x="11" y="2"/>
                    <a:pt x="12" y="3"/>
                  </a:cubicBezTo>
                  <a:cubicBezTo>
                    <a:pt x="7" y="4"/>
                    <a:pt x="3" y="3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6862763" y="5183188"/>
              <a:ext cx="7937" cy="14288"/>
            </a:xfrm>
            <a:custGeom>
              <a:avLst/>
              <a:gdLst>
                <a:gd name="T0" fmla="*/ 2 w 2"/>
                <a:gd name="T1" fmla="*/ 4 h 4"/>
                <a:gd name="T2" fmla="*/ 0 w 2"/>
                <a:gd name="T3" fmla="*/ 0 h 4"/>
                <a:gd name="T4" fmla="*/ 2 w 2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4">
                  <a:moveTo>
                    <a:pt x="2" y="4"/>
                  </a:moveTo>
                  <a:cubicBezTo>
                    <a:pt x="1" y="4"/>
                    <a:pt x="0" y="1"/>
                    <a:pt x="0" y="0"/>
                  </a:cubicBezTo>
                  <a:lnTo>
                    <a:pt x="2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894263" y="2132013"/>
              <a:ext cx="860425" cy="450850"/>
            </a:xfrm>
            <a:custGeom>
              <a:avLst/>
              <a:gdLst>
                <a:gd name="T0" fmla="*/ 211 w 229"/>
                <a:gd name="T1" fmla="*/ 95 h 120"/>
                <a:gd name="T2" fmla="*/ 206 w 229"/>
                <a:gd name="T3" fmla="*/ 99 h 120"/>
                <a:gd name="T4" fmla="*/ 212 w 229"/>
                <a:gd name="T5" fmla="*/ 103 h 120"/>
                <a:gd name="T6" fmla="*/ 216 w 229"/>
                <a:gd name="T7" fmla="*/ 109 h 120"/>
                <a:gd name="T8" fmla="*/ 192 w 229"/>
                <a:gd name="T9" fmla="*/ 117 h 120"/>
                <a:gd name="T10" fmla="*/ 156 w 229"/>
                <a:gd name="T11" fmla="*/ 103 h 120"/>
                <a:gd name="T12" fmla="*/ 145 w 229"/>
                <a:gd name="T13" fmla="*/ 111 h 120"/>
                <a:gd name="T14" fmla="*/ 113 w 229"/>
                <a:gd name="T15" fmla="*/ 120 h 120"/>
                <a:gd name="T16" fmla="*/ 74 w 229"/>
                <a:gd name="T17" fmla="*/ 120 h 120"/>
                <a:gd name="T18" fmla="*/ 66 w 229"/>
                <a:gd name="T19" fmla="*/ 109 h 120"/>
                <a:gd name="T20" fmla="*/ 42 w 229"/>
                <a:gd name="T21" fmla="*/ 107 h 120"/>
                <a:gd name="T22" fmla="*/ 22 w 229"/>
                <a:gd name="T23" fmla="*/ 92 h 120"/>
                <a:gd name="T24" fmla="*/ 64 w 229"/>
                <a:gd name="T25" fmla="*/ 82 h 120"/>
                <a:gd name="T26" fmla="*/ 78 w 229"/>
                <a:gd name="T27" fmla="*/ 81 h 120"/>
                <a:gd name="T28" fmla="*/ 67 w 229"/>
                <a:gd name="T29" fmla="*/ 76 h 120"/>
                <a:gd name="T30" fmla="*/ 44 w 229"/>
                <a:gd name="T31" fmla="*/ 76 h 120"/>
                <a:gd name="T32" fmla="*/ 11 w 229"/>
                <a:gd name="T33" fmla="*/ 69 h 120"/>
                <a:gd name="T34" fmla="*/ 28 w 229"/>
                <a:gd name="T35" fmla="*/ 59 h 120"/>
                <a:gd name="T36" fmla="*/ 13 w 229"/>
                <a:gd name="T37" fmla="*/ 59 h 120"/>
                <a:gd name="T38" fmla="*/ 0 w 229"/>
                <a:gd name="T39" fmla="*/ 50 h 120"/>
                <a:gd name="T40" fmla="*/ 55 w 229"/>
                <a:gd name="T41" fmla="*/ 13 h 120"/>
                <a:gd name="T42" fmla="*/ 63 w 229"/>
                <a:gd name="T43" fmla="*/ 28 h 120"/>
                <a:gd name="T44" fmla="*/ 76 w 229"/>
                <a:gd name="T45" fmla="*/ 21 h 120"/>
                <a:gd name="T46" fmla="*/ 96 w 229"/>
                <a:gd name="T47" fmla="*/ 34 h 120"/>
                <a:gd name="T48" fmla="*/ 109 w 229"/>
                <a:gd name="T49" fmla="*/ 31 h 120"/>
                <a:gd name="T50" fmla="*/ 107 w 229"/>
                <a:gd name="T51" fmla="*/ 23 h 120"/>
                <a:gd name="T52" fmla="*/ 116 w 229"/>
                <a:gd name="T53" fmla="*/ 23 h 120"/>
                <a:gd name="T54" fmla="*/ 131 w 229"/>
                <a:gd name="T55" fmla="*/ 35 h 120"/>
                <a:gd name="T56" fmla="*/ 138 w 229"/>
                <a:gd name="T57" fmla="*/ 51 h 120"/>
                <a:gd name="T58" fmla="*/ 144 w 229"/>
                <a:gd name="T59" fmla="*/ 48 h 120"/>
                <a:gd name="T60" fmla="*/ 134 w 229"/>
                <a:gd name="T61" fmla="*/ 18 h 120"/>
                <a:gd name="T62" fmla="*/ 141 w 229"/>
                <a:gd name="T63" fmla="*/ 12 h 120"/>
                <a:gd name="T64" fmla="*/ 154 w 229"/>
                <a:gd name="T65" fmla="*/ 12 h 120"/>
                <a:gd name="T66" fmla="*/ 153 w 229"/>
                <a:gd name="T67" fmla="*/ 8 h 120"/>
                <a:gd name="T68" fmla="*/ 166 w 229"/>
                <a:gd name="T69" fmla="*/ 0 h 120"/>
                <a:gd name="T70" fmla="*/ 182 w 229"/>
                <a:gd name="T71" fmla="*/ 10 h 120"/>
                <a:gd name="T72" fmla="*/ 172 w 229"/>
                <a:gd name="T73" fmla="*/ 24 h 120"/>
                <a:gd name="T74" fmla="*/ 184 w 229"/>
                <a:gd name="T75" fmla="*/ 61 h 120"/>
                <a:gd name="T76" fmla="*/ 229 w 229"/>
                <a:gd name="T77" fmla="*/ 91 h 120"/>
                <a:gd name="T78" fmla="*/ 211 w 229"/>
                <a:gd name="T79" fmla="*/ 95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29" h="120">
                  <a:moveTo>
                    <a:pt x="211" y="95"/>
                  </a:moveTo>
                  <a:cubicBezTo>
                    <a:pt x="208" y="95"/>
                    <a:pt x="206" y="96"/>
                    <a:pt x="206" y="99"/>
                  </a:cubicBezTo>
                  <a:cubicBezTo>
                    <a:pt x="206" y="103"/>
                    <a:pt x="210" y="103"/>
                    <a:pt x="212" y="103"/>
                  </a:cubicBezTo>
                  <a:cubicBezTo>
                    <a:pt x="213" y="106"/>
                    <a:pt x="215" y="107"/>
                    <a:pt x="216" y="109"/>
                  </a:cubicBezTo>
                  <a:cubicBezTo>
                    <a:pt x="213" y="117"/>
                    <a:pt x="203" y="117"/>
                    <a:pt x="192" y="117"/>
                  </a:cubicBezTo>
                  <a:cubicBezTo>
                    <a:pt x="175" y="117"/>
                    <a:pt x="169" y="103"/>
                    <a:pt x="156" y="103"/>
                  </a:cubicBezTo>
                  <a:cubicBezTo>
                    <a:pt x="148" y="103"/>
                    <a:pt x="151" y="108"/>
                    <a:pt x="145" y="111"/>
                  </a:cubicBezTo>
                  <a:cubicBezTo>
                    <a:pt x="133" y="117"/>
                    <a:pt x="122" y="113"/>
                    <a:pt x="113" y="120"/>
                  </a:cubicBezTo>
                  <a:cubicBezTo>
                    <a:pt x="94" y="120"/>
                    <a:pt x="86" y="120"/>
                    <a:pt x="74" y="120"/>
                  </a:cubicBezTo>
                  <a:cubicBezTo>
                    <a:pt x="66" y="120"/>
                    <a:pt x="71" y="113"/>
                    <a:pt x="66" y="109"/>
                  </a:cubicBezTo>
                  <a:cubicBezTo>
                    <a:pt x="61" y="106"/>
                    <a:pt x="48" y="107"/>
                    <a:pt x="42" y="107"/>
                  </a:cubicBezTo>
                  <a:cubicBezTo>
                    <a:pt x="32" y="107"/>
                    <a:pt x="25" y="97"/>
                    <a:pt x="22" y="92"/>
                  </a:cubicBezTo>
                  <a:cubicBezTo>
                    <a:pt x="32" y="84"/>
                    <a:pt x="46" y="82"/>
                    <a:pt x="64" y="82"/>
                  </a:cubicBezTo>
                  <a:cubicBezTo>
                    <a:pt x="70" y="82"/>
                    <a:pt x="73" y="81"/>
                    <a:pt x="78" y="81"/>
                  </a:cubicBezTo>
                  <a:cubicBezTo>
                    <a:pt x="75" y="79"/>
                    <a:pt x="72" y="76"/>
                    <a:pt x="67" y="76"/>
                  </a:cubicBezTo>
                  <a:cubicBezTo>
                    <a:pt x="59" y="76"/>
                    <a:pt x="49" y="76"/>
                    <a:pt x="44" y="76"/>
                  </a:cubicBezTo>
                  <a:cubicBezTo>
                    <a:pt x="35" y="76"/>
                    <a:pt x="11" y="81"/>
                    <a:pt x="11" y="69"/>
                  </a:cubicBezTo>
                  <a:cubicBezTo>
                    <a:pt x="11" y="59"/>
                    <a:pt x="23" y="62"/>
                    <a:pt x="28" y="59"/>
                  </a:cubicBezTo>
                  <a:cubicBezTo>
                    <a:pt x="21" y="58"/>
                    <a:pt x="19" y="59"/>
                    <a:pt x="13" y="59"/>
                  </a:cubicBezTo>
                  <a:cubicBezTo>
                    <a:pt x="8" y="59"/>
                    <a:pt x="0" y="52"/>
                    <a:pt x="0" y="50"/>
                  </a:cubicBezTo>
                  <a:cubicBezTo>
                    <a:pt x="0" y="29"/>
                    <a:pt x="39" y="13"/>
                    <a:pt x="55" y="13"/>
                  </a:cubicBezTo>
                  <a:cubicBezTo>
                    <a:pt x="61" y="13"/>
                    <a:pt x="61" y="26"/>
                    <a:pt x="63" y="28"/>
                  </a:cubicBezTo>
                  <a:cubicBezTo>
                    <a:pt x="66" y="26"/>
                    <a:pt x="69" y="21"/>
                    <a:pt x="76" y="21"/>
                  </a:cubicBezTo>
                  <a:cubicBezTo>
                    <a:pt x="88" y="21"/>
                    <a:pt x="93" y="26"/>
                    <a:pt x="96" y="34"/>
                  </a:cubicBezTo>
                  <a:cubicBezTo>
                    <a:pt x="100" y="33"/>
                    <a:pt x="104" y="32"/>
                    <a:pt x="109" y="31"/>
                  </a:cubicBezTo>
                  <a:cubicBezTo>
                    <a:pt x="108" y="27"/>
                    <a:pt x="107" y="25"/>
                    <a:pt x="107" y="23"/>
                  </a:cubicBezTo>
                  <a:cubicBezTo>
                    <a:pt x="116" y="23"/>
                    <a:pt x="116" y="23"/>
                    <a:pt x="116" y="23"/>
                  </a:cubicBezTo>
                  <a:cubicBezTo>
                    <a:pt x="122" y="25"/>
                    <a:pt x="128" y="30"/>
                    <a:pt x="131" y="35"/>
                  </a:cubicBezTo>
                  <a:cubicBezTo>
                    <a:pt x="133" y="40"/>
                    <a:pt x="130" y="51"/>
                    <a:pt x="138" y="51"/>
                  </a:cubicBezTo>
                  <a:cubicBezTo>
                    <a:pt x="141" y="51"/>
                    <a:pt x="141" y="49"/>
                    <a:pt x="144" y="48"/>
                  </a:cubicBezTo>
                  <a:cubicBezTo>
                    <a:pt x="140" y="42"/>
                    <a:pt x="134" y="21"/>
                    <a:pt x="134" y="18"/>
                  </a:cubicBezTo>
                  <a:cubicBezTo>
                    <a:pt x="134" y="14"/>
                    <a:pt x="138" y="12"/>
                    <a:pt x="141" y="12"/>
                  </a:cubicBezTo>
                  <a:cubicBezTo>
                    <a:pt x="149" y="12"/>
                    <a:pt x="147" y="15"/>
                    <a:pt x="154" y="12"/>
                  </a:cubicBezTo>
                  <a:cubicBezTo>
                    <a:pt x="153" y="11"/>
                    <a:pt x="153" y="9"/>
                    <a:pt x="153" y="8"/>
                  </a:cubicBezTo>
                  <a:cubicBezTo>
                    <a:pt x="153" y="3"/>
                    <a:pt x="159" y="0"/>
                    <a:pt x="166" y="0"/>
                  </a:cubicBezTo>
                  <a:cubicBezTo>
                    <a:pt x="174" y="0"/>
                    <a:pt x="182" y="3"/>
                    <a:pt x="182" y="10"/>
                  </a:cubicBezTo>
                  <a:cubicBezTo>
                    <a:pt x="182" y="16"/>
                    <a:pt x="172" y="20"/>
                    <a:pt x="172" y="24"/>
                  </a:cubicBezTo>
                  <a:cubicBezTo>
                    <a:pt x="172" y="40"/>
                    <a:pt x="184" y="50"/>
                    <a:pt x="184" y="61"/>
                  </a:cubicBezTo>
                  <a:cubicBezTo>
                    <a:pt x="184" y="75"/>
                    <a:pt x="220" y="85"/>
                    <a:pt x="229" y="91"/>
                  </a:cubicBezTo>
                  <a:cubicBezTo>
                    <a:pt x="221" y="96"/>
                    <a:pt x="219" y="95"/>
                    <a:pt x="211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4579938" y="2055813"/>
              <a:ext cx="476250" cy="323850"/>
            </a:xfrm>
            <a:custGeom>
              <a:avLst/>
              <a:gdLst>
                <a:gd name="T0" fmla="*/ 27 w 127"/>
                <a:gd name="T1" fmla="*/ 81 h 86"/>
                <a:gd name="T2" fmla="*/ 21 w 127"/>
                <a:gd name="T3" fmla="*/ 72 h 86"/>
                <a:gd name="T4" fmla="*/ 0 w 127"/>
                <a:gd name="T5" fmla="*/ 64 h 86"/>
                <a:gd name="T6" fmla="*/ 21 w 127"/>
                <a:gd name="T7" fmla="*/ 21 h 86"/>
                <a:gd name="T8" fmla="*/ 15 w 127"/>
                <a:gd name="T9" fmla="*/ 6 h 86"/>
                <a:gd name="T10" fmla="*/ 41 w 127"/>
                <a:gd name="T11" fmla="*/ 6 h 86"/>
                <a:gd name="T12" fmla="*/ 58 w 127"/>
                <a:gd name="T13" fmla="*/ 3 h 86"/>
                <a:gd name="T14" fmla="*/ 82 w 127"/>
                <a:gd name="T15" fmla="*/ 11 h 86"/>
                <a:gd name="T16" fmla="*/ 97 w 127"/>
                <a:gd name="T17" fmla="*/ 10 h 86"/>
                <a:gd name="T18" fmla="*/ 127 w 127"/>
                <a:gd name="T19" fmla="*/ 29 h 86"/>
                <a:gd name="T20" fmla="*/ 100 w 127"/>
                <a:gd name="T21" fmla="*/ 38 h 86"/>
                <a:gd name="T22" fmla="*/ 67 w 127"/>
                <a:gd name="T23" fmla="*/ 71 h 86"/>
                <a:gd name="T24" fmla="*/ 34 w 127"/>
                <a:gd name="T25" fmla="*/ 86 h 86"/>
                <a:gd name="T26" fmla="*/ 27 w 127"/>
                <a:gd name="T27" fmla="*/ 81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86">
                  <a:moveTo>
                    <a:pt x="27" y="81"/>
                  </a:moveTo>
                  <a:cubicBezTo>
                    <a:pt x="25" y="81"/>
                    <a:pt x="22" y="75"/>
                    <a:pt x="21" y="72"/>
                  </a:cubicBezTo>
                  <a:cubicBezTo>
                    <a:pt x="17" y="68"/>
                    <a:pt x="0" y="69"/>
                    <a:pt x="0" y="64"/>
                  </a:cubicBezTo>
                  <a:cubicBezTo>
                    <a:pt x="0" y="49"/>
                    <a:pt x="21" y="37"/>
                    <a:pt x="21" y="21"/>
                  </a:cubicBezTo>
                  <a:cubicBezTo>
                    <a:pt x="21" y="17"/>
                    <a:pt x="15" y="11"/>
                    <a:pt x="15" y="6"/>
                  </a:cubicBezTo>
                  <a:cubicBezTo>
                    <a:pt x="26" y="1"/>
                    <a:pt x="31" y="6"/>
                    <a:pt x="41" y="6"/>
                  </a:cubicBezTo>
                  <a:cubicBezTo>
                    <a:pt x="46" y="6"/>
                    <a:pt x="51" y="0"/>
                    <a:pt x="58" y="3"/>
                  </a:cubicBezTo>
                  <a:cubicBezTo>
                    <a:pt x="68" y="5"/>
                    <a:pt x="72" y="11"/>
                    <a:pt x="82" y="11"/>
                  </a:cubicBezTo>
                  <a:cubicBezTo>
                    <a:pt x="86" y="15"/>
                    <a:pt x="91" y="10"/>
                    <a:pt x="97" y="10"/>
                  </a:cubicBezTo>
                  <a:cubicBezTo>
                    <a:pt x="106" y="10"/>
                    <a:pt x="127" y="19"/>
                    <a:pt x="127" y="29"/>
                  </a:cubicBezTo>
                  <a:cubicBezTo>
                    <a:pt x="127" y="34"/>
                    <a:pt x="104" y="37"/>
                    <a:pt x="100" y="38"/>
                  </a:cubicBezTo>
                  <a:cubicBezTo>
                    <a:pt x="86" y="43"/>
                    <a:pt x="67" y="61"/>
                    <a:pt x="67" y="71"/>
                  </a:cubicBezTo>
                  <a:cubicBezTo>
                    <a:pt x="67" y="75"/>
                    <a:pt x="37" y="86"/>
                    <a:pt x="34" y="86"/>
                  </a:cubicBezTo>
                  <a:cubicBezTo>
                    <a:pt x="31" y="86"/>
                    <a:pt x="29" y="81"/>
                    <a:pt x="27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4959350" y="1838325"/>
              <a:ext cx="574675" cy="239713"/>
            </a:xfrm>
            <a:custGeom>
              <a:avLst/>
              <a:gdLst>
                <a:gd name="T0" fmla="*/ 53 w 153"/>
                <a:gd name="T1" fmla="*/ 64 h 64"/>
                <a:gd name="T2" fmla="*/ 40 w 153"/>
                <a:gd name="T3" fmla="*/ 57 h 64"/>
                <a:gd name="T4" fmla="*/ 53 w 153"/>
                <a:gd name="T5" fmla="*/ 52 h 64"/>
                <a:gd name="T6" fmla="*/ 45 w 153"/>
                <a:gd name="T7" fmla="*/ 42 h 64"/>
                <a:gd name="T8" fmla="*/ 40 w 153"/>
                <a:gd name="T9" fmla="*/ 48 h 64"/>
                <a:gd name="T10" fmla="*/ 22 w 153"/>
                <a:gd name="T11" fmla="*/ 51 h 64"/>
                <a:gd name="T12" fmla="*/ 7 w 153"/>
                <a:gd name="T13" fmla="*/ 48 h 64"/>
                <a:gd name="T14" fmla="*/ 0 w 153"/>
                <a:gd name="T15" fmla="*/ 41 h 64"/>
                <a:gd name="T16" fmla="*/ 0 w 153"/>
                <a:gd name="T17" fmla="*/ 34 h 64"/>
                <a:gd name="T18" fmla="*/ 11 w 153"/>
                <a:gd name="T19" fmla="*/ 30 h 64"/>
                <a:gd name="T20" fmla="*/ 31 w 153"/>
                <a:gd name="T21" fmla="*/ 34 h 64"/>
                <a:gd name="T22" fmla="*/ 11 w 153"/>
                <a:gd name="T23" fmla="*/ 29 h 64"/>
                <a:gd name="T24" fmla="*/ 11 w 153"/>
                <a:gd name="T25" fmla="*/ 22 h 64"/>
                <a:gd name="T26" fmla="*/ 19 w 153"/>
                <a:gd name="T27" fmla="*/ 22 h 64"/>
                <a:gd name="T28" fmla="*/ 38 w 153"/>
                <a:gd name="T29" fmla="*/ 25 h 64"/>
                <a:gd name="T30" fmla="*/ 16 w 153"/>
                <a:gd name="T31" fmla="*/ 21 h 64"/>
                <a:gd name="T32" fmla="*/ 25 w 153"/>
                <a:gd name="T33" fmla="*/ 16 h 64"/>
                <a:gd name="T34" fmla="*/ 36 w 153"/>
                <a:gd name="T35" fmla="*/ 17 h 64"/>
                <a:gd name="T36" fmla="*/ 23 w 153"/>
                <a:gd name="T37" fmla="*/ 11 h 64"/>
                <a:gd name="T38" fmla="*/ 37 w 153"/>
                <a:gd name="T39" fmla="*/ 11 h 64"/>
                <a:gd name="T40" fmla="*/ 45 w 153"/>
                <a:gd name="T41" fmla="*/ 18 h 64"/>
                <a:gd name="T42" fmla="*/ 55 w 153"/>
                <a:gd name="T43" fmla="*/ 18 h 64"/>
                <a:gd name="T44" fmla="*/ 96 w 153"/>
                <a:gd name="T45" fmla="*/ 34 h 64"/>
                <a:gd name="T46" fmla="*/ 106 w 153"/>
                <a:gd name="T47" fmla="*/ 29 h 64"/>
                <a:gd name="T48" fmla="*/ 97 w 153"/>
                <a:gd name="T49" fmla="*/ 28 h 64"/>
                <a:gd name="T50" fmla="*/ 101 w 153"/>
                <a:gd name="T51" fmla="*/ 26 h 64"/>
                <a:gd name="T52" fmla="*/ 101 w 153"/>
                <a:gd name="T53" fmla="*/ 20 h 64"/>
                <a:gd name="T54" fmla="*/ 90 w 153"/>
                <a:gd name="T55" fmla="*/ 14 h 64"/>
                <a:gd name="T56" fmla="*/ 106 w 153"/>
                <a:gd name="T57" fmla="*/ 0 h 64"/>
                <a:gd name="T58" fmla="*/ 114 w 153"/>
                <a:gd name="T59" fmla="*/ 3 h 64"/>
                <a:gd name="T60" fmla="*/ 114 w 153"/>
                <a:gd name="T61" fmla="*/ 8 h 64"/>
                <a:gd name="T62" fmla="*/ 131 w 153"/>
                <a:gd name="T63" fmla="*/ 24 h 64"/>
                <a:gd name="T64" fmla="*/ 143 w 153"/>
                <a:gd name="T65" fmla="*/ 19 h 64"/>
                <a:gd name="T66" fmla="*/ 153 w 153"/>
                <a:gd name="T67" fmla="*/ 30 h 64"/>
                <a:gd name="T68" fmla="*/ 138 w 153"/>
                <a:gd name="T69" fmla="*/ 51 h 64"/>
                <a:gd name="T70" fmla="*/ 110 w 153"/>
                <a:gd name="T71" fmla="*/ 50 h 64"/>
                <a:gd name="T72" fmla="*/ 81 w 153"/>
                <a:gd name="T73" fmla="*/ 57 h 64"/>
                <a:gd name="T74" fmla="*/ 53 w 153"/>
                <a:gd name="T75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3" h="64">
                  <a:moveTo>
                    <a:pt x="53" y="64"/>
                  </a:moveTo>
                  <a:cubicBezTo>
                    <a:pt x="47" y="64"/>
                    <a:pt x="40" y="60"/>
                    <a:pt x="40" y="57"/>
                  </a:cubicBezTo>
                  <a:cubicBezTo>
                    <a:pt x="40" y="51"/>
                    <a:pt x="47" y="52"/>
                    <a:pt x="53" y="52"/>
                  </a:cubicBezTo>
                  <a:cubicBezTo>
                    <a:pt x="50" y="48"/>
                    <a:pt x="46" y="46"/>
                    <a:pt x="45" y="42"/>
                  </a:cubicBezTo>
                  <a:cubicBezTo>
                    <a:pt x="42" y="42"/>
                    <a:pt x="40" y="45"/>
                    <a:pt x="40" y="48"/>
                  </a:cubicBezTo>
                  <a:cubicBezTo>
                    <a:pt x="33" y="48"/>
                    <a:pt x="27" y="51"/>
                    <a:pt x="22" y="51"/>
                  </a:cubicBezTo>
                  <a:cubicBezTo>
                    <a:pt x="16" y="51"/>
                    <a:pt x="10" y="48"/>
                    <a:pt x="7" y="48"/>
                  </a:cubicBezTo>
                  <a:cubicBezTo>
                    <a:pt x="3" y="48"/>
                    <a:pt x="0" y="45"/>
                    <a:pt x="0" y="41"/>
                  </a:cubicBezTo>
                  <a:cubicBezTo>
                    <a:pt x="0" y="37"/>
                    <a:pt x="2" y="38"/>
                    <a:pt x="0" y="34"/>
                  </a:cubicBezTo>
                  <a:cubicBezTo>
                    <a:pt x="5" y="34"/>
                    <a:pt x="7" y="30"/>
                    <a:pt x="11" y="30"/>
                  </a:cubicBezTo>
                  <a:cubicBezTo>
                    <a:pt x="20" y="30"/>
                    <a:pt x="24" y="34"/>
                    <a:pt x="31" y="34"/>
                  </a:cubicBezTo>
                  <a:cubicBezTo>
                    <a:pt x="23" y="34"/>
                    <a:pt x="17" y="31"/>
                    <a:pt x="11" y="29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5" y="22"/>
                    <a:pt x="19" y="22"/>
                    <a:pt x="19" y="22"/>
                  </a:cubicBezTo>
                  <a:cubicBezTo>
                    <a:pt x="20" y="22"/>
                    <a:pt x="34" y="25"/>
                    <a:pt x="38" y="25"/>
                  </a:cubicBezTo>
                  <a:cubicBezTo>
                    <a:pt x="30" y="24"/>
                    <a:pt x="22" y="24"/>
                    <a:pt x="16" y="21"/>
                  </a:cubicBezTo>
                  <a:cubicBezTo>
                    <a:pt x="18" y="18"/>
                    <a:pt x="22" y="16"/>
                    <a:pt x="25" y="16"/>
                  </a:cubicBezTo>
                  <a:cubicBezTo>
                    <a:pt x="31" y="16"/>
                    <a:pt x="32" y="17"/>
                    <a:pt x="36" y="17"/>
                  </a:cubicBezTo>
                  <a:cubicBezTo>
                    <a:pt x="31" y="17"/>
                    <a:pt x="23" y="17"/>
                    <a:pt x="23" y="11"/>
                  </a:cubicBezTo>
                  <a:cubicBezTo>
                    <a:pt x="31" y="10"/>
                    <a:pt x="33" y="11"/>
                    <a:pt x="37" y="11"/>
                  </a:cubicBezTo>
                  <a:cubicBezTo>
                    <a:pt x="39" y="11"/>
                    <a:pt x="44" y="13"/>
                    <a:pt x="45" y="18"/>
                  </a:cubicBezTo>
                  <a:cubicBezTo>
                    <a:pt x="50" y="18"/>
                    <a:pt x="54" y="18"/>
                    <a:pt x="55" y="18"/>
                  </a:cubicBezTo>
                  <a:cubicBezTo>
                    <a:pt x="68" y="18"/>
                    <a:pt x="77" y="34"/>
                    <a:pt x="96" y="34"/>
                  </a:cubicBezTo>
                  <a:cubicBezTo>
                    <a:pt x="102" y="34"/>
                    <a:pt x="104" y="33"/>
                    <a:pt x="106" y="29"/>
                  </a:cubicBezTo>
                  <a:cubicBezTo>
                    <a:pt x="101" y="29"/>
                    <a:pt x="99" y="28"/>
                    <a:pt x="97" y="28"/>
                  </a:cubicBezTo>
                  <a:cubicBezTo>
                    <a:pt x="97" y="27"/>
                    <a:pt x="100" y="26"/>
                    <a:pt x="101" y="26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98" y="20"/>
                    <a:pt x="90" y="17"/>
                    <a:pt x="90" y="14"/>
                  </a:cubicBezTo>
                  <a:cubicBezTo>
                    <a:pt x="90" y="7"/>
                    <a:pt x="102" y="3"/>
                    <a:pt x="106" y="0"/>
                  </a:cubicBezTo>
                  <a:cubicBezTo>
                    <a:pt x="109" y="1"/>
                    <a:pt x="111" y="3"/>
                    <a:pt x="114" y="3"/>
                  </a:cubicBezTo>
                  <a:cubicBezTo>
                    <a:pt x="114" y="6"/>
                    <a:pt x="114" y="7"/>
                    <a:pt x="114" y="8"/>
                  </a:cubicBezTo>
                  <a:cubicBezTo>
                    <a:pt x="114" y="15"/>
                    <a:pt x="123" y="24"/>
                    <a:pt x="131" y="24"/>
                  </a:cubicBezTo>
                  <a:cubicBezTo>
                    <a:pt x="135" y="24"/>
                    <a:pt x="137" y="19"/>
                    <a:pt x="143" y="19"/>
                  </a:cubicBezTo>
                  <a:cubicBezTo>
                    <a:pt x="148" y="19"/>
                    <a:pt x="153" y="25"/>
                    <a:pt x="153" y="30"/>
                  </a:cubicBezTo>
                  <a:cubicBezTo>
                    <a:pt x="153" y="36"/>
                    <a:pt x="142" y="49"/>
                    <a:pt x="138" y="51"/>
                  </a:cubicBezTo>
                  <a:cubicBezTo>
                    <a:pt x="136" y="51"/>
                    <a:pt x="110" y="48"/>
                    <a:pt x="110" y="50"/>
                  </a:cubicBezTo>
                  <a:cubicBezTo>
                    <a:pt x="110" y="51"/>
                    <a:pt x="82" y="57"/>
                    <a:pt x="81" y="57"/>
                  </a:cubicBezTo>
                  <a:cubicBezTo>
                    <a:pt x="72" y="61"/>
                    <a:pt x="63" y="64"/>
                    <a:pt x="53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4876800" y="1920875"/>
              <a:ext cx="77787" cy="60325"/>
            </a:xfrm>
            <a:custGeom>
              <a:avLst/>
              <a:gdLst>
                <a:gd name="T0" fmla="*/ 8 w 21"/>
                <a:gd name="T1" fmla="*/ 16 h 16"/>
                <a:gd name="T2" fmla="*/ 0 w 21"/>
                <a:gd name="T3" fmla="*/ 10 h 16"/>
                <a:gd name="T4" fmla="*/ 21 w 21"/>
                <a:gd name="T5" fmla="*/ 0 h 16"/>
                <a:gd name="T6" fmla="*/ 8 w 21"/>
                <a:gd name="T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6">
                  <a:moveTo>
                    <a:pt x="8" y="16"/>
                  </a:moveTo>
                  <a:cubicBezTo>
                    <a:pt x="4" y="16"/>
                    <a:pt x="0" y="13"/>
                    <a:pt x="0" y="10"/>
                  </a:cubicBezTo>
                  <a:cubicBezTo>
                    <a:pt x="0" y="3"/>
                    <a:pt x="17" y="0"/>
                    <a:pt x="21" y="0"/>
                  </a:cubicBezTo>
                  <a:cubicBezTo>
                    <a:pt x="20" y="6"/>
                    <a:pt x="13" y="16"/>
                    <a:pt x="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5086350" y="1838325"/>
              <a:ext cx="57150" cy="22225"/>
            </a:xfrm>
            <a:custGeom>
              <a:avLst/>
              <a:gdLst>
                <a:gd name="T0" fmla="*/ 5 w 15"/>
                <a:gd name="T1" fmla="*/ 6 h 6"/>
                <a:gd name="T2" fmla="*/ 0 w 15"/>
                <a:gd name="T3" fmla="*/ 0 h 6"/>
                <a:gd name="T4" fmla="*/ 15 w 15"/>
                <a:gd name="T5" fmla="*/ 0 h 6"/>
                <a:gd name="T6" fmla="*/ 15 w 15"/>
                <a:gd name="T7" fmla="*/ 6 h 6"/>
                <a:gd name="T8" fmla="*/ 5 w 15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6">
                  <a:moveTo>
                    <a:pt x="5" y="6"/>
                  </a:moveTo>
                  <a:cubicBezTo>
                    <a:pt x="3" y="6"/>
                    <a:pt x="0" y="4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6"/>
                    <a:pt x="5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714875" y="1763713"/>
              <a:ext cx="327025" cy="184150"/>
            </a:xfrm>
            <a:custGeom>
              <a:avLst/>
              <a:gdLst>
                <a:gd name="T0" fmla="*/ 87 w 87"/>
                <a:gd name="T1" fmla="*/ 8 h 49"/>
                <a:gd name="T2" fmla="*/ 81 w 87"/>
                <a:gd name="T3" fmla="*/ 15 h 49"/>
                <a:gd name="T4" fmla="*/ 85 w 87"/>
                <a:gd name="T5" fmla="*/ 24 h 49"/>
                <a:gd name="T6" fmla="*/ 66 w 87"/>
                <a:gd name="T7" fmla="*/ 38 h 49"/>
                <a:gd name="T8" fmla="*/ 55 w 87"/>
                <a:gd name="T9" fmla="*/ 26 h 49"/>
                <a:gd name="T10" fmla="*/ 40 w 87"/>
                <a:gd name="T11" fmla="*/ 39 h 49"/>
                <a:gd name="T12" fmla="*/ 31 w 87"/>
                <a:gd name="T13" fmla="*/ 49 h 49"/>
                <a:gd name="T14" fmla="*/ 24 w 87"/>
                <a:gd name="T15" fmla="*/ 42 h 49"/>
                <a:gd name="T16" fmla="*/ 12 w 87"/>
                <a:gd name="T17" fmla="*/ 42 h 49"/>
                <a:gd name="T18" fmla="*/ 4 w 87"/>
                <a:gd name="T19" fmla="*/ 46 h 49"/>
                <a:gd name="T20" fmla="*/ 0 w 87"/>
                <a:gd name="T21" fmla="*/ 39 h 49"/>
                <a:gd name="T22" fmla="*/ 9 w 87"/>
                <a:gd name="T23" fmla="*/ 31 h 49"/>
                <a:gd name="T24" fmla="*/ 30 w 87"/>
                <a:gd name="T25" fmla="*/ 23 h 49"/>
                <a:gd name="T26" fmla="*/ 53 w 87"/>
                <a:gd name="T27" fmla="*/ 6 h 49"/>
                <a:gd name="T28" fmla="*/ 61 w 87"/>
                <a:gd name="T29" fmla="*/ 7 h 49"/>
                <a:gd name="T30" fmla="*/ 87 w 87"/>
                <a:gd name="T31" fmla="*/ 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7" h="49">
                  <a:moveTo>
                    <a:pt x="87" y="8"/>
                  </a:moveTo>
                  <a:cubicBezTo>
                    <a:pt x="87" y="11"/>
                    <a:pt x="84" y="14"/>
                    <a:pt x="81" y="15"/>
                  </a:cubicBezTo>
                  <a:cubicBezTo>
                    <a:pt x="82" y="20"/>
                    <a:pt x="85" y="20"/>
                    <a:pt x="85" y="24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59" y="38"/>
                    <a:pt x="59" y="28"/>
                    <a:pt x="55" y="26"/>
                  </a:cubicBezTo>
                  <a:cubicBezTo>
                    <a:pt x="54" y="33"/>
                    <a:pt x="48" y="40"/>
                    <a:pt x="40" y="39"/>
                  </a:cubicBezTo>
                  <a:cubicBezTo>
                    <a:pt x="39" y="44"/>
                    <a:pt x="36" y="49"/>
                    <a:pt x="31" y="49"/>
                  </a:cubicBezTo>
                  <a:cubicBezTo>
                    <a:pt x="28" y="49"/>
                    <a:pt x="25" y="44"/>
                    <a:pt x="24" y="42"/>
                  </a:cubicBezTo>
                  <a:cubicBezTo>
                    <a:pt x="19" y="45"/>
                    <a:pt x="16" y="42"/>
                    <a:pt x="12" y="42"/>
                  </a:cubicBezTo>
                  <a:cubicBezTo>
                    <a:pt x="9" y="42"/>
                    <a:pt x="8" y="45"/>
                    <a:pt x="4" y="46"/>
                  </a:cubicBezTo>
                  <a:cubicBezTo>
                    <a:pt x="3" y="43"/>
                    <a:pt x="0" y="41"/>
                    <a:pt x="0" y="39"/>
                  </a:cubicBezTo>
                  <a:cubicBezTo>
                    <a:pt x="0" y="38"/>
                    <a:pt x="8" y="32"/>
                    <a:pt x="9" y="31"/>
                  </a:cubicBezTo>
                  <a:cubicBezTo>
                    <a:pt x="16" y="28"/>
                    <a:pt x="23" y="27"/>
                    <a:pt x="30" y="23"/>
                  </a:cubicBezTo>
                  <a:cubicBezTo>
                    <a:pt x="39" y="18"/>
                    <a:pt x="41" y="6"/>
                    <a:pt x="53" y="6"/>
                  </a:cubicBezTo>
                  <a:cubicBezTo>
                    <a:pt x="56" y="6"/>
                    <a:pt x="57" y="7"/>
                    <a:pt x="61" y="7"/>
                  </a:cubicBezTo>
                  <a:cubicBezTo>
                    <a:pt x="61" y="7"/>
                    <a:pt x="87" y="0"/>
                    <a:pt x="8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149850" y="1646238"/>
              <a:ext cx="188912" cy="60325"/>
            </a:xfrm>
            <a:custGeom>
              <a:avLst/>
              <a:gdLst>
                <a:gd name="T0" fmla="*/ 20 w 50"/>
                <a:gd name="T1" fmla="*/ 16 h 16"/>
                <a:gd name="T2" fmla="*/ 9 w 50"/>
                <a:gd name="T3" fmla="*/ 12 h 16"/>
                <a:gd name="T4" fmla="*/ 0 w 50"/>
                <a:gd name="T5" fmla="*/ 16 h 16"/>
                <a:gd name="T6" fmla="*/ 32 w 50"/>
                <a:gd name="T7" fmla="*/ 0 h 16"/>
                <a:gd name="T8" fmla="*/ 50 w 50"/>
                <a:gd name="T9" fmla="*/ 11 h 16"/>
                <a:gd name="T10" fmla="*/ 39 w 50"/>
                <a:gd name="T11" fmla="*/ 16 h 16"/>
                <a:gd name="T12" fmla="*/ 20 w 50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6">
                  <a:moveTo>
                    <a:pt x="20" y="16"/>
                  </a:moveTo>
                  <a:cubicBezTo>
                    <a:pt x="15" y="16"/>
                    <a:pt x="13" y="12"/>
                    <a:pt x="9" y="12"/>
                  </a:cubicBezTo>
                  <a:cubicBezTo>
                    <a:pt x="5" y="12"/>
                    <a:pt x="4" y="15"/>
                    <a:pt x="0" y="16"/>
                  </a:cubicBezTo>
                  <a:cubicBezTo>
                    <a:pt x="0" y="10"/>
                    <a:pt x="26" y="0"/>
                    <a:pt x="32" y="0"/>
                  </a:cubicBezTo>
                  <a:cubicBezTo>
                    <a:pt x="41" y="0"/>
                    <a:pt x="49" y="6"/>
                    <a:pt x="50" y="11"/>
                  </a:cubicBezTo>
                  <a:cubicBezTo>
                    <a:pt x="47" y="13"/>
                    <a:pt x="44" y="16"/>
                    <a:pt x="39" y="16"/>
                  </a:cubicBezTo>
                  <a:cubicBezTo>
                    <a:pt x="27" y="16"/>
                    <a:pt x="29" y="16"/>
                    <a:pt x="20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5157788" y="1714500"/>
              <a:ext cx="161925" cy="85725"/>
            </a:xfrm>
            <a:custGeom>
              <a:avLst/>
              <a:gdLst>
                <a:gd name="T0" fmla="*/ 37 w 43"/>
                <a:gd name="T1" fmla="*/ 9 h 23"/>
                <a:gd name="T2" fmla="*/ 13 w 43"/>
                <a:gd name="T3" fmla="*/ 23 h 23"/>
                <a:gd name="T4" fmla="*/ 0 w 43"/>
                <a:gd name="T5" fmla="*/ 11 h 23"/>
                <a:gd name="T6" fmla="*/ 35 w 43"/>
                <a:gd name="T7" fmla="*/ 0 h 23"/>
                <a:gd name="T8" fmla="*/ 43 w 43"/>
                <a:gd name="T9" fmla="*/ 4 h 23"/>
                <a:gd name="T10" fmla="*/ 24 w 43"/>
                <a:gd name="T11" fmla="*/ 9 h 23"/>
                <a:gd name="T12" fmla="*/ 37 w 43"/>
                <a:gd name="T13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23">
                  <a:moveTo>
                    <a:pt x="37" y="9"/>
                  </a:moveTo>
                  <a:cubicBezTo>
                    <a:pt x="37" y="19"/>
                    <a:pt x="23" y="23"/>
                    <a:pt x="13" y="23"/>
                  </a:cubicBezTo>
                  <a:cubicBezTo>
                    <a:pt x="7" y="23"/>
                    <a:pt x="0" y="15"/>
                    <a:pt x="0" y="11"/>
                  </a:cubicBezTo>
                  <a:cubicBezTo>
                    <a:pt x="0" y="1"/>
                    <a:pt x="26" y="0"/>
                    <a:pt x="35" y="0"/>
                  </a:cubicBezTo>
                  <a:cubicBezTo>
                    <a:pt x="40" y="0"/>
                    <a:pt x="42" y="2"/>
                    <a:pt x="43" y="4"/>
                  </a:cubicBezTo>
                  <a:cubicBezTo>
                    <a:pt x="38" y="8"/>
                    <a:pt x="31" y="9"/>
                    <a:pt x="24" y="9"/>
                  </a:cubicBezTo>
                  <a:lnTo>
                    <a:pt x="37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5" name="Freeform 21"/>
            <p:cNvSpPr>
              <a:spLocks/>
            </p:cNvSpPr>
            <p:nvPr/>
          </p:nvSpPr>
          <p:spPr bwMode="auto">
            <a:xfrm>
              <a:off x="5078413" y="1698625"/>
              <a:ext cx="53975" cy="68263"/>
            </a:xfrm>
            <a:custGeom>
              <a:avLst/>
              <a:gdLst>
                <a:gd name="T0" fmla="*/ 14 w 14"/>
                <a:gd name="T1" fmla="*/ 13 h 18"/>
                <a:gd name="T2" fmla="*/ 8 w 14"/>
                <a:gd name="T3" fmla="*/ 18 h 18"/>
                <a:gd name="T4" fmla="*/ 0 w 14"/>
                <a:gd name="T5" fmla="*/ 11 h 18"/>
                <a:gd name="T6" fmla="*/ 14 w 14"/>
                <a:gd name="T7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8">
                  <a:moveTo>
                    <a:pt x="14" y="13"/>
                  </a:moveTo>
                  <a:cubicBezTo>
                    <a:pt x="13" y="15"/>
                    <a:pt x="11" y="18"/>
                    <a:pt x="8" y="18"/>
                  </a:cubicBezTo>
                  <a:cubicBezTo>
                    <a:pt x="4" y="18"/>
                    <a:pt x="0" y="13"/>
                    <a:pt x="0" y="11"/>
                  </a:cubicBezTo>
                  <a:cubicBezTo>
                    <a:pt x="0" y="0"/>
                    <a:pt x="12" y="11"/>
                    <a:pt x="1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6" name="Freeform 22"/>
            <p:cNvSpPr>
              <a:spLocks/>
            </p:cNvSpPr>
            <p:nvPr/>
          </p:nvSpPr>
          <p:spPr bwMode="auto">
            <a:xfrm>
              <a:off x="5683250" y="2127250"/>
              <a:ext cx="277812" cy="230188"/>
            </a:xfrm>
            <a:custGeom>
              <a:avLst/>
              <a:gdLst>
                <a:gd name="T0" fmla="*/ 65 w 74"/>
                <a:gd name="T1" fmla="*/ 23 h 61"/>
                <a:gd name="T2" fmla="*/ 64 w 74"/>
                <a:gd name="T3" fmla="*/ 29 h 61"/>
                <a:gd name="T4" fmla="*/ 74 w 74"/>
                <a:gd name="T5" fmla="*/ 32 h 61"/>
                <a:gd name="T6" fmla="*/ 57 w 74"/>
                <a:gd name="T7" fmla="*/ 54 h 61"/>
                <a:gd name="T8" fmla="*/ 48 w 74"/>
                <a:gd name="T9" fmla="*/ 61 h 61"/>
                <a:gd name="T10" fmla="*/ 38 w 74"/>
                <a:gd name="T11" fmla="*/ 53 h 61"/>
                <a:gd name="T12" fmla="*/ 0 w 74"/>
                <a:gd name="T13" fmla="*/ 30 h 61"/>
                <a:gd name="T14" fmla="*/ 0 w 74"/>
                <a:gd name="T15" fmla="*/ 23 h 61"/>
                <a:gd name="T16" fmla="*/ 20 w 74"/>
                <a:gd name="T17" fmla="*/ 28 h 61"/>
                <a:gd name="T18" fmla="*/ 26 w 74"/>
                <a:gd name="T19" fmla="*/ 28 h 61"/>
                <a:gd name="T20" fmla="*/ 26 w 74"/>
                <a:gd name="T21" fmla="*/ 16 h 61"/>
                <a:gd name="T22" fmla="*/ 12 w 74"/>
                <a:gd name="T23" fmla="*/ 11 h 61"/>
                <a:gd name="T24" fmla="*/ 15 w 74"/>
                <a:gd name="T25" fmla="*/ 7 h 61"/>
                <a:gd name="T26" fmla="*/ 41 w 74"/>
                <a:gd name="T27" fmla="*/ 2 h 61"/>
                <a:gd name="T28" fmla="*/ 59 w 74"/>
                <a:gd name="T29" fmla="*/ 2 h 61"/>
                <a:gd name="T30" fmla="*/ 63 w 74"/>
                <a:gd name="T31" fmla="*/ 6 h 61"/>
                <a:gd name="T32" fmla="*/ 49 w 74"/>
                <a:gd name="T33" fmla="*/ 22 h 61"/>
                <a:gd name="T34" fmla="*/ 65 w 74"/>
                <a:gd name="T35" fmla="*/ 23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4" h="61">
                  <a:moveTo>
                    <a:pt x="65" y="23"/>
                  </a:moveTo>
                  <a:cubicBezTo>
                    <a:pt x="65" y="29"/>
                    <a:pt x="64" y="25"/>
                    <a:pt x="64" y="29"/>
                  </a:cubicBezTo>
                  <a:cubicBezTo>
                    <a:pt x="66" y="30"/>
                    <a:pt x="71" y="31"/>
                    <a:pt x="74" y="32"/>
                  </a:cubicBezTo>
                  <a:cubicBezTo>
                    <a:pt x="72" y="55"/>
                    <a:pt x="71" y="49"/>
                    <a:pt x="57" y="54"/>
                  </a:cubicBezTo>
                  <a:cubicBezTo>
                    <a:pt x="53" y="56"/>
                    <a:pt x="52" y="61"/>
                    <a:pt x="48" y="61"/>
                  </a:cubicBezTo>
                  <a:cubicBezTo>
                    <a:pt x="42" y="61"/>
                    <a:pt x="41" y="56"/>
                    <a:pt x="38" y="53"/>
                  </a:cubicBezTo>
                  <a:cubicBezTo>
                    <a:pt x="26" y="41"/>
                    <a:pt x="13" y="43"/>
                    <a:pt x="0" y="30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6" y="23"/>
                    <a:pt x="12" y="28"/>
                    <a:pt x="20" y="28"/>
                  </a:cubicBezTo>
                  <a:cubicBezTo>
                    <a:pt x="24" y="28"/>
                    <a:pt x="23" y="28"/>
                    <a:pt x="26" y="28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0" y="15"/>
                    <a:pt x="12" y="16"/>
                    <a:pt x="12" y="11"/>
                  </a:cubicBezTo>
                  <a:cubicBezTo>
                    <a:pt x="12" y="9"/>
                    <a:pt x="15" y="9"/>
                    <a:pt x="15" y="7"/>
                  </a:cubicBezTo>
                  <a:cubicBezTo>
                    <a:pt x="22" y="0"/>
                    <a:pt x="32" y="2"/>
                    <a:pt x="41" y="2"/>
                  </a:cubicBezTo>
                  <a:cubicBezTo>
                    <a:pt x="49" y="2"/>
                    <a:pt x="59" y="2"/>
                    <a:pt x="59" y="2"/>
                  </a:cubicBezTo>
                  <a:cubicBezTo>
                    <a:pt x="60" y="2"/>
                    <a:pt x="63" y="4"/>
                    <a:pt x="63" y="6"/>
                  </a:cubicBezTo>
                  <a:cubicBezTo>
                    <a:pt x="63" y="15"/>
                    <a:pt x="52" y="19"/>
                    <a:pt x="49" y="22"/>
                  </a:cubicBezTo>
                  <a:cubicBezTo>
                    <a:pt x="53" y="22"/>
                    <a:pt x="65" y="18"/>
                    <a:pt x="65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7" name="Freeform 23"/>
            <p:cNvSpPr>
              <a:spLocks/>
            </p:cNvSpPr>
            <p:nvPr/>
          </p:nvSpPr>
          <p:spPr bwMode="auto">
            <a:xfrm>
              <a:off x="5581650" y="1857375"/>
              <a:ext cx="312737" cy="165100"/>
            </a:xfrm>
            <a:custGeom>
              <a:avLst/>
              <a:gdLst>
                <a:gd name="T0" fmla="*/ 4 w 83"/>
                <a:gd name="T1" fmla="*/ 11 h 44"/>
                <a:gd name="T2" fmla="*/ 0 w 83"/>
                <a:gd name="T3" fmla="*/ 2 h 44"/>
                <a:gd name="T4" fmla="*/ 5 w 83"/>
                <a:gd name="T5" fmla="*/ 2 h 44"/>
                <a:gd name="T6" fmla="*/ 38 w 83"/>
                <a:gd name="T7" fmla="*/ 20 h 44"/>
                <a:gd name="T8" fmla="*/ 29 w 83"/>
                <a:gd name="T9" fmla="*/ 13 h 44"/>
                <a:gd name="T10" fmla="*/ 29 w 83"/>
                <a:gd name="T11" fmla="*/ 8 h 44"/>
                <a:gd name="T12" fmla="*/ 53 w 83"/>
                <a:gd name="T13" fmla="*/ 17 h 44"/>
                <a:gd name="T14" fmla="*/ 53 w 83"/>
                <a:gd name="T15" fmla="*/ 8 h 44"/>
                <a:gd name="T16" fmla="*/ 38 w 83"/>
                <a:gd name="T17" fmla="*/ 2 h 44"/>
                <a:gd name="T18" fmla="*/ 46 w 83"/>
                <a:gd name="T19" fmla="*/ 1 h 44"/>
                <a:gd name="T20" fmla="*/ 65 w 83"/>
                <a:gd name="T21" fmla="*/ 5 h 44"/>
                <a:gd name="T22" fmla="*/ 74 w 83"/>
                <a:gd name="T23" fmla="*/ 2 h 44"/>
                <a:gd name="T24" fmla="*/ 83 w 83"/>
                <a:gd name="T25" fmla="*/ 13 h 44"/>
                <a:gd name="T26" fmla="*/ 79 w 83"/>
                <a:gd name="T27" fmla="*/ 40 h 44"/>
                <a:gd name="T28" fmla="*/ 62 w 83"/>
                <a:gd name="T29" fmla="*/ 43 h 44"/>
                <a:gd name="T30" fmla="*/ 48 w 83"/>
                <a:gd name="T31" fmla="*/ 40 h 44"/>
                <a:gd name="T32" fmla="*/ 51 w 83"/>
                <a:gd name="T33" fmla="*/ 36 h 44"/>
                <a:gd name="T34" fmla="*/ 51 w 83"/>
                <a:gd name="T35" fmla="*/ 32 h 44"/>
                <a:gd name="T36" fmla="*/ 62 w 83"/>
                <a:gd name="T37" fmla="*/ 25 h 44"/>
                <a:gd name="T38" fmla="*/ 57 w 83"/>
                <a:gd name="T39" fmla="*/ 24 h 44"/>
                <a:gd name="T40" fmla="*/ 25 w 83"/>
                <a:gd name="T41" fmla="*/ 28 h 44"/>
                <a:gd name="T42" fmla="*/ 20 w 83"/>
                <a:gd name="T43" fmla="*/ 23 h 44"/>
                <a:gd name="T44" fmla="*/ 13 w 83"/>
                <a:gd name="T45" fmla="*/ 23 h 44"/>
                <a:gd name="T46" fmla="*/ 12 w 83"/>
                <a:gd name="T47" fmla="*/ 19 h 44"/>
                <a:gd name="T48" fmla="*/ 1 w 83"/>
                <a:gd name="T49" fmla="*/ 14 h 44"/>
                <a:gd name="T50" fmla="*/ 1 w 83"/>
                <a:gd name="T51" fmla="*/ 6 h 44"/>
                <a:gd name="T52" fmla="*/ 4 w 83"/>
                <a:gd name="T53" fmla="*/ 1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83" h="44">
                  <a:moveTo>
                    <a:pt x="4" y="11"/>
                  </a:moveTo>
                  <a:cubicBezTo>
                    <a:pt x="3" y="9"/>
                    <a:pt x="0" y="6"/>
                    <a:pt x="0" y="2"/>
                  </a:cubicBezTo>
                  <a:cubicBezTo>
                    <a:pt x="2" y="2"/>
                    <a:pt x="3" y="2"/>
                    <a:pt x="5" y="2"/>
                  </a:cubicBezTo>
                  <a:cubicBezTo>
                    <a:pt x="18" y="2"/>
                    <a:pt x="24" y="24"/>
                    <a:pt x="38" y="20"/>
                  </a:cubicBezTo>
                  <a:cubicBezTo>
                    <a:pt x="34" y="18"/>
                    <a:pt x="31" y="15"/>
                    <a:pt x="29" y="13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9" y="8"/>
                    <a:pt x="42" y="17"/>
                    <a:pt x="53" y="17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46" y="8"/>
                    <a:pt x="40" y="8"/>
                    <a:pt x="38" y="2"/>
                  </a:cubicBezTo>
                  <a:cubicBezTo>
                    <a:pt x="41" y="0"/>
                    <a:pt x="43" y="1"/>
                    <a:pt x="46" y="1"/>
                  </a:cubicBezTo>
                  <a:cubicBezTo>
                    <a:pt x="53" y="1"/>
                    <a:pt x="57" y="5"/>
                    <a:pt x="65" y="5"/>
                  </a:cubicBezTo>
                  <a:cubicBezTo>
                    <a:pt x="69" y="5"/>
                    <a:pt x="71" y="2"/>
                    <a:pt x="74" y="2"/>
                  </a:cubicBezTo>
                  <a:cubicBezTo>
                    <a:pt x="82" y="2"/>
                    <a:pt x="83" y="6"/>
                    <a:pt x="83" y="13"/>
                  </a:cubicBezTo>
                  <a:cubicBezTo>
                    <a:pt x="83" y="23"/>
                    <a:pt x="78" y="28"/>
                    <a:pt x="79" y="40"/>
                  </a:cubicBezTo>
                  <a:cubicBezTo>
                    <a:pt x="73" y="43"/>
                    <a:pt x="63" y="43"/>
                    <a:pt x="62" y="43"/>
                  </a:cubicBezTo>
                  <a:cubicBezTo>
                    <a:pt x="59" y="43"/>
                    <a:pt x="48" y="44"/>
                    <a:pt x="48" y="40"/>
                  </a:cubicBezTo>
                  <a:cubicBezTo>
                    <a:pt x="48" y="39"/>
                    <a:pt x="49" y="37"/>
                    <a:pt x="51" y="36"/>
                  </a:cubicBezTo>
                  <a:cubicBezTo>
                    <a:pt x="51" y="35"/>
                    <a:pt x="51" y="33"/>
                    <a:pt x="51" y="32"/>
                  </a:cubicBezTo>
                  <a:cubicBezTo>
                    <a:pt x="51" y="28"/>
                    <a:pt x="59" y="28"/>
                    <a:pt x="62" y="25"/>
                  </a:cubicBezTo>
                  <a:cubicBezTo>
                    <a:pt x="61" y="24"/>
                    <a:pt x="58" y="24"/>
                    <a:pt x="57" y="24"/>
                  </a:cubicBezTo>
                  <a:cubicBezTo>
                    <a:pt x="49" y="24"/>
                    <a:pt x="33" y="28"/>
                    <a:pt x="25" y="28"/>
                  </a:cubicBezTo>
                  <a:cubicBezTo>
                    <a:pt x="22" y="28"/>
                    <a:pt x="20" y="26"/>
                    <a:pt x="20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7" y="20"/>
                    <a:pt x="4" y="17"/>
                    <a:pt x="1" y="14"/>
                  </a:cubicBezTo>
                  <a:cubicBezTo>
                    <a:pt x="1" y="6"/>
                    <a:pt x="1" y="6"/>
                    <a:pt x="1" y="6"/>
                  </a:cubicBezTo>
                  <a:lnTo>
                    <a:pt x="4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8" name="Freeform 24"/>
            <p:cNvSpPr>
              <a:spLocks/>
            </p:cNvSpPr>
            <p:nvPr/>
          </p:nvSpPr>
          <p:spPr bwMode="auto">
            <a:xfrm>
              <a:off x="5819775" y="2484438"/>
              <a:ext cx="182562" cy="109538"/>
            </a:xfrm>
            <a:custGeom>
              <a:avLst/>
              <a:gdLst>
                <a:gd name="T0" fmla="*/ 38 w 49"/>
                <a:gd name="T1" fmla="*/ 29 h 29"/>
                <a:gd name="T2" fmla="*/ 0 w 49"/>
                <a:gd name="T3" fmla="*/ 16 h 29"/>
                <a:gd name="T4" fmla="*/ 10 w 49"/>
                <a:gd name="T5" fmla="*/ 14 h 29"/>
                <a:gd name="T6" fmla="*/ 22 w 49"/>
                <a:gd name="T7" fmla="*/ 0 h 29"/>
                <a:gd name="T8" fmla="*/ 49 w 49"/>
                <a:gd name="T9" fmla="*/ 22 h 29"/>
                <a:gd name="T10" fmla="*/ 38 w 49"/>
                <a:gd name="T1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29">
                  <a:moveTo>
                    <a:pt x="38" y="29"/>
                  </a:moveTo>
                  <a:cubicBezTo>
                    <a:pt x="32" y="29"/>
                    <a:pt x="0" y="17"/>
                    <a:pt x="0" y="16"/>
                  </a:cubicBezTo>
                  <a:cubicBezTo>
                    <a:pt x="0" y="12"/>
                    <a:pt x="8" y="14"/>
                    <a:pt x="10" y="14"/>
                  </a:cubicBezTo>
                  <a:cubicBezTo>
                    <a:pt x="15" y="12"/>
                    <a:pt x="13" y="0"/>
                    <a:pt x="22" y="0"/>
                  </a:cubicBezTo>
                  <a:cubicBezTo>
                    <a:pt x="29" y="0"/>
                    <a:pt x="46" y="16"/>
                    <a:pt x="49" y="22"/>
                  </a:cubicBezTo>
                  <a:cubicBezTo>
                    <a:pt x="45" y="25"/>
                    <a:pt x="43" y="29"/>
                    <a:pt x="3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29" name="Freeform 25"/>
            <p:cNvSpPr>
              <a:spLocks/>
            </p:cNvSpPr>
            <p:nvPr/>
          </p:nvSpPr>
          <p:spPr bwMode="auto">
            <a:xfrm>
              <a:off x="5995988" y="2097088"/>
              <a:ext cx="239712" cy="200025"/>
            </a:xfrm>
            <a:custGeom>
              <a:avLst/>
              <a:gdLst>
                <a:gd name="T0" fmla="*/ 64 w 64"/>
                <a:gd name="T1" fmla="*/ 11 h 53"/>
                <a:gd name="T2" fmla="*/ 57 w 64"/>
                <a:gd name="T3" fmla="*/ 18 h 53"/>
                <a:gd name="T4" fmla="*/ 32 w 64"/>
                <a:gd name="T5" fmla="*/ 35 h 53"/>
                <a:gd name="T6" fmla="*/ 19 w 64"/>
                <a:gd name="T7" fmla="*/ 38 h 53"/>
                <a:gd name="T8" fmla="*/ 25 w 64"/>
                <a:gd name="T9" fmla="*/ 38 h 53"/>
                <a:gd name="T10" fmla="*/ 15 w 64"/>
                <a:gd name="T11" fmla="*/ 53 h 53"/>
                <a:gd name="T12" fmla="*/ 6 w 64"/>
                <a:gd name="T13" fmla="*/ 53 h 53"/>
                <a:gd name="T14" fmla="*/ 7 w 64"/>
                <a:gd name="T15" fmla="*/ 40 h 53"/>
                <a:gd name="T16" fmla="*/ 0 w 64"/>
                <a:gd name="T17" fmla="*/ 19 h 53"/>
                <a:gd name="T18" fmla="*/ 0 w 64"/>
                <a:gd name="T19" fmla="*/ 11 h 53"/>
                <a:gd name="T20" fmla="*/ 10 w 64"/>
                <a:gd name="T21" fmla="*/ 11 h 53"/>
                <a:gd name="T22" fmla="*/ 10 w 64"/>
                <a:gd name="T23" fmla="*/ 7 h 53"/>
                <a:gd name="T24" fmla="*/ 22 w 64"/>
                <a:gd name="T25" fmla="*/ 0 h 53"/>
                <a:gd name="T26" fmla="*/ 64 w 64"/>
                <a:gd name="T27" fmla="*/ 6 h 53"/>
                <a:gd name="T28" fmla="*/ 64 w 64"/>
                <a:gd name="T29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4" h="53">
                  <a:moveTo>
                    <a:pt x="64" y="11"/>
                  </a:moveTo>
                  <a:cubicBezTo>
                    <a:pt x="64" y="12"/>
                    <a:pt x="57" y="18"/>
                    <a:pt x="57" y="18"/>
                  </a:cubicBezTo>
                  <a:cubicBezTo>
                    <a:pt x="51" y="26"/>
                    <a:pt x="45" y="35"/>
                    <a:pt x="32" y="35"/>
                  </a:cubicBezTo>
                  <a:cubicBezTo>
                    <a:pt x="22" y="35"/>
                    <a:pt x="22" y="30"/>
                    <a:pt x="19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46"/>
                    <a:pt x="20" y="48"/>
                    <a:pt x="15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47"/>
                    <a:pt x="6" y="42"/>
                    <a:pt x="7" y="40"/>
                  </a:cubicBezTo>
                  <a:cubicBezTo>
                    <a:pt x="0" y="33"/>
                    <a:pt x="3" y="27"/>
                    <a:pt x="0" y="19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1"/>
                    <a:pt x="8" y="11"/>
                    <a:pt x="10" y="11"/>
                  </a:cubicBezTo>
                  <a:cubicBezTo>
                    <a:pt x="9" y="11"/>
                    <a:pt x="10" y="8"/>
                    <a:pt x="10" y="7"/>
                  </a:cubicBezTo>
                  <a:cubicBezTo>
                    <a:pt x="10" y="6"/>
                    <a:pt x="12" y="0"/>
                    <a:pt x="22" y="0"/>
                  </a:cubicBezTo>
                  <a:cubicBezTo>
                    <a:pt x="36" y="0"/>
                    <a:pt x="49" y="6"/>
                    <a:pt x="64" y="6"/>
                  </a:cubicBezTo>
                  <a:cubicBezTo>
                    <a:pt x="64" y="8"/>
                    <a:pt x="64" y="9"/>
                    <a:pt x="6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0" name="Freeform 26"/>
            <p:cNvSpPr>
              <a:spLocks/>
            </p:cNvSpPr>
            <p:nvPr/>
          </p:nvSpPr>
          <p:spPr bwMode="auto">
            <a:xfrm>
              <a:off x="5503863" y="1747838"/>
              <a:ext cx="77787" cy="68263"/>
            </a:xfrm>
            <a:custGeom>
              <a:avLst/>
              <a:gdLst>
                <a:gd name="T0" fmla="*/ 21 w 21"/>
                <a:gd name="T1" fmla="*/ 13 h 18"/>
                <a:gd name="T2" fmla="*/ 15 w 21"/>
                <a:gd name="T3" fmla="*/ 18 h 18"/>
                <a:gd name="T4" fmla="*/ 0 w 21"/>
                <a:gd name="T5" fmla="*/ 0 h 18"/>
                <a:gd name="T6" fmla="*/ 21 w 21"/>
                <a:gd name="T7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8">
                  <a:moveTo>
                    <a:pt x="21" y="13"/>
                  </a:moveTo>
                  <a:cubicBezTo>
                    <a:pt x="21" y="16"/>
                    <a:pt x="18" y="18"/>
                    <a:pt x="15" y="18"/>
                  </a:cubicBezTo>
                  <a:cubicBezTo>
                    <a:pt x="10" y="18"/>
                    <a:pt x="0" y="6"/>
                    <a:pt x="0" y="0"/>
                  </a:cubicBezTo>
                  <a:cubicBezTo>
                    <a:pt x="11" y="0"/>
                    <a:pt x="12" y="10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1" name="Freeform 27"/>
            <p:cNvSpPr>
              <a:spLocks/>
            </p:cNvSpPr>
            <p:nvPr/>
          </p:nvSpPr>
          <p:spPr bwMode="auto">
            <a:xfrm>
              <a:off x="5553075" y="1970088"/>
              <a:ext cx="55562" cy="49213"/>
            </a:xfrm>
            <a:custGeom>
              <a:avLst/>
              <a:gdLst>
                <a:gd name="T0" fmla="*/ 12 w 15"/>
                <a:gd name="T1" fmla="*/ 0 h 13"/>
                <a:gd name="T2" fmla="*/ 15 w 15"/>
                <a:gd name="T3" fmla="*/ 7 h 13"/>
                <a:gd name="T4" fmla="*/ 9 w 15"/>
                <a:gd name="T5" fmla="*/ 13 h 13"/>
                <a:gd name="T6" fmla="*/ 0 w 15"/>
                <a:gd name="T7" fmla="*/ 12 h 13"/>
                <a:gd name="T8" fmla="*/ 12 w 15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3">
                  <a:moveTo>
                    <a:pt x="12" y="0"/>
                  </a:moveTo>
                  <a:cubicBezTo>
                    <a:pt x="13" y="3"/>
                    <a:pt x="15" y="4"/>
                    <a:pt x="15" y="7"/>
                  </a:cubicBezTo>
                  <a:cubicBezTo>
                    <a:pt x="15" y="12"/>
                    <a:pt x="11" y="13"/>
                    <a:pt x="9" y="13"/>
                  </a:cubicBezTo>
                  <a:cubicBezTo>
                    <a:pt x="4" y="13"/>
                    <a:pt x="4" y="12"/>
                    <a:pt x="0" y="12"/>
                  </a:cubicBezTo>
                  <a:cubicBezTo>
                    <a:pt x="2" y="5"/>
                    <a:pt x="6" y="3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2" name="Freeform 28"/>
            <p:cNvSpPr>
              <a:spLocks/>
            </p:cNvSpPr>
            <p:nvPr/>
          </p:nvSpPr>
          <p:spPr bwMode="auto">
            <a:xfrm>
              <a:off x="5526088" y="1585913"/>
              <a:ext cx="300037" cy="161925"/>
            </a:xfrm>
            <a:custGeom>
              <a:avLst/>
              <a:gdLst>
                <a:gd name="T0" fmla="*/ 53 w 80"/>
                <a:gd name="T1" fmla="*/ 32 h 43"/>
                <a:gd name="T2" fmla="*/ 32 w 80"/>
                <a:gd name="T3" fmla="*/ 30 h 43"/>
                <a:gd name="T4" fmla="*/ 18 w 80"/>
                <a:gd name="T5" fmla="*/ 28 h 43"/>
                <a:gd name="T6" fmla="*/ 6 w 80"/>
                <a:gd name="T7" fmla="*/ 25 h 43"/>
                <a:gd name="T8" fmla="*/ 19 w 80"/>
                <a:gd name="T9" fmla="*/ 20 h 43"/>
                <a:gd name="T10" fmla="*/ 19 w 80"/>
                <a:gd name="T11" fmla="*/ 14 h 43"/>
                <a:gd name="T12" fmla="*/ 4 w 80"/>
                <a:gd name="T13" fmla="*/ 14 h 43"/>
                <a:gd name="T14" fmla="*/ 7 w 80"/>
                <a:gd name="T15" fmla="*/ 10 h 43"/>
                <a:gd name="T16" fmla="*/ 0 w 80"/>
                <a:gd name="T17" fmla="*/ 3 h 43"/>
                <a:gd name="T18" fmla="*/ 14 w 80"/>
                <a:gd name="T19" fmla="*/ 0 h 43"/>
                <a:gd name="T20" fmla="*/ 30 w 80"/>
                <a:gd name="T21" fmla="*/ 8 h 43"/>
                <a:gd name="T22" fmla="*/ 39 w 80"/>
                <a:gd name="T23" fmla="*/ 4 h 43"/>
                <a:gd name="T24" fmla="*/ 52 w 80"/>
                <a:gd name="T25" fmla="*/ 14 h 43"/>
                <a:gd name="T26" fmla="*/ 59 w 80"/>
                <a:gd name="T27" fmla="*/ 11 h 43"/>
                <a:gd name="T28" fmla="*/ 72 w 80"/>
                <a:gd name="T29" fmla="*/ 21 h 43"/>
                <a:gd name="T30" fmla="*/ 68 w 80"/>
                <a:gd name="T31" fmla="*/ 25 h 43"/>
                <a:gd name="T32" fmla="*/ 80 w 80"/>
                <a:gd name="T33" fmla="*/ 37 h 43"/>
                <a:gd name="T34" fmla="*/ 72 w 80"/>
                <a:gd name="T35" fmla="*/ 43 h 43"/>
                <a:gd name="T36" fmla="*/ 53 w 80"/>
                <a:gd name="T37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0" h="43">
                  <a:moveTo>
                    <a:pt x="53" y="32"/>
                  </a:moveTo>
                  <a:cubicBezTo>
                    <a:pt x="45" y="32"/>
                    <a:pt x="40" y="29"/>
                    <a:pt x="32" y="30"/>
                  </a:cubicBezTo>
                  <a:cubicBezTo>
                    <a:pt x="30" y="26"/>
                    <a:pt x="25" y="28"/>
                    <a:pt x="18" y="28"/>
                  </a:cubicBezTo>
                  <a:cubicBezTo>
                    <a:pt x="12" y="28"/>
                    <a:pt x="10" y="29"/>
                    <a:pt x="6" y="25"/>
                  </a:cubicBezTo>
                  <a:cubicBezTo>
                    <a:pt x="10" y="21"/>
                    <a:pt x="14" y="21"/>
                    <a:pt x="19" y="20"/>
                  </a:cubicBezTo>
                  <a:cubicBezTo>
                    <a:pt x="18" y="18"/>
                    <a:pt x="18" y="16"/>
                    <a:pt x="19" y="14"/>
                  </a:cubicBezTo>
                  <a:cubicBezTo>
                    <a:pt x="10" y="14"/>
                    <a:pt x="7" y="17"/>
                    <a:pt x="4" y="14"/>
                  </a:cubicBezTo>
                  <a:cubicBezTo>
                    <a:pt x="5" y="13"/>
                    <a:pt x="7" y="12"/>
                    <a:pt x="7" y="10"/>
                  </a:cubicBezTo>
                  <a:cubicBezTo>
                    <a:pt x="1" y="10"/>
                    <a:pt x="0" y="9"/>
                    <a:pt x="0" y="3"/>
                  </a:cubicBezTo>
                  <a:cubicBezTo>
                    <a:pt x="5" y="2"/>
                    <a:pt x="8" y="0"/>
                    <a:pt x="14" y="0"/>
                  </a:cubicBezTo>
                  <a:cubicBezTo>
                    <a:pt x="23" y="0"/>
                    <a:pt x="25" y="8"/>
                    <a:pt x="30" y="8"/>
                  </a:cubicBezTo>
                  <a:cubicBezTo>
                    <a:pt x="34" y="8"/>
                    <a:pt x="35" y="4"/>
                    <a:pt x="39" y="4"/>
                  </a:cubicBezTo>
                  <a:cubicBezTo>
                    <a:pt x="48" y="4"/>
                    <a:pt x="47" y="14"/>
                    <a:pt x="52" y="14"/>
                  </a:cubicBezTo>
                  <a:cubicBezTo>
                    <a:pt x="55" y="14"/>
                    <a:pt x="56" y="11"/>
                    <a:pt x="59" y="11"/>
                  </a:cubicBezTo>
                  <a:cubicBezTo>
                    <a:pt x="65" y="11"/>
                    <a:pt x="69" y="19"/>
                    <a:pt x="72" y="21"/>
                  </a:cubicBezTo>
                  <a:cubicBezTo>
                    <a:pt x="71" y="22"/>
                    <a:pt x="69" y="24"/>
                    <a:pt x="68" y="25"/>
                  </a:cubicBezTo>
                  <a:cubicBezTo>
                    <a:pt x="72" y="29"/>
                    <a:pt x="80" y="32"/>
                    <a:pt x="80" y="37"/>
                  </a:cubicBezTo>
                  <a:cubicBezTo>
                    <a:pt x="80" y="41"/>
                    <a:pt x="76" y="43"/>
                    <a:pt x="72" y="43"/>
                  </a:cubicBezTo>
                  <a:cubicBezTo>
                    <a:pt x="62" y="43"/>
                    <a:pt x="63" y="32"/>
                    <a:pt x="5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3" name="Freeform 29"/>
            <p:cNvSpPr>
              <a:spLocks/>
            </p:cNvSpPr>
            <p:nvPr/>
          </p:nvSpPr>
          <p:spPr bwMode="auto">
            <a:xfrm>
              <a:off x="5641975" y="1725613"/>
              <a:ext cx="82550" cy="22225"/>
            </a:xfrm>
            <a:custGeom>
              <a:avLst/>
              <a:gdLst>
                <a:gd name="T0" fmla="*/ 8 w 22"/>
                <a:gd name="T1" fmla="*/ 6 h 6"/>
                <a:gd name="T2" fmla="*/ 12 w 22"/>
                <a:gd name="T3" fmla="*/ 0 h 6"/>
                <a:gd name="T4" fmla="*/ 22 w 22"/>
                <a:gd name="T5" fmla="*/ 3 h 6"/>
                <a:gd name="T6" fmla="*/ 8 w 2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6">
                  <a:moveTo>
                    <a:pt x="8" y="6"/>
                  </a:moveTo>
                  <a:cubicBezTo>
                    <a:pt x="0" y="6"/>
                    <a:pt x="11" y="0"/>
                    <a:pt x="12" y="0"/>
                  </a:cubicBezTo>
                  <a:cubicBezTo>
                    <a:pt x="17" y="0"/>
                    <a:pt x="18" y="2"/>
                    <a:pt x="22" y="3"/>
                  </a:cubicBezTo>
                  <a:cubicBezTo>
                    <a:pt x="20" y="6"/>
                    <a:pt x="15" y="6"/>
                    <a:pt x="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4" name="Freeform 30"/>
            <p:cNvSpPr>
              <a:spLocks/>
            </p:cNvSpPr>
            <p:nvPr/>
          </p:nvSpPr>
          <p:spPr bwMode="auto">
            <a:xfrm>
              <a:off x="5943600" y="1819275"/>
              <a:ext cx="803275" cy="255588"/>
            </a:xfrm>
            <a:custGeom>
              <a:avLst/>
              <a:gdLst>
                <a:gd name="T0" fmla="*/ 212 w 214"/>
                <a:gd name="T1" fmla="*/ 45 h 68"/>
                <a:gd name="T2" fmla="*/ 208 w 214"/>
                <a:gd name="T3" fmla="*/ 51 h 68"/>
                <a:gd name="T4" fmla="*/ 214 w 214"/>
                <a:gd name="T5" fmla="*/ 51 h 68"/>
                <a:gd name="T6" fmla="*/ 177 w 214"/>
                <a:gd name="T7" fmla="*/ 67 h 68"/>
                <a:gd name="T8" fmla="*/ 169 w 214"/>
                <a:gd name="T9" fmla="*/ 60 h 68"/>
                <a:gd name="T10" fmla="*/ 158 w 214"/>
                <a:gd name="T11" fmla="*/ 66 h 68"/>
                <a:gd name="T12" fmla="*/ 123 w 214"/>
                <a:gd name="T13" fmla="*/ 66 h 68"/>
                <a:gd name="T14" fmla="*/ 101 w 214"/>
                <a:gd name="T15" fmla="*/ 59 h 68"/>
                <a:gd name="T16" fmla="*/ 96 w 214"/>
                <a:gd name="T17" fmla="*/ 59 h 68"/>
                <a:gd name="T18" fmla="*/ 84 w 214"/>
                <a:gd name="T19" fmla="*/ 67 h 68"/>
                <a:gd name="T20" fmla="*/ 52 w 214"/>
                <a:gd name="T21" fmla="*/ 47 h 68"/>
                <a:gd name="T22" fmla="*/ 57 w 214"/>
                <a:gd name="T23" fmla="*/ 40 h 68"/>
                <a:gd name="T24" fmla="*/ 40 w 214"/>
                <a:gd name="T25" fmla="*/ 18 h 68"/>
                <a:gd name="T26" fmla="*/ 31 w 214"/>
                <a:gd name="T27" fmla="*/ 22 h 68"/>
                <a:gd name="T28" fmla="*/ 0 w 214"/>
                <a:gd name="T29" fmla="*/ 7 h 68"/>
                <a:gd name="T30" fmla="*/ 13 w 214"/>
                <a:gd name="T31" fmla="*/ 0 h 68"/>
                <a:gd name="T32" fmla="*/ 51 w 214"/>
                <a:gd name="T33" fmla="*/ 15 h 68"/>
                <a:gd name="T34" fmla="*/ 60 w 214"/>
                <a:gd name="T35" fmla="*/ 12 h 68"/>
                <a:gd name="T36" fmla="*/ 67 w 214"/>
                <a:gd name="T37" fmla="*/ 12 h 68"/>
                <a:gd name="T38" fmla="*/ 88 w 214"/>
                <a:gd name="T39" fmla="*/ 25 h 68"/>
                <a:gd name="T40" fmla="*/ 71 w 214"/>
                <a:gd name="T41" fmla="*/ 25 h 68"/>
                <a:gd name="T42" fmla="*/ 90 w 214"/>
                <a:gd name="T43" fmla="*/ 35 h 68"/>
                <a:gd name="T44" fmla="*/ 87 w 214"/>
                <a:gd name="T45" fmla="*/ 37 h 68"/>
                <a:gd name="T46" fmla="*/ 94 w 214"/>
                <a:gd name="T47" fmla="*/ 39 h 68"/>
                <a:gd name="T48" fmla="*/ 124 w 214"/>
                <a:gd name="T49" fmla="*/ 45 h 68"/>
                <a:gd name="T50" fmla="*/ 179 w 214"/>
                <a:gd name="T51" fmla="*/ 34 h 68"/>
                <a:gd name="T52" fmla="*/ 214 w 214"/>
                <a:gd name="T53" fmla="*/ 46 h 68"/>
                <a:gd name="T54" fmla="*/ 209 w 214"/>
                <a:gd name="T55" fmla="*/ 47 h 68"/>
                <a:gd name="T56" fmla="*/ 212 w 214"/>
                <a:gd name="T57" fmla="*/ 4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14" h="68">
                  <a:moveTo>
                    <a:pt x="212" y="45"/>
                  </a:moveTo>
                  <a:cubicBezTo>
                    <a:pt x="211" y="46"/>
                    <a:pt x="209" y="48"/>
                    <a:pt x="208" y="51"/>
                  </a:cubicBezTo>
                  <a:cubicBezTo>
                    <a:pt x="211" y="52"/>
                    <a:pt x="214" y="51"/>
                    <a:pt x="214" y="51"/>
                  </a:cubicBezTo>
                  <a:cubicBezTo>
                    <a:pt x="212" y="67"/>
                    <a:pt x="193" y="67"/>
                    <a:pt x="177" y="67"/>
                  </a:cubicBezTo>
                  <a:cubicBezTo>
                    <a:pt x="172" y="67"/>
                    <a:pt x="169" y="63"/>
                    <a:pt x="169" y="60"/>
                  </a:cubicBezTo>
                  <a:cubicBezTo>
                    <a:pt x="163" y="61"/>
                    <a:pt x="162" y="63"/>
                    <a:pt x="158" y="66"/>
                  </a:cubicBezTo>
                  <a:cubicBezTo>
                    <a:pt x="123" y="66"/>
                    <a:pt x="123" y="66"/>
                    <a:pt x="123" y="66"/>
                  </a:cubicBezTo>
                  <a:cubicBezTo>
                    <a:pt x="114" y="68"/>
                    <a:pt x="100" y="67"/>
                    <a:pt x="101" y="59"/>
                  </a:cubicBezTo>
                  <a:cubicBezTo>
                    <a:pt x="96" y="59"/>
                    <a:pt x="96" y="59"/>
                    <a:pt x="96" y="59"/>
                  </a:cubicBezTo>
                  <a:cubicBezTo>
                    <a:pt x="94" y="61"/>
                    <a:pt x="87" y="67"/>
                    <a:pt x="84" y="67"/>
                  </a:cubicBezTo>
                  <a:cubicBezTo>
                    <a:pt x="74" y="67"/>
                    <a:pt x="52" y="56"/>
                    <a:pt x="52" y="47"/>
                  </a:cubicBezTo>
                  <a:cubicBezTo>
                    <a:pt x="52" y="44"/>
                    <a:pt x="56" y="41"/>
                    <a:pt x="57" y="40"/>
                  </a:cubicBezTo>
                  <a:cubicBezTo>
                    <a:pt x="50" y="32"/>
                    <a:pt x="47" y="25"/>
                    <a:pt x="40" y="18"/>
                  </a:cubicBezTo>
                  <a:cubicBezTo>
                    <a:pt x="37" y="20"/>
                    <a:pt x="35" y="22"/>
                    <a:pt x="31" y="22"/>
                  </a:cubicBezTo>
                  <a:cubicBezTo>
                    <a:pt x="26" y="22"/>
                    <a:pt x="0" y="11"/>
                    <a:pt x="0" y="7"/>
                  </a:cubicBezTo>
                  <a:cubicBezTo>
                    <a:pt x="0" y="0"/>
                    <a:pt x="8" y="0"/>
                    <a:pt x="13" y="0"/>
                  </a:cubicBezTo>
                  <a:cubicBezTo>
                    <a:pt x="33" y="0"/>
                    <a:pt x="36" y="15"/>
                    <a:pt x="51" y="15"/>
                  </a:cubicBezTo>
                  <a:cubicBezTo>
                    <a:pt x="55" y="15"/>
                    <a:pt x="58" y="15"/>
                    <a:pt x="60" y="12"/>
                  </a:cubicBezTo>
                  <a:cubicBezTo>
                    <a:pt x="63" y="12"/>
                    <a:pt x="67" y="12"/>
                    <a:pt x="67" y="12"/>
                  </a:cubicBezTo>
                  <a:cubicBezTo>
                    <a:pt x="64" y="22"/>
                    <a:pt x="84" y="19"/>
                    <a:pt x="88" y="25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73" y="37"/>
                    <a:pt x="84" y="30"/>
                    <a:pt x="90" y="35"/>
                  </a:cubicBezTo>
                  <a:cubicBezTo>
                    <a:pt x="89" y="36"/>
                    <a:pt x="87" y="36"/>
                    <a:pt x="87" y="37"/>
                  </a:cubicBezTo>
                  <a:cubicBezTo>
                    <a:pt x="87" y="43"/>
                    <a:pt x="92" y="41"/>
                    <a:pt x="94" y="39"/>
                  </a:cubicBezTo>
                  <a:cubicBezTo>
                    <a:pt x="105" y="42"/>
                    <a:pt x="113" y="45"/>
                    <a:pt x="124" y="45"/>
                  </a:cubicBezTo>
                  <a:cubicBezTo>
                    <a:pt x="148" y="45"/>
                    <a:pt x="156" y="34"/>
                    <a:pt x="179" y="34"/>
                  </a:cubicBezTo>
                  <a:cubicBezTo>
                    <a:pt x="196" y="34"/>
                    <a:pt x="207" y="35"/>
                    <a:pt x="214" y="46"/>
                  </a:cubicBezTo>
                  <a:cubicBezTo>
                    <a:pt x="213" y="46"/>
                    <a:pt x="211" y="47"/>
                    <a:pt x="209" y="47"/>
                  </a:cubicBezTo>
                  <a:lnTo>
                    <a:pt x="212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5" name="Freeform 31"/>
            <p:cNvSpPr>
              <a:spLocks/>
            </p:cNvSpPr>
            <p:nvPr/>
          </p:nvSpPr>
          <p:spPr bwMode="auto">
            <a:xfrm>
              <a:off x="5954713" y="1954213"/>
              <a:ext cx="138112" cy="106363"/>
            </a:xfrm>
            <a:custGeom>
              <a:avLst/>
              <a:gdLst>
                <a:gd name="T0" fmla="*/ 6 w 37"/>
                <a:gd name="T1" fmla="*/ 10 h 28"/>
                <a:gd name="T2" fmla="*/ 19 w 37"/>
                <a:gd name="T3" fmla="*/ 0 h 28"/>
                <a:gd name="T4" fmla="*/ 37 w 37"/>
                <a:gd name="T5" fmla="*/ 14 h 28"/>
                <a:gd name="T6" fmla="*/ 28 w 37"/>
                <a:gd name="T7" fmla="*/ 28 h 28"/>
                <a:gd name="T8" fmla="*/ 0 w 37"/>
                <a:gd name="T9" fmla="*/ 17 h 28"/>
                <a:gd name="T10" fmla="*/ 6 w 37"/>
                <a:gd name="T11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28">
                  <a:moveTo>
                    <a:pt x="6" y="10"/>
                  </a:moveTo>
                  <a:cubicBezTo>
                    <a:pt x="10" y="10"/>
                    <a:pt x="9" y="0"/>
                    <a:pt x="19" y="0"/>
                  </a:cubicBezTo>
                  <a:cubicBezTo>
                    <a:pt x="27" y="0"/>
                    <a:pt x="37" y="9"/>
                    <a:pt x="37" y="14"/>
                  </a:cubicBezTo>
                  <a:cubicBezTo>
                    <a:pt x="37" y="22"/>
                    <a:pt x="34" y="28"/>
                    <a:pt x="28" y="28"/>
                  </a:cubicBezTo>
                  <a:cubicBezTo>
                    <a:pt x="25" y="28"/>
                    <a:pt x="0" y="17"/>
                    <a:pt x="0" y="17"/>
                  </a:cubicBezTo>
                  <a:cubicBezTo>
                    <a:pt x="0" y="12"/>
                    <a:pt x="5" y="10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6" name="Freeform 32"/>
            <p:cNvSpPr>
              <a:spLocks/>
            </p:cNvSpPr>
            <p:nvPr/>
          </p:nvSpPr>
          <p:spPr bwMode="auto">
            <a:xfrm>
              <a:off x="5969000" y="1747838"/>
              <a:ext cx="128587" cy="38100"/>
            </a:xfrm>
            <a:custGeom>
              <a:avLst/>
              <a:gdLst>
                <a:gd name="T0" fmla="*/ 29 w 34"/>
                <a:gd name="T1" fmla="*/ 0 h 10"/>
                <a:gd name="T2" fmla="*/ 34 w 34"/>
                <a:gd name="T3" fmla="*/ 0 h 10"/>
                <a:gd name="T4" fmla="*/ 34 w 34"/>
                <a:gd name="T5" fmla="*/ 6 h 10"/>
                <a:gd name="T6" fmla="*/ 28 w 34"/>
                <a:gd name="T7" fmla="*/ 10 h 10"/>
                <a:gd name="T8" fmla="*/ 0 w 34"/>
                <a:gd name="T9" fmla="*/ 6 h 10"/>
                <a:gd name="T10" fmla="*/ 29 w 34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10">
                  <a:moveTo>
                    <a:pt x="29" y="0"/>
                  </a:moveTo>
                  <a:cubicBezTo>
                    <a:pt x="33" y="0"/>
                    <a:pt x="30" y="1"/>
                    <a:pt x="34" y="0"/>
                  </a:cubicBezTo>
                  <a:cubicBezTo>
                    <a:pt x="34" y="4"/>
                    <a:pt x="34" y="5"/>
                    <a:pt x="34" y="6"/>
                  </a:cubicBezTo>
                  <a:cubicBezTo>
                    <a:pt x="34" y="8"/>
                    <a:pt x="32" y="10"/>
                    <a:pt x="28" y="10"/>
                  </a:cubicBezTo>
                  <a:cubicBezTo>
                    <a:pt x="26" y="10"/>
                    <a:pt x="0" y="6"/>
                    <a:pt x="0" y="6"/>
                  </a:cubicBezTo>
                  <a:cubicBezTo>
                    <a:pt x="5" y="1"/>
                    <a:pt x="20" y="0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7" name="Freeform 33"/>
            <p:cNvSpPr>
              <a:spLocks/>
            </p:cNvSpPr>
            <p:nvPr/>
          </p:nvSpPr>
          <p:spPr bwMode="auto">
            <a:xfrm>
              <a:off x="5872163" y="1627188"/>
              <a:ext cx="153987" cy="120650"/>
            </a:xfrm>
            <a:custGeom>
              <a:avLst/>
              <a:gdLst>
                <a:gd name="T0" fmla="*/ 10 w 41"/>
                <a:gd name="T1" fmla="*/ 27 h 32"/>
                <a:gd name="T2" fmla="*/ 15 w 41"/>
                <a:gd name="T3" fmla="*/ 23 h 32"/>
                <a:gd name="T4" fmla="*/ 0 w 41"/>
                <a:gd name="T5" fmla="*/ 6 h 32"/>
                <a:gd name="T6" fmla="*/ 10 w 41"/>
                <a:gd name="T7" fmla="*/ 0 h 32"/>
                <a:gd name="T8" fmla="*/ 25 w 41"/>
                <a:gd name="T9" fmla="*/ 6 h 32"/>
                <a:gd name="T10" fmla="*/ 41 w 41"/>
                <a:gd name="T11" fmla="*/ 16 h 32"/>
                <a:gd name="T12" fmla="*/ 41 w 41"/>
                <a:gd name="T13" fmla="*/ 27 h 32"/>
                <a:gd name="T14" fmla="*/ 10 w 41"/>
                <a:gd name="T15" fmla="*/ 2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32">
                  <a:moveTo>
                    <a:pt x="10" y="27"/>
                  </a:moveTo>
                  <a:cubicBezTo>
                    <a:pt x="10" y="25"/>
                    <a:pt x="13" y="23"/>
                    <a:pt x="15" y="23"/>
                  </a:cubicBezTo>
                  <a:cubicBezTo>
                    <a:pt x="9" y="18"/>
                    <a:pt x="0" y="15"/>
                    <a:pt x="0" y="6"/>
                  </a:cubicBezTo>
                  <a:cubicBezTo>
                    <a:pt x="0" y="2"/>
                    <a:pt x="6" y="0"/>
                    <a:pt x="10" y="0"/>
                  </a:cubicBezTo>
                  <a:cubicBezTo>
                    <a:pt x="11" y="3"/>
                    <a:pt x="21" y="6"/>
                    <a:pt x="25" y="6"/>
                  </a:cubicBezTo>
                  <a:cubicBezTo>
                    <a:pt x="25" y="17"/>
                    <a:pt x="41" y="7"/>
                    <a:pt x="41" y="16"/>
                  </a:cubicBezTo>
                  <a:cubicBezTo>
                    <a:pt x="41" y="19"/>
                    <a:pt x="39" y="22"/>
                    <a:pt x="41" y="27"/>
                  </a:cubicBezTo>
                  <a:cubicBezTo>
                    <a:pt x="25" y="31"/>
                    <a:pt x="10" y="32"/>
                    <a:pt x="1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8" name="Freeform 34"/>
            <p:cNvSpPr>
              <a:spLocks/>
            </p:cNvSpPr>
            <p:nvPr/>
          </p:nvSpPr>
          <p:spPr bwMode="auto">
            <a:xfrm>
              <a:off x="5815013" y="1514475"/>
              <a:ext cx="57150" cy="34925"/>
            </a:xfrm>
            <a:custGeom>
              <a:avLst/>
              <a:gdLst>
                <a:gd name="T0" fmla="*/ 15 w 15"/>
                <a:gd name="T1" fmla="*/ 1 h 9"/>
                <a:gd name="T2" fmla="*/ 15 w 15"/>
                <a:gd name="T3" fmla="*/ 9 h 9"/>
                <a:gd name="T4" fmla="*/ 8 w 15"/>
                <a:gd name="T5" fmla="*/ 9 h 9"/>
                <a:gd name="T6" fmla="*/ 0 w 15"/>
                <a:gd name="T7" fmla="*/ 1 h 9"/>
                <a:gd name="T8" fmla="*/ 15 w 15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15" y="1"/>
                  </a:moveTo>
                  <a:cubicBezTo>
                    <a:pt x="15" y="9"/>
                    <a:pt x="15" y="9"/>
                    <a:pt x="15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5" y="7"/>
                    <a:pt x="0" y="6"/>
                    <a:pt x="0" y="1"/>
                  </a:cubicBezTo>
                  <a:cubicBezTo>
                    <a:pt x="6" y="0"/>
                    <a:pt x="12" y="1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39" name="Freeform 35"/>
            <p:cNvSpPr>
              <a:spLocks/>
            </p:cNvSpPr>
            <p:nvPr/>
          </p:nvSpPr>
          <p:spPr bwMode="auto">
            <a:xfrm>
              <a:off x="5976938" y="1371600"/>
              <a:ext cx="511175" cy="342900"/>
            </a:xfrm>
            <a:custGeom>
              <a:avLst/>
              <a:gdLst>
                <a:gd name="T0" fmla="*/ 91 w 136"/>
                <a:gd name="T1" fmla="*/ 36 h 91"/>
                <a:gd name="T2" fmla="*/ 96 w 136"/>
                <a:gd name="T3" fmla="*/ 36 h 91"/>
                <a:gd name="T4" fmla="*/ 96 w 136"/>
                <a:gd name="T5" fmla="*/ 31 h 91"/>
                <a:gd name="T6" fmla="*/ 94 w 136"/>
                <a:gd name="T7" fmla="*/ 28 h 91"/>
                <a:gd name="T8" fmla="*/ 99 w 136"/>
                <a:gd name="T9" fmla="*/ 28 h 91"/>
                <a:gd name="T10" fmla="*/ 104 w 136"/>
                <a:gd name="T11" fmla="*/ 35 h 91"/>
                <a:gd name="T12" fmla="*/ 109 w 136"/>
                <a:gd name="T13" fmla="*/ 42 h 91"/>
                <a:gd name="T14" fmla="*/ 106 w 136"/>
                <a:gd name="T15" fmla="*/ 48 h 91"/>
                <a:gd name="T16" fmla="*/ 114 w 136"/>
                <a:gd name="T17" fmla="*/ 48 h 91"/>
                <a:gd name="T18" fmla="*/ 135 w 136"/>
                <a:gd name="T19" fmla="*/ 54 h 91"/>
                <a:gd name="T20" fmla="*/ 135 w 136"/>
                <a:gd name="T21" fmla="*/ 60 h 91"/>
                <a:gd name="T22" fmla="*/ 125 w 136"/>
                <a:gd name="T23" fmla="*/ 63 h 91"/>
                <a:gd name="T24" fmla="*/ 104 w 136"/>
                <a:gd name="T25" fmla="*/ 77 h 91"/>
                <a:gd name="T26" fmla="*/ 97 w 136"/>
                <a:gd name="T27" fmla="*/ 68 h 91"/>
                <a:gd name="T28" fmla="*/ 92 w 136"/>
                <a:gd name="T29" fmla="*/ 74 h 91"/>
                <a:gd name="T30" fmla="*/ 98 w 136"/>
                <a:gd name="T31" fmla="*/ 83 h 91"/>
                <a:gd name="T32" fmla="*/ 90 w 136"/>
                <a:gd name="T33" fmla="*/ 83 h 91"/>
                <a:gd name="T34" fmla="*/ 90 w 136"/>
                <a:gd name="T35" fmla="*/ 89 h 91"/>
                <a:gd name="T36" fmla="*/ 74 w 136"/>
                <a:gd name="T37" fmla="*/ 81 h 91"/>
                <a:gd name="T38" fmla="*/ 64 w 136"/>
                <a:gd name="T39" fmla="*/ 91 h 91"/>
                <a:gd name="T40" fmla="*/ 46 w 136"/>
                <a:gd name="T41" fmla="*/ 83 h 91"/>
                <a:gd name="T42" fmla="*/ 52 w 136"/>
                <a:gd name="T43" fmla="*/ 80 h 91"/>
                <a:gd name="T44" fmla="*/ 32 w 136"/>
                <a:gd name="T45" fmla="*/ 69 h 91"/>
                <a:gd name="T46" fmla="*/ 65 w 136"/>
                <a:gd name="T47" fmla="*/ 60 h 91"/>
                <a:gd name="T48" fmla="*/ 48 w 136"/>
                <a:gd name="T49" fmla="*/ 57 h 91"/>
                <a:gd name="T50" fmla="*/ 34 w 136"/>
                <a:gd name="T51" fmla="*/ 60 h 91"/>
                <a:gd name="T52" fmla="*/ 28 w 136"/>
                <a:gd name="T53" fmla="*/ 55 h 91"/>
                <a:gd name="T54" fmla="*/ 19 w 136"/>
                <a:gd name="T55" fmla="*/ 58 h 91"/>
                <a:gd name="T56" fmla="*/ 16 w 136"/>
                <a:gd name="T57" fmla="*/ 54 h 91"/>
                <a:gd name="T58" fmla="*/ 26 w 136"/>
                <a:gd name="T59" fmla="*/ 48 h 91"/>
                <a:gd name="T60" fmla="*/ 0 w 136"/>
                <a:gd name="T61" fmla="*/ 34 h 91"/>
                <a:gd name="T62" fmla="*/ 7 w 136"/>
                <a:gd name="T63" fmla="*/ 34 h 91"/>
                <a:gd name="T64" fmla="*/ 20 w 136"/>
                <a:gd name="T65" fmla="*/ 39 h 91"/>
                <a:gd name="T66" fmla="*/ 24 w 136"/>
                <a:gd name="T67" fmla="*/ 35 h 91"/>
                <a:gd name="T68" fmla="*/ 5 w 136"/>
                <a:gd name="T69" fmla="*/ 25 h 91"/>
                <a:gd name="T70" fmla="*/ 15 w 136"/>
                <a:gd name="T71" fmla="*/ 21 h 91"/>
                <a:gd name="T72" fmla="*/ 27 w 136"/>
                <a:gd name="T73" fmla="*/ 24 h 91"/>
                <a:gd name="T74" fmla="*/ 31 w 136"/>
                <a:gd name="T75" fmla="*/ 20 h 91"/>
                <a:gd name="T76" fmla="*/ 19 w 136"/>
                <a:gd name="T77" fmla="*/ 20 h 91"/>
                <a:gd name="T78" fmla="*/ 14 w 136"/>
                <a:gd name="T79" fmla="*/ 13 h 91"/>
                <a:gd name="T80" fmla="*/ 30 w 136"/>
                <a:gd name="T81" fmla="*/ 9 h 91"/>
                <a:gd name="T82" fmla="*/ 38 w 136"/>
                <a:gd name="T83" fmla="*/ 9 h 91"/>
                <a:gd name="T84" fmla="*/ 24 w 136"/>
                <a:gd name="T85" fmla="*/ 0 h 91"/>
                <a:gd name="T86" fmla="*/ 52 w 136"/>
                <a:gd name="T87" fmla="*/ 4 h 91"/>
                <a:gd name="T88" fmla="*/ 66 w 136"/>
                <a:gd name="T89" fmla="*/ 23 h 91"/>
                <a:gd name="T90" fmla="*/ 83 w 136"/>
                <a:gd name="T91" fmla="*/ 24 h 91"/>
                <a:gd name="T92" fmla="*/ 91 w 136"/>
                <a:gd name="T93" fmla="*/ 3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36" h="91">
                  <a:moveTo>
                    <a:pt x="91" y="36"/>
                  </a:moveTo>
                  <a:cubicBezTo>
                    <a:pt x="96" y="36"/>
                    <a:pt x="96" y="36"/>
                    <a:pt x="96" y="36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6" y="28"/>
                    <a:pt x="97" y="28"/>
                    <a:pt x="99" y="28"/>
                  </a:cubicBezTo>
                  <a:cubicBezTo>
                    <a:pt x="105" y="28"/>
                    <a:pt x="104" y="30"/>
                    <a:pt x="104" y="35"/>
                  </a:cubicBezTo>
                  <a:cubicBezTo>
                    <a:pt x="104" y="38"/>
                    <a:pt x="109" y="39"/>
                    <a:pt x="109" y="42"/>
                  </a:cubicBezTo>
                  <a:cubicBezTo>
                    <a:pt x="109" y="45"/>
                    <a:pt x="106" y="46"/>
                    <a:pt x="106" y="48"/>
                  </a:cubicBezTo>
                  <a:cubicBezTo>
                    <a:pt x="106" y="52"/>
                    <a:pt x="113" y="48"/>
                    <a:pt x="114" y="48"/>
                  </a:cubicBezTo>
                  <a:cubicBezTo>
                    <a:pt x="118" y="48"/>
                    <a:pt x="130" y="53"/>
                    <a:pt x="135" y="54"/>
                  </a:cubicBezTo>
                  <a:cubicBezTo>
                    <a:pt x="135" y="57"/>
                    <a:pt x="136" y="59"/>
                    <a:pt x="135" y="60"/>
                  </a:cubicBezTo>
                  <a:cubicBezTo>
                    <a:pt x="133" y="63"/>
                    <a:pt x="128" y="62"/>
                    <a:pt x="125" y="63"/>
                  </a:cubicBezTo>
                  <a:cubicBezTo>
                    <a:pt x="116" y="63"/>
                    <a:pt x="110" y="77"/>
                    <a:pt x="104" y="77"/>
                  </a:cubicBezTo>
                  <a:cubicBezTo>
                    <a:pt x="99" y="77"/>
                    <a:pt x="99" y="73"/>
                    <a:pt x="97" y="68"/>
                  </a:cubicBezTo>
                  <a:cubicBezTo>
                    <a:pt x="95" y="70"/>
                    <a:pt x="94" y="72"/>
                    <a:pt x="92" y="74"/>
                  </a:cubicBezTo>
                  <a:cubicBezTo>
                    <a:pt x="95" y="79"/>
                    <a:pt x="96" y="80"/>
                    <a:pt x="98" y="83"/>
                  </a:cubicBezTo>
                  <a:cubicBezTo>
                    <a:pt x="90" y="83"/>
                    <a:pt x="90" y="83"/>
                    <a:pt x="90" y="83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86" y="89"/>
                    <a:pt x="78" y="83"/>
                    <a:pt x="74" y="81"/>
                  </a:cubicBezTo>
                  <a:cubicBezTo>
                    <a:pt x="74" y="89"/>
                    <a:pt x="70" y="91"/>
                    <a:pt x="64" y="91"/>
                  </a:cubicBezTo>
                  <a:cubicBezTo>
                    <a:pt x="57" y="91"/>
                    <a:pt x="47" y="89"/>
                    <a:pt x="46" y="83"/>
                  </a:cubicBezTo>
                  <a:cubicBezTo>
                    <a:pt x="49" y="83"/>
                    <a:pt x="51" y="81"/>
                    <a:pt x="52" y="80"/>
                  </a:cubicBezTo>
                  <a:cubicBezTo>
                    <a:pt x="44" y="80"/>
                    <a:pt x="32" y="76"/>
                    <a:pt x="32" y="69"/>
                  </a:cubicBezTo>
                  <a:cubicBezTo>
                    <a:pt x="32" y="61"/>
                    <a:pt x="59" y="62"/>
                    <a:pt x="65" y="60"/>
                  </a:cubicBezTo>
                  <a:cubicBezTo>
                    <a:pt x="59" y="59"/>
                    <a:pt x="54" y="57"/>
                    <a:pt x="48" y="57"/>
                  </a:cubicBezTo>
                  <a:cubicBezTo>
                    <a:pt x="41" y="57"/>
                    <a:pt x="40" y="60"/>
                    <a:pt x="34" y="60"/>
                  </a:cubicBezTo>
                  <a:cubicBezTo>
                    <a:pt x="30" y="60"/>
                    <a:pt x="30" y="57"/>
                    <a:pt x="28" y="55"/>
                  </a:cubicBezTo>
                  <a:cubicBezTo>
                    <a:pt x="24" y="56"/>
                    <a:pt x="23" y="58"/>
                    <a:pt x="19" y="58"/>
                  </a:cubicBezTo>
                  <a:cubicBezTo>
                    <a:pt x="16" y="58"/>
                    <a:pt x="16" y="56"/>
                    <a:pt x="16" y="54"/>
                  </a:cubicBezTo>
                  <a:cubicBezTo>
                    <a:pt x="20" y="52"/>
                    <a:pt x="23" y="52"/>
                    <a:pt x="26" y="48"/>
                  </a:cubicBezTo>
                  <a:cubicBezTo>
                    <a:pt x="11" y="48"/>
                    <a:pt x="2" y="47"/>
                    <a:pt x="0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9" y="36"/>
                    <a:pt x="16" y="39"/>
                    <a:pt x="20" y="39"/>
                  </a:cubicBezTo>
                  <a:cubicBezTo>
                    <a:pt x="22" y="39"/>
                    <a:pt x="24" y="35"/>
                    <a:pt x="24" y="35"/>
                  </a:cubicBezTo>
                  <a:cubicBezTo>
                    <a:pt x="18" y="33"/>
                    <a:pt x="5" y="30"/>
                    <a:pt x="5" y="25"/>
                  </a:cubicBezTo>
                  <a:cubicBezTo>
                    <a:pt x="5" y="21"/>
                    <a:pt x="11" y="21"/>
                    <a:pt x="15" y="21"/>
                  </a:cubicBezTo>
                  <a:cubicBezTo>
                    <a:pt x="21" y="21"/>
                    <a:pt x="23" y="24"/>
                    <a:pt x="27" y="24"/>
                  </a:cubicBezTo>
                  <a:cubicBezTo>
                    <a:pt x="29" y="24"/>
                    <a:pt x="30" y="21"/>
                    <a:pt x="31" y="20"/>
                  </a:cubicBezTo>
                  <a:cubicBezTo>
                    <a:pt x="27" y="17"/>
                    <a:pt x="22" y="20"/>
                    <a:pt x="19" y="20"/>
                  </a:cubicBezTo>
                  <a:cubicBezTo>
                    <a:pt x="17" y="20"/>
                    <a:pt x="14" y="13"/>
                    <a:pt x="14" y="13"/>
                  </a:cubicBezTo>
                  <a:cubicBezTo>
                    <a:pt x="19" y="10"/>
                    <a:pt x="22" y="7"/>
                    <a:pt x="30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2" y="6"/>
                    <a:pt x="25" y="6"/>
                    <a:pt x="24" y="0"/>
                  </a:cubicBezTo>
                  <a:cubicBezTo>
                    <a:pt x="35" y="1"/>
                    <a:pt x="44" y="1"/>
                    <a:pt x="52" y="4"/>
                  </a:cubicBezTo>
                  <a:cubicBezTo>
                    <a:pt x="61" y="8"/>
                    <a:pt x="59" y="21"/>
                    <a:pt x="66" y="23"/>
                  </a:cubicBezTo>
                  <a:cubicBezTo>
                    <a:pt x="72" y="26"/>
                    <a:pt x="77" y="22"/>
                    <a:pt x="83" y="24"/>
                  </a:cubicBezTo>
                  <a:cubicBezTo>
                    <a:pt x="90" y="27"/>
                    <a:pt x="87" y="32"/>
                    <a:pt x="9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0" name="Freeform 36"/>
            <p:cNvSpPr>
              <a:spLocks/>
            </p:cNvSpPr>
            <p:nvPr/>
          </p:nvSpPr>
          <p:spPr bwMode="auto">
            <a:xfrm>
              <a:off x="6386513" y="2800350"/>
              <a:ext cx="333375" cy="206375"/>
            </a:xfrm>
            <a:custGeom>
              <a:avLst/>
              <a:gdLst>
                <a:gd name="T0" fmla="*/ 7 w 89"/>
                <a:gd name="T1" fmla="*/ 38 h 55"/>
                <a:gd name="T2" fmla="*/ 11 w 89"/>
                <a:gd name="T3" fmla="*/ 32 h 55"/>
                <a:gd name="T4" fmla="*/ 11 w 89"/>
                <a:gd name="T5" fmla="*/ 26 h 55"/>
                <a:gd name="T6" fmla="*/ 26 w 89"/>
                <a:gd name="T7" fmla="*/ 0 h 55"/>
                <a:gd name="T8" fmla="*/ 32 w 89"/>
                <a:gd name="T9" fmla="*/ 12 h 55"/>
                <a:gd name="T10" fmla="*/ 36 w 89"/>
                <a:gd name="T11" fmla="*/ 8 h 55"/>
                <a:gd name="T12" fmla="*/ 67 w 89"/>
                <a:gd name="T13" fmla="*/ 26 h 55"/>
                <a:gd name="T14" fmla="*/ 70 w 89"/>
                <a:gd name="T15" fmla="*/ 34 h 55"/>
                <a:gd name="T16" fmla="*/ 89 w 89"/>
                <a:gd name="T17" fmla="*/ 42 h 55"/>
                <a:gd name="T18" fmla="*/ 75 w 89"/>
                <a:gd name="T19" fmla="*/ 47 h 55"/>
                <a:gd name="T20" fmla="*/ 63 w 89"/>
                <a:gd name="T21" fmla="*/ 47 h 55"/>
                <a:gd name="T22" fmla="*/ 46 w 89"/>
                <a:gd name="T23" fmla="*/ 36 h 55"/>
                <a:gd name="T24" fmla="*/ 26 w 89"/>
                <a:gd name="T25" fmla="*/ 52 h 55"/>
                <a:gd name="T26" fmla="*/ 22 w 89"/>
                <a:gd name="T27" fmla="*/ 55 h 55"/>
                <a:gd name="T28" fmla="*/ 19 w 89"/>
                <a:gd name="T29" fmla="*/ 47 h 55"/>
                <a:gd name="T30" fmla="*/ 0 w 89"/>
                <a:gd name="T31" fmla="*/ 47 h 55"/>
                <a:gd name="T32" fmla="*/ 7 w 89"/>
                <a:gd name="T33" fmla="*/ 3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9" h="55">
                  <a:moveTo>
                    <a:pt x="7" y="38"/>
                  </a:moveTo>
                  <a:cubicBezTo>
                    <a:pt x="9" y="36"/>
                    <a:pt x="11" y="35"/>
                    <a:pt x="11" y="32"/>
                  </a:cubicBezTo>
                  <a:cubicBezTo>
                    <a:pt x="11" y="28"/>
                    <a:pt x="11" y="30"/>
                    <a:pt x="11" y="26"/>
                  </a:cubicBezTo>
                  <a:cubicBezTo>
                    <a:pt x="11" y="18"/>
                    <a:pt x="14" y="1"/>
                    <a:pt x="26" y="0"/>
                  </a:cubicBezTo>
                  <a:cubicBezTo>
                    <a:pt x="28" y="6"/>
                    <a:pt x="30" y="7"/>
                    <a:pt x="32" y="12"/>
                  </a:cubicBezTo>
                  <a:cubicBezTo>
                    <a:pt x="34" y="10"/>
                    <a:pt x="35" y="9"/>
                    <a:pt x="36" y="8"/>
                  </a:cubicBezTo>
                  <a:cubicBezTo>
                    <a:pt x="45" y="20"/>
                    <a:pt x="59" y="15"/>
                    <a:pt x="67" y="26"/>
                  </a:cubicBezTo>
                  <a:cubicBezTo>
                    <a:pt x="69" y="29"/>
                    <a:pt x="68" y="32"/>
                    <a:pt x="70" y="34"/>
                  </a:cubicBezTo>
                  <a:cubicBezTo>
                    <a:pt x="77" y="39"/>
                    <a:pt x="85" y="37"/>
                    <a:pt x="89" y="42"/>
                  </a:cubicBezTo>
                  <a:cubicBezTo>
                    <a:pt x="84" y="45"/>
                    <a:pt x="80" y="47"/>
                    <a:pt x="75" y="47"/>
                  </a:cubicBezTo>
                  <a:cubicBezTo>
                    <a:pt x="69" y="47"/>
                    <a:pt x="67" y="47"/>
                    <a:pt x="63" y="47"/>
                  </a:cubicBezTo>
                  <a:cubicBezTo>
                    <a:pt x="63" y="47"/>
                    <a:pt x="49" y="37"/>
                    <a:pt x="46" y="36"/>
                  </a:cubicBezTo>
                  <a:cubicBezTo>
                    <a:pt x="46" y="45"/>
                    <a:pt x="32" y="55"/>
                    <a:pt x="26" y="52"/>
                  </a:cubicBezTo>
                  <a:cubicBezTo>
                    <a:pt x="24" y="54"/>
                    <a:pt x="24" y="55"/>
                    <a:pt x="22" y="55"/>
                  </a:cubicBezTo>
                  <a:cubicBezTo>
                    <a:pt x="17" y="55"/>
                    <a:pt x="18" y="51"/>
                    <a:pt x="19" y="47"/>
                  </a:cubicBezTo>
                  <a:cubicBezTo>
                    <a:pt x="12" y="45"/>
                    <a:pt x="4" y="46"/>
                    <a:pt x="0" y="47"/>
                  </a:cubicBezTo>
                  <a:cubicBezTo>
                    <a:pt x="1" y="39"/>
                    <a:pt x="6" y="40"/>
                    <a:pt x="7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1" name="Freeform 37"/>
            <p:cNvSpPr>
              <a:spLocks/>
            </p:cNvSpPr>
            <p:nvPr/>
          </p:nvSpPr>
          <p:spPr bwMode="auto">
            <a:xfrm>
              <a:off x="6859588" y="2589213"/>
              <a:ext cx="101600" cy="101600"/>
            </a:xfrm>
            <a:custGeom>
              <a:avLst/>
              <a:gdLst>
                <a:gd name="T0" fmla="*/ 27 w 27"/>
                <a:gd name="T1" fmla="*/ 18 h 27"/>
                <a:gd name="T2" fmla="*/ 11 w 27"/>
                <a:gd name="T3" fmla="*/ 27 h 27"/>
                <a:gd name="T4" fmla="*/ 0 w 27"/>
                <a:gd name="T5" fmla="*/ 18 h 27"/>
                <a:gd name="T6" fmla="*/ 27 w 27"/>
                <a:gd name="T7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27">
                  <a:moveTo>
                    <a:pt x="27" y="18"/>
                  </a:moveTo>
                  <a:cubicBezTo>
                    <a:pt x="27" y="23"/>
                    <a:pt x="16" y="27"/>
                    <a:pt x="11" y="27"/>
                  </a:cubicBezTo>
                  <a:cubicBezTo>
                    <a:pt x="4" y="27"/>
                    <a:pt x="0" y="23"/>
                    <a:pt x="0" y="18"/>
                  </a:cubicBezTo>
                  <a:cubicBezTo>
                    <a:pt x="0" y="0"/>
                    <a:pt x="27" y="3"/>
                    <a:pt x="2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2" name="Freeform 38"/>
            <p:cNvSpPr>
              <a:spLocks/>
            </p:cNvSpPr>
            <p:nvPr/>
          </p:nvSpPr>
          <p:spPr bwMode="auto">
            <a:xfrm>
              <a:off x="6554788" y="3017838"/>
              <a:ext cx="82550" cy="65088"/>
            </a:xfrm>
            <a:custGeom>
              <a:avLst/>
              <a:gdLst>
                <a:gd name="T0" fmla="*/ 10 w 22"/>
                <a:gd name="T1" fmla="*/ 0 h 17"/>
                <a:gd name="T2" fmla="*/ 22 w 22"/>
                <a:gd name="T3" fmla="*/ 2 h 17"/>
                <a:gd name="T4" fmla="*/ 0 w 22"/>
                <a:gd name="T5" fmla="*/ 17 h 17"/>
                <a:gd name="T6" fmla="*/ 0 w 22"/>
                <a:gd name="T7" fmla="*/ 11 h 17"/>
                <a:gd name="T8" fmla="*/ 10 w 22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7">
                  <a:moveTo>
                    <a:pt x="10" y="0"/>
                  </a:moveTo>
                  <a:cubicBezTo>
                    <a:pt x="19" y="0"/>
                    <a:pt x="17" y="0"/>
                    <a:pt x="22" y="2"/>
                  </a:cubicBezTo>
                  <a:cubicBezTo>
                    <a:pt x="18" y="7"/>
                    <a:pt x="7" y="16"/>
                    <a:pt x="0" y="17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7"/>
                    <a:pt x="10" y="3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3" name="Freeform 39"/>
            <p:cNvSpPr>
              <a:spLocks/>
            </p:cNvSpPr>
            <p:nvPr/>
          </p:nvSpPr>
          <p:spPr bwMode="auto">
            <a:xfrm>
              <a:off x="6686550" y="2135188"/>
              <a:ext cx="222250" cy="93663"/>
            </a:xfrm>
            <a:custGeom>
              <a:avLst/>
              <a:gdLst>
                <a:gd name="T0" fmla="*/ 22 w 59"/>
                <a:gd name="T1" fmla="*/ 25 h 25"/>
                <a:gd name="T2" fmla="*/ 9 w 59"/>
                <a:gd name="T3" fmla="*/ 16 h 25"/>
                <a:gd name="T4" fmla="*/ 0 w 59"/>
                <a:gd name="T5" fmla="*/ 7 h 25"/>
                <a:gd name="T6" fmla="*/ 8 w 59"/>
                <a:gd name="T7" fmla="*/ 0 h 25"/>
                <a:gd name="T8" fmla="*/ 30 w 59"/>
                <a:gd name="T9" fmla="*/ 3 h 25"/>
                <a:gd name="T10" fmla="*/ 59 w 59"/>
                <a:gd name="T11" fmla="*/ 17 h 25"/>
                <a:gd name="T12" fmla="*/ 51 w 59"/>
                <a:gd name="T13" fmla="*/ 24 h 25"/>
                <a:gd name="T14" fmla="*/ 38 w 59"/>
                <a:gd name="T15" fmla="*/ 21 h 25"/>
                <a:gd name="T16" fmla="*/ 22 w 59"/>
                <a:gd name="T1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25">
                  <a:moveTo>
                    <a:pt x="22" y="25"/>
                  </a:moveTo>
                  <a:cubicBezTo>
                    <a:pt x="13" y="25"/>
                    <a:pt x="6" y="23"/>
                    <a:pt x="9" y="16"/>
                  </a:cubicBezTo>
                  <a:cubicBezTo>
                    <a:pt x="5" y="13"/>
                    <a:pt x="0" y="11"/>
                    <a:pt x="0" y="7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7" y="0"/>
                    <a:pt x="20" y="3"/>
                    <a:pt x="30" y="3"/>
                  </a:cubicBezTo>
                  <a:cubicBezTo>
                    <a:pt x="41" y="3"/>
                    <a:pt x="51" y="13"/>
                    <a:pt x="59" y="17"/>
                  </a:cubicBezTo>
                  <a:cubicBezTo>
                    <a:pt x="58" y="21"/>
                    <a:pt x="55" y="24"/>
                    <a:pt x="51" y="24"/>
                  </a:cubicBezTo>
                  <a:cubicBezTo>
                    <a:pt x="46" y="24"/>
                    <a:pt x="43" y="21"/>
                    <a:pt x="38" y="21"/>
                  </a:cubicBezTo>
                  <a:cubicBezTo>
                    <a:pt x="33" y="21"/>
                    <a:pt x="30" y="25"/>
                    <a:pt x="22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4" name="Freeform 40"/>
            <p:cNvSpPr>
              <a:spLocks/>
            </p:cNvSpPr>
            <p:nvPr/>
          </p:nvSpPr>
          <p:spPr bwMode="auto">
            <a:xfrm>
              <a:off x="6708775" y="3059113"/>
              <a:ext cx="52387" cy="57150"/>
            </a:xfrm>
            <a:custGeom>
              <a:avLst/>
              <a:gdLst>
                <a:gd name="T0" fmla="*/ 14 w 14"/>
                <a:gd name="T1" fmla="*/ 5 h 15"/>
                <a:gd name="T2" fmla="*/ 6 w 14"/>
                <a:gd name="T3" fmla="*/ 15 h 15"/>
                <a:gd name="T4" fmla="*/ 0 w 14"/>
                <a:gd name="T5" fmla="*/ 8 h 15"/>
                <a:gd name="T6" fmla="*/ 14 w 14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5">
                  <a:moveTo>
                    <a:pt x="14" y="5"/>
                  </a:moveTo>
                  <a:cubicBezTo>
                    <a:pt x="11" y="9"/>
                    <a:pt x="10" y="15"/>
                    <a:pt x="6" y="15"/>
                  </a:cubicBezTo>
                  <a:cubicBezTo>
                    <a:pt x="5" y="15"/>
                    <a:pt x="0" y="8"/>
                    <a:pt x="0" y="8"/>
                  </a:cubicBezTo>
                  <a:cubicBezTo>
                    <a:pt x="0" y="0"/>
                    <a:pt x="10" y="0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5" name="Freeform 41"/>
            <p:cNvSpPr>
              <a:spLocks/>
            </p:cNvSpPr>
            <p:nvPr/>
          </p:nvSpPr>
          <p:spPr bwMode="auto">
            <a:xfrm>
              <a:off x="6975475" y="2619375"/>
              <a:ext cx="57150" cy="30163"/>
            </a:xfrm>
            <a:custGeom>
              <a:avLst/>
              <a:gdLst>
                <a:gd name="T0" fmla="*/ 6 w 15"/>
                <a:gd name="T1" fmla="*/ 7 h 8"/>
                <a:gd name="T2" fmla="*/ 0 w 15"/>
                <a:gd name="T3" fmla="*/ 4 h 8"/>
                <a:gd name="T4" fmla="*/ 6 w 15"/>
                <a:gd name="T5" fmla="*/ 0 h 8"/>
                <a:gd name="T6" fmla="*/ 15 w 15"/>
                <a:gd name="T7" fmla="*/ 7 h 8"/>
                <a:gd name="T8" fmla="*/ 6 w 15"/>
                <a:gd name="T9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8">
                  <a:moveTo>
                    <a:pt x="6" y="7"/>
                  </a:moveTo>
                  <a:cubicBezTo>
                    <a:pt x="3" y="7"/>
                    <a:pt x="0" y="7"/>
                    <a:pt x="0" y="4"/>
                  </a:cubicBezTo>
                  <a:cubicBezTo>
                    <a:pt x="0" y="3"/>
                    <a:pt x="5" y="0"/>
                    <a:pt x="6" y="0"/>
                  </a:cubicBezTo>
                  <a:cubicBezTo>
                    <a:pt x="10" y="0"/>
                    <a:pt x="14" y="5"/>
                    <a:pt x="15" y="7"/>
                  </a:cubicBezTo>
                  <a:cubicBezTo>
                    <a:pt x="9" y="8"/>
                    <a:pt x="11" y="7"/>
                    <a:pt x="6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6" name="Freeform 42"/>
            <p:cNvSpPr>
              <a:spLocks/>
            </p:cNvSpPr>
            <p:nvPr/>
          </p:nvSpPr>
          <p:spPr bwMode="auto">
            <a:xfrm>
              <a:off x="6746875" y="2522538"/>
              <a:ext cx="55562" cy="36513"/>
            </a:xfrm>
            <a:custGeom>
              <a:avLst/>
              <a:gdLst>
                <a:gd name="T0" fmla="*/ 5 w 15"/>
                <a:gd name="T1" fmla="*/ 10 h 10"/>
                <a:gd name="T2" fmla="*/ 15 w 15"/>
                <a:gd name="T3" fmla="*/ 0 h 10"/>
                <a:gd name="T4" fmla="*/ 5 w 15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5" y="10"/>
                  </a:moveTo>
                  <a:cubicBezTo>
                    <a:pt x="0" y="10"/>
                    <a:pt x="10" y="0"/>
                    <a:pt x="15" y="0"/>
                  </a:cubicBezTo>
                  <a:cubicBezTo>
                    <a:pt x="14" y="6"/>
                    <a:pt x="10" y="10"/>
                    <a:pt x="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7" name="Freeform 43"/>
            <p:cNvSpPr>
              <a:spLocks/>
            </p:cNvSpPr>
            <p:nvPr/>
          </p:nvSpPr>
          <p:spPr bwMode="auto">
            <a:xfrm>
              <a:off x="6254750" y="2132013"/>
              <a:ext cx="1344612" cy="968375"/>
            </a:xfrm>
            <a:custGeom>
              <a:avLst/>
              <a:gdLst>
                <a:gd name="T0" fmla="*/ 330 w 358"/>
                <a:gd name="T1" fmla="*/ 194 h 258"/>
                <a:gd name="T2" fmla="*/ 278 w 358"/>
                <a:gd name="T3" fmla="*/ 169 h 258"/>
                <a:gd name="T4" fmla="*/ 286 w 358"/>
                <a:gd name="T5" fmla="*/ 175 h 258"/>
                <a:gd name="T6" fmla="*/ 280 w 358"/>
                <a:gd name="T7" fmla="*/ 182 h 258"/>
                <a:gd name="T8" fmla="*/ 295 w 358"/>
                <a:gd name="T9" fmla="*/ 199 h 258"/>
                <a:gd name="T10" fmla="*/ 315 w 358"/>
                <a:gd name="T11" fmla="*/ 204 h 258"/>
                <a:gd name="T12" fmla="*/ 322 w 358"/>
                <a:gd name="T13" fmla="*/ 222 h 258"/>
                <a:gd name="T14" fmla="*/ 275 w 358"/>
                <a:gd name="T15" fmla="*/ 222 h 258"/>
                <a:gd name="T16" fmla="*/ 301 w 358"/>
                <a:gd name="T17" fmla="*/ 253 h 258"/>
                <a:gd name="T18" fmla="*/ 292 w 358"/>
                <a:gd name="T19" fmla="*/ 253 h 258"/>
                <a:gd name="T20" fmla="*/ 231 w 358"/>
                <a:gd name="T21" fmla="*/ 223 h 258"/>
                <a:gd name="T22" fmla="*/ 188 w 358"/>
                <a:gd name="T23" fmla="*/ 208 h 258"/>
                <a:gd name="T24" fmla="*/ 168 w 358"/>
                <a:gd name="T25" fmla="*/ 212 h 258"/>
                <a:gd name="T26" fmla="*/ 166 w 358"/>
                <a:gd name="T27" fmla="*/ 188 h 258"/>
                <a:gd name="T28" fmla="*/ 205 w 358"/>
                <a:gd name="T29" fmla="*/ 182 h 258"/>
                <a:gd name="T30" fmla="*/ 208 w 358"/>
                <a:gd name="T31" fmla="*/ 166 h 258"/>
                <a:gd name="T32" fmla="*/ 184 w 358"/>
                <a:gd name="T33" fmla="*/ 113 h 258"/>
                <a:gd name="T34" fmla="*/ 166 w 358"/>
                <a:gd name="T35" fmla="*/ 113 h 258"/>
                <a:gd name="T36" fmla="*/ 145 w 358"/>
                <a:gd name="T37" fmla="*/ 84 h 258"/>
                <a:gd name="T38" fmla="*/ 121 w 358"/>
                <a:gd name="T39" fmla="*/ 90 h 258"/>
                <a:gd name="T40" fmla="*/ 41 w 358"/>
                <a:gd name="T41" fmla="*/ 82 h 258"/>
                <a:gd name="T42" fmla="*/ 11 w 358"/>
                <a:gd name="T43" fmla="*/ 69 h 258"/>
                <a:gd name="T44" fmla="*/ 30 w 358"/>
                <a:gd name="T45" fmla="*/ 64 h 258"/>
                <a:gd name="T46" fmla="*/ 0 w 358"/>
                <a:gd name="T47" fmla="*/ 48 h 258"/>
                <a:gd name="T48" fmla="*/ 12 w 358"/>
                <a:gd name="T49" fmla="*/ 16 h 258"/>
                <a:gd name="T50" fmla="*/ 61 w 358"/>
                <a:gd name="T51" fmla="*/ 4 h 258"/>
                <a:gd name="T52" fmla="*/ 46 w 358"/>
                <a:gd name="T53" fmla="*/ 31 h 258"/>
                <a:gd name="T54" fmla="*/ 50 w 358"/>
                <a:gd name="T55" fmla="*/ 47 h 258"/>
                <a:gd name="T56" fmla="*/ 54 w 358"/>
                <a:gd name="T57" fmla="*/ 26 h 258"/>
                <a:gd name="T58" fmla="*/ 118 w 358"/>
                <a:gd name="T59" fmla="*/ 29 h 258"/>
                <a:gd name="T60" fmla="*/ 127 w 358"/>
                <a:gd name="T61" fmla="*/ 34 h 258"/>
                <a:gd name="T62" fmla="*/ 155 w 358"/>
                <a:gd name="T63" fmla="*/ 27 h 258"/>
                <a:gd name="T64" fmla="*/ 214 w 358"/>
                <a:gd name="T65" fmla="*/ 55 h 258"/>
                <a:gd name="T66" fmla="*/ 240 w 358"/>
                <a:gd name="T67" fmla="*/ 64 h 258"/>
                <a:gd name="T68" fmla="*/ 270 w 358"/>
                <a:gd name="T69" fmla="*/ 84 h 258"/>
                <a:gd name="T70" fmla="*/ 290 w 358"/>
                <a:gd name="T71" fmla="*/ 94 h 258"/>
                <a:gd name="T72" fmla="*/ 288 w 358"/>
                <a:gd name="T73" fmla="*/ 101 h 258"/>
                <a:gd name="T74" fmla="*/ 280 w 358"/>
                <a:gd name="T75" fmla="*/ 115 h 258"/>
                <a:gd name="T76" fmla="*/ 314 w 358"/>
                <a:gd name="T77" fmla="*/ 134 h 258"/>
                <a:gd name="T78" fmla="*/ 339 w 358"/>
                <a:gd name="T79" fmla="*/ 151 h 258"/>
                <a:gd name="T80" fmla="*/ 358 w 358"/>
                <a:gd name="T81" fmla="*/ 164 h 258"/>
                <a:gd name="T82" fmla="*/ 345 w 358"/>
                <a:gd name="T83" fmla="*/ 177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8" h="258">
                  <a:moveTo>
                    <a:pt x="336" y="182"/>
                  </a:moveTo>
                  <a:cubicBezTo>
                    <a:pt x="336" y="187"/>
                    <a:pt x="335" y="194"/>
                    <a:pt x="330" y="194"/>
                  </a:cubicBezTo>
                  <a:cubicBezTo>
                    <a:pt x="308" y="194"/>
                    <a:pt x="307" y="164"/>
                    <a:pt x="286" y="164"/>
                  </a:cubicBezTo>
                  <a:cubicBezTo>
                    <a:pt x="284" y="164"/>
                    <a:pt x="278" y="169"/>
                    <a:pt x="278" y="169"/>
                  </a:cubicBezTo>
                  <a:cubicBezTo>
                    <a:pt x="281" y="171"/>
                    <a:pt x="282" y="171"/>
                    <a:pt x="286" y="170"/>
                  </a:cubicBezTo>
                  <a:cubicBezTo>
                    <a:pt x="286" y="175"/>
                    <a:pt x="286" y="175"/>
                    <a:pt x="286" y="175"/>
                  </a:cubicBezTo>
                  <a:cubicBezTo>
                    <a:pt x="284" y="176"/>
                    <a:pt x="281" y="177"/>
                    <a:pt x="280" y="175"/>
                  </a:cubicBezTo>
                  <a:cubicBezTo>
                    <a:pt x="280" y="182"/>
                    <a:pt x="280" y="182"/>
                    <a:pt x="280" y="182"/>
                  </a:cubicBezTo>
                  <a:cubicBezTo>
                    <a:pt x="285" y="182"/>
                    <a:pt x="285" y="182"/>
                    <a:pt x="285" y="182"/>
                  </a:cubicBezTo>
                  <a:cubicBezTo>
                    <a:pt x="286" y="188"/>
                    <a:pt x="291" y="197"/>
                    <a:pt x="295" y="199"/>
                  </a:cubicBezTo>
                  <a:cubicBezTo>
                    <a:pt x="303" y="202"/>
                    <a:pt x="306" y="196"/>
                    <a:pt x="307" y="204"/>
                  </a:cubicBezTo>
                  <a:cubicBezTo>
                    <a:pt x="312" y="204"/>
                    <a:pt x="312" y="204"/>
                    <a:pt x="315" y="204"/>
                  </a:cubicBezTo>
                  <a:cubicBezTo>
                    <a:pt x="314" y="211"/>
                    <a:pt x="314" y="211"/>
                    <a:pt x="315" y="212"/>
                  </a:cubicBezTo>
                  <a:cubicBezTo>
                    <a:pt x="315" y="216"/>
                    <a:pt x="322" y="218"/>
                    <a:pt x="322" y="222"/>
                  </a:cubicBezTo>
                  <a:cubicBezTo>
                    <a:pt x="322" y="227"/>
                    <a:pt x="318" y="235"/>
                    <a:pt x="316" y="240"/>
                  </a:cubicBezTo>
                  <a:cubicBezTo>
                    <a:pt x="308" y="239"/>
                    <a:pt x="280" y="229"/>
                    <a:pt x="275" y="222"/>
                  </a:cubicBezTo>
                  <a:cubicBezTo>
                    <a:pt x="269" y="222"/>
                    <a:pt x="269" y="222"/>
                    <a:pt x="269" y="222"/>
                  </a:cubicBezTo>
                  <a:cubicBezTo>
                    <a:pt x="276" y="232"/>
                    <a:pt x="301" y="241"/>
                    <a:pt x="301" y="253"/>
                  </a:cubicBezTo>
                  <a:cubicBezTo>
                    <a:pt x="301" y="256"/>
                    <a:pt x="298" y="258"/>
                    <a:pt x="296" y="258"/>
                  </a:cubicBezTo>
                  <a:cubicBezTo>
                    <a:pt x="294" y="258"/>
                    <a:pt x="293" y="253"/>
                    <a:pt x="292" y="253"/>
                  </a:cubicBezTo>
                  <a:cubicBezTo>
                    <a:pt x="279" y="247"/>
                    <a:pt x="271" y="250"/>
                    <a:pt x="260" y="243"/>
                  </a:cubicBezTo>
                  <a:cubicBezTo>
                    <a:pt x="250" y="237"/>
                    <a:pt x="223" y="237"/>
                    <a:pt x="231" y="223"/>
                  </a:cubicBezTo>
                  <a:cubicBezTo>
                    <a:pt x="216" y="217"/>
                    <a:pt x="209" y="209"/>
                    <a:pt x="197" y="202"/>
                  </a:cubicBezTo>
                  <a:cubicBezTo>
                    <a:pt x="195" y="205"/>
                    <a:pt x="192" y="208"/>
                    <a:pt x="188" y="208"/>
                  </a:cubicBezTo>
                  <a:cubicBezTo>
                    <a:pt x="184" y="208"/>
                    <a:pt x="185" y="205"/>
                    <a:pt x="181" y="205"/>
                  </a:cubicBezTo>
                  <a:cubicBezTo>
                    <a:pt x="175" y="205"/>
                    <a:pt x="173" y="212"/>
                    <a:pt x="168" y="212"/>
                  </a:cubicBezTo>
                  <a:cubicBezTo>
                    <a:pt x="163" y="212"/>
                    <a:pt x="149" y="205"/>
                    <a:pt x="149" y="199"/>
                  </a:cubicBezTo>
                  <a:cubicBezTo>
                    <a:pt x="149" y="195"/>
                    <a:pt x="160" y="188"/>
                    <a:pt x="166" y="188"/>
                  </a:cubicBezTo>
                  <a:cubicBezTo>
                    <a:pt x="174" y="188"/>
                    <a:pt x="181" y="188"/>
                    <a:pt x="185" y="188"/>
                  </a:cubicBezTo>
                  <a:cubicBezTo>
                    <a:pt x="189" y="188"/>
                    <a:pt x="199" y="185"/>
                    <a:pt x="205" y="182"/>
                  </a:cubicBezTo>
                  <a:cubicBezTo>
                    <a:pt x="203" y="180"/>
                    <a:pt x="197" y="176"/>
                    <a:pt x="197" y="172"/>
                  </a:cubicBezTo>
                  <a:cubicBezTo>
                    <a:pt x="197" y="165"/>
                    <a:pt x="205" y="169"/>
                    <a:pt x="208" y="166"/>
                  </a:cubicBezTo>
                  <a:cubicBezTo>
                    <a:pt x="212" y="162"/>
                    <a:pt x="221" y="152"/>
                    <a:pt x="221" y="146"/>
                  </a:cubicBezTo>
                  <a:cubicBezTo>
                    <a:pt x="221" y="135"/>
                    <a:pt x="193" y="113"/>
                    <a:pt x="184" y="113"/>
                  </a:cubicBezTo>
                  <a:cubicBezTo>
                    <a:pt x="178" y="113"/>
                    <a:pt x="175" y="119"/>
                    <a:pt x="170" y="119"/>
                  </a:cubicBezTo>
                  <a:cubicBezTo>
                    <a:pt x="168" y="119"/>
                    <a:pt x="166" y="114"/>
                    <a:pt x="166" y="113"/>
                  </a:cubicBezTo>
                  <a:cubicBezTo>
                    <a:pt x="166" y="109"/>
                    <a:pt x="174" y="108"/>
                    <a:pt x="177" y="108"/>
                  </a:cubicBezTo>
                  <a:cubicBezTo>
                    <a:pt x="173" y="104"/>
                    <a:pt x="149" y="84"/>
                    <a:pt x="145" y="84"/>
                  </a:cubicBezTo>
                  <a:cubicBezTo>
                    <a:pt x="139" y="84"/>
                    <a:pt x="132" y="100"/>
                    <a:pt x="124" y="100"/>
                  </a:cubicBezTo>
                  <a:cubicBezTo>
                    <a:pt x="118" y="100"/>
                    <a:pt x="120" y="93"/>
                    <a:pt x="121" y="90"/>
                  </a:cubicBezTo>
                  <a:cubicBezTo>
                    <a:pt x="107" y="89"/>
                    <a:pt x="74" y="90"/>
                    <a:pt x="54" y="90"/>
                  </a:cubicBezTo>
                  <a:cubicBezTo>
                    <a:pt x="51" y="90"/>
                    <a:pt x="44" y="85"/>
                    <a:pt x="41" y="82"/>
                  </a:cubicBezTo>
                  <a:cubicBezTo>
                    <a:pt x="20" y="82"/>
                    <a:pt x="20" y="82"/>
                    <a:pt x="20" y="82"/>
                  </a:cubicBezTo>
                  <a:cubicBezTo>
                    <a:pt x="18" y="76"/>
                    <a:pt x="12" y="75"/>
                    <a:pt x="11" y="69"/>
                  </a:cubicBezTo>
                  <a:cubicBezTo>
                    <a:pt x="16" y="66"/>
                    <a:pt x="23" y="69"/>
                    <a:pt x="30" y="70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26" y="62"/>
                    <a:pt x="6" y="60"/>
                    <a:pt x="6" y="60"/>
                  </a:cubicBezTo>
                  <a:cubicBezTo>
                    <a:pt x="6" y="60"/>
                    <a:pt x="0" y="52"/>
                    <a:pt x="0" y="48"/>
                  </a:cubicBezTo>
                  <a:cubicBezTo>
                    <a:pt x="0" y="36"/>
                    <a:pt x="2" y="33"/>
                    <a:pt x="8" y="28"/>
                  </a:cubicBezTo>
                  <a:cubicBezTo>
                    <a:pt x="12" y="26"/>
                    <a:pt x="10" y="18"/>
                    <a:pt x="12" y="16"/>
                  </a:cubicBezTo>
                  <a:cubicBezTo>
                    <a:pt x="20" y="8"/>
                    <a:pt x="32" y="0"/>
                    <a:pt x="46" y="0"/>
                  </a:cubicBezTo>
                  <a:cubicBezTo>
                    <a:pt x="46" y="0"/>
                    <a:pt x="60" y="4"/>
                    <a:pt x="61" y="4"/>
                  </a:cubicBezTo>
                  <a:cubicBezTo>
                    <a:pt x="56" y="14"/>
                    <a:pt x="42" y="14"/>
                    <a:pt x="42" y="27"/>
                  </a:cubicBezTo>
                  <a:cubicBezTo>
                    <a:pt x="42" y="30"/>
                    <a:pt x="43" y="31"/>
                    <a:pt x="46" y="31"/>
                  </a:cubicBezTo>
                  <a:cubicBezTo>
                    <a:pt x="45" y="35"/>
                    <a:pt x="46" y="39"/>
                    <a:pt x="46" y="39"/>
                  </a:cubicBezTo>
                  <a:cubicBezTo>
                    <a:pt x="46" y="43"/>
                    <a:pt x="45" y="47"/>
                    <a:pt x="50" y="47"/>
                  </a:cubicBezTo>
                  <a:cubicBezTo>
                    <a:pt x="52" y="47"/>
                    <a:pt x="59" y="42"/>
                    <a:pt x="59" y="38"/>
                  </a:cubicBezTo>
                  <a:cubicBezTo>
                    <a:pt x="59" y="34"/>
                    <a:pt x="54" y="31"/>
                    <a:pt x="54" y="26"/>
                  </a:cubicBezTo>
                  <a:cubicBezTo>
                    <a:pt x="54" y="10"/>
                    <a:pt x="83" y="4"/>
                    <a:pt x="101" y="4"/>
                  </a:cubicBezTo>
                  <a:cubicBezTo>
                    <a:pt x="112" y="4"/>
                    <a:pt x="118" y="20"/>
                    <a:pt x="118" y="29"/>
                  </a:cubicBezTo>
                  <a:cubicBezTo>
                    <a:pt x="118" y="31"/>
                    <a:pt x="116" y="38"/>
                    <a:pt x="118" y="38"/>
                  </a:cubicBezTo>
                  <a:cubicBezTo>
                    <a:pt x="121" y="38"/>
                    <a:pt x="123" y="34"/>
                    <a:pt x="127" y="34"/>
                  </a:cubicBezTo>
                  <a:cubicBezTo>
                    <a:pt x="132" y="34"/>
                    <a:pt x="133" y="38"/>
                    <a:pt x="137" y="38"/>
                  </a:cubicBezTo>
                  <a:cubicBezTo>
                    <a:pt x="145" y="38"/>
                    <a:pt x="147" y="27"/>
                    <a:pt x="155" y="27"/>
                  </a:cubicBezTo>
                  <a:cubicBezTo>
                    <a:pt x="163" y="27"/>
                    <a:pt x="182" y="30"/>
                    <a:pt x="187" y="34"/>
                  </a:cubicBezTo>
                  <a:cubicBezTo>
                    <a:pt x="197" y="41"/>
                    <a:pt x="200" y="55"/>
                    <a:pt x="214" y="55"/>
                  </a:cubicBezTo>
                  <a:cubicBezTo>
                    <a:pt x="221" y="55"/>
                    <a:pt x="222" y="55"/>
                    <a:pt x="225" y="55"/>
                  </a:cubicBezTo>
                  <a:cubicBezTo>
                    <a:pt x="230" y="55"/>
                    <a:pt x="241" y="57"/>
                    <a:pt x="240" y="64"/>
                  </a:cubicBezTo>
                  <a:cubicBezTo>
                    <a:pt x="251" y="68"/>
                    <a:pt x="258" y="75"/>
                    <a:pt x="270" y="76"/>
                  </a:cubicBezTo>
                  <a:cubicBezTo>
                    <a:pt x="270" y="84"/>
                    <a:pt x="270" y="84"/>
                    <a:pt x="270" y="84"/>
                  </a:cubicBezTo>
                  <a:cubicBezTo>
                    <a:pt x="273" y="84"/>
                    <a:pt x="278" y="84"/>
                    <a:pt x="278" y="84"/>
                  </a:cubicBezTo>
                  <a:cubicBezTo>
                    <a:pt x="284" y="84"/>
                    <a:pt x="287" y="88"/>
                    <a:pt x="290" y="94"/>
                  </a:cubicBezTo>
                  <a:cubicBezTo>
                    <a:pt x="284" y="96"/>
                    <a:pt x="278" y="95"/>
                    <a:pt x="274" y="100"/>
                  </a:cubicBezTo>
                  <a:cubicBezTo>
                    <a:pt x="282" y="101"/>
                    <a:pt x="284" y="101"/>
                    <a:pt x="288" y="101"/>
                  </a:cubicBezTo>
                  <a:cubicBezTo>
                    <a:pt x="290" y="101"/>
                    <a:pt x="293" y="103"/>
                    <a:pt x="294" y="105"/>
                  </a:cubicBezTo>
                  <a:cubicBezTo>
                    <a:pt x="287" y="109"/>
                    <a:pt x="284" y="109"/>
                    <a:pt x="280" y="115"/>
                  </a:cubicBezTo>
                  <a:cubicBezTo>
                    <a:pt x="284" y="117"/>
                    <a:pt x="286" y="119"/>
                    <a:pt x="292" y="119"/>
                  </a:cubicBezTo>
                  <a:cubicBezTo>
                    <a:pt x="293" y="129"/>
                    <a:pt x="305" y="133"/>
                    <a:pt x="314" y="134"/>
                  </a:cubicBezTo>
                  <a:cubicBezTo>
                    <a:pt x="315" y="142"/>
                    <a:pt x="317" y="149"/>
                    <a:pt x="323" y="149"/>
                  </a:cubicBezTo>
                  <a:cubicBezTo>
                    <a:pt x="333" y="149"/>
                    <a:pt x="335" y="143"/>
                    <a:pt x="339" y="151"/>
                  </a:cubicBezTo>
                  <a:cubicBezTo>
                    <a:pt x="341" y="154"/>
                    <a:pt x="344" y="154"/>
                    <a:pt x="346" y="154"/>
                  </a:cubicBezTo>
                  <a:cubicBezTo>
                    <a:pt x="355" y="154"/>
                    <a:pt x="358" y="157"/>
                    <a:pt x="358" y="164"/>
                  </a:cubicBezTo>
                  <a:cubicBezTo>
                    <a:pt x="358" y="169"/>
                    <a:pt x="351" y="171"/>
                    <a:pt x="345" y="171"/>
                  </a:cubicBezTo>
                  <a:cubicBezTo>
                    <a:pt x="346" y="176"/>
                    <a:pt x="345" y="175"/>
                    <a:pt x="345" y="177"/>
                  </a:cubicBezTo>
                  <a:cubicBezTo>
                    <a:pt x="345" y="178"/>
                    <a:pt x="344" y="182"/>
                    <a:pt x="336" y="1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8" name="Freeform 44"/>
            <p:cNvSpPr>
              <a:spLocks/>
            </p:cNvSpPr>
            <p:nvPr/>
          </p:nvSpPr>
          <p:spPr bwMode="auto">
            <a:xfrm>
              <a:off x="6807200" y="2970213"/>
              <a:ext cx="36512" cy="33338"/>
            </a:xfrm>
            <a:custGeom>
              <a:avLst/>
              <a:gdLst>
                <a:gd name="T0" fmla="*/ 10 w 10"/>
                <a:gd name="T1" fmla="*/ 6 h 9"/>
                <a:gd name="T2" fmla="*/ 0 w 10"/>
                <a:gd name="T3" fmla="*/ 6 h 9"/>
                <a:gd name="T4" fmla="*/ 10 w 10"/>
                <a:gd name="T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10" y="6"/>
                  </a:moveTo>
                  <a:cubicBezTo>
                    <a:pt x="5" y="9"/>
                    <a:pt x="4" y="9"/>
                    <a:pt x="0" y="6"/>
                  </a:cubicBezTo>
                  <a:cubicBezTo>
                    <a:pt x="4" y="0"/>
                    <a:pt x="4" y="3"/>
                    <a:pt x="1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49" name="Freeform 45"/>
            <p:cNvSpPr>
              <a:spLocks/>
            </p:cNvSpPr>
            <p:nvPr/>
          </p:nvSpPr>
          <p:spPr bwMode="auto">
            <a:xfrm>
              <a:off x="6529388" y="2781300"/>
              <a:ext cx="36512" cy="33338"/>
            </a:xfrm>
            <a:custGeom>
              <a:avLst/>
              <a:gdLst>
                <a:gd name="T0" fmla="*/ 1 w 10"/>
                <a:gd name="T1" fmla="*/ 2 h 9"/>
                <a:gd name="T2" fmla="*/ 10 w 10"/>
                <a:gd name="T3" fmla="*/ 9 h 9"/>
                <a:gd name="T4" fmla="*/ 1 w 10"/>
                <a:gd name="T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1" y="2"/>
                  </a:moveTo>
                  <a:cubicBezTo>
                    <a:pt x="7" y="0"/>
                    <a:pt x="7" y="5"/>
                    <a:pt x="10" y="9"/>
                  </a:cubicBezTo>
                  <a:cubicBezTo>
                    <a:pt x="4" y="9"/>
                    <a:pt x="0" y="5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0" name="Freeform 46"/>
            <p:cNvSpPr>
              <a:spLocks/>
            </p:cNvSpPr>
            <p:nvPr/>
          </p:nvSpPr>
          <p:spPr bwMode="auto">
            <a:xfrm>
              <a:off x="6172200" y="1157288"/>
              <a:ext cx="1435100" cy="752475"/>
            </a:xfrm>
            <a:custGeom>
              <a:avLst/>
              <a:gdLst>
                <a:gd name="T0" fmla="*/ 304 w 382"/>
                <a:gd name="T1" fmla="*/ 15 h 200"/>
                <a:gd name="T2" fmla="*/ 347 w 382"/>
                <a:gd name="T3" fmla="*/ 8 h 200"/>
                <a:gd name="T4" fmla="*/ 382 w 382"/>
                <a:gd name="T5" fmla="*/ 27 h 200"/>
                <a:gd name="T6" fmla="*/ 310 w 382"/>
                <a:gd name="T7" fmla="*/ 50 h 200"/>
                <a:gd name="T8" fmla="*/ 292 w 382"/>
                <a:gd name="T9" fmla="*/ 72 h 200"/>
                <a:gd name="T10" fmla="*/ 229 w 382"/>
                <a:gd name="T11" fmla="*/ 106 h 200"/>
                <a:gd name="T12" fmla="*/ 214 w 382"/>
                <a:gd name="T13" fmla="*/ 116 h 200"/>
                <a:gd name="T14" fmla="*/ 214 w 382"/>
                <a:gd name="T15" fmla="*/ 134 h 200"/>
                <a:gd name="T16" fmla="*/ 172 w 382"/>
                <a:gd name="T17" fmla="*/ 154 h 200"/>
                <a:gd name="T18" fmla="*/ 157 w 382"/>
                <a:gd name="T19" fmla="*/ 181 h 200"/>
                <a:gd name="T20" fmla="*/ 174 w 382"/>
                <a:gd name="T21" fmla="*/ 185 h 200"/>
                <a:gd name="T22" fmla="*/ 125 w 382"/>
                <a:gd name="T23" fmla="*/ 194 h 200"/>
                <a:gd name="T24" fmla="*/ 79 w 382"/>
                <a:gd name="T25" fmla="*/ 198 h 200"/>
                <a:gd name="T26" fmla="*/ 33 w 382"/>
                <a:gd name="T27" fmla="*/ 194 h 200"/>
                <a:gd name="T28" fmla="*/ 60 w 382"/>
                <a:gd name="T29" fmla="*/ 173 h 200"/>
                <a:gd name="T30" fmla="*/ 57 w 382"/>
                <a:gd name="T31" fmla="*/ 155 h 200"/>
                <a:gd name="T32" fmla="*/ 91 w 382"/>
                <a:gd name="T33" fmla="*/ 167 h 200"/>
                <a:gd name="T34" fmla="*/ 65 w 382"/>
                <a:gd name="T35" fmla="*/ 146 h 200"/>
                <a:gd name="T36" fmla="*/ 54 w 382"/>
                <a:gd name="T37" fmla="*/ 149 h 200"/>
                <a:gd name="T38" fmla="*/ 68 w 382"/>
                <a:gd name="T39" fmla="*/ 129 h 200"/>
                <a:gd name="T40" fmla="*/ 62 w 382"/>
                <a:gd name="T41" fmla="*/ 96 h 200"/>
                <a:gd name="T42" fmla="*/ 66 w 382"/>
                <a:gd name="T43" fmla="*/ 87 h 200"/>
                <a:gd name="T44" fmla="*/ 96 w 382"/>
                <a:gd name="T45" fmla="*/ 88 h 200"/>
                <a:gd name="T46" fmla="*/ 107 w 382"/>
                <a:gd name="T47" fmla="*/ 89 h 200"/>
                <a:gd name="T48" fmla="*/ 132 w 382"/>
                <a:gd name="T49" fmla="*/ 85 h 200"/>
                <a:gd name="T50" fmla="*/ 146 w 382"/>
                <a:gd name="T51" fmla="*/ 72 h 200"/>
                <a:gd name="T52" fmla="*/ 98 w 382"/>
                <a:gd name="T53" fmla="*/ 79 h 200"/>
                <a:gd name="T54" fmla="*/ 72 w 382"/>
                <a:gd name="T55" fmla="*/ 75 h 200"/>
                <a:gd name="T56" fmla="*/ 57 w 382"/>
                <a:gd name="T57" fmla="*/ 79 h 200"/>
                <a:gd name="T58" fmla="*/ 44 w 382"/>
                <a:gd name="T59" fmla="*/ 65 h 200"/>
                <a:gd name="T60" fmla="*/ 51 w 382"/>
                <a:gd name="T61" fmla="*/ 51 h 200"/>
                <a:gd name="T62" fmla="*/ 25 w 382"/>
                <a:gd name="T63" fmla="*/ 58 h 200"/>
                <a:gd name="T64" fmla="*/ 29 w 382"/>
                <a:gd name="T65" fmla="*/ 48 h 200"/>
                <a:gd name="T66" fmla="*/ 10 w 382"/>
                <a:gd name="T67" fmla="*/ 51 h 200"/>
                <a:gd name="T68" fmla="*/ 44 w 382"/>
                <a:gd name="T69" fmla="*/ 35 h 200"/>
                <a:gd name="T70" fmla="*/ 57 w 382"/>
                <a:gd name="T71" fmla="*/ 31 h 200"/>
                <a:gd name="T72" fmla="*/ 103 w 382"/>
                <a:gd name="T73" fmla="*/ 31 h 200"/>
                <a:gd name="T74" fmla="*/ 134 w 382"/>
                <a:gd name="T75" fmla="*/ 10 h 200"/>
                <a:gd name="T76" fmla="*/ 194 w 382"/>
                <a:gd name="T77" fmla="*/ 5 h 200"/>
                <a:gd name="T78" fmla="*/ 216 w 382"/>
                <a:gd name="T79" fmla="*/ 7 h 200"/>
                <a:gd name="T80" fmla="*/ 243 w 382"/>
                <a:gd name="T81" fmla="*/ 3 h 200"/>
                <a:gd name="T82" fmla="*/ 312 w 382"/>
                <a:gd name="T83" fmla="*/ 1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2" h="200">
                  <a:moveTo>
                    <a:pt x="312" y="10"/>
                  </a:moveTo>
                  <a:cubicBezTo>
                    <a:pt x="309" y="13"/>
                    <a:pt x="307" y="14"/>
                    <a:pt x="304" y="15"/>
                  </a:cubicBezTo>
                  <a:cubicBezTo>
                    <a:pt x="339" y="5"/>
                    <a:pt x="339" y="5"/>
                    <a:pt x="339" y="5"/>
                  </a:cubicBezTo>
                  <a:cubicBezTo>
                    <a:pt x="342" y="7"/>
                    <a:pt x="344" y="7"/>
                    <a:pt x="347" y="8"/>
                  </a:cubicBezTo>
                  <a:cubicBezTo>
                    <a:pt x="351" y="10"/>
                    <a:pt x="351" y="13"/>
                    <a:pt x="354" y="16"/>
                  </a:cubicBezTo>
                  <a:cubicBezTo>
                    <a:pt x="359" y="21"/>
                    <a:pt x="382" y="19"/>
                    <a:pt x="382" y="27"/>
                  </a:cubicBezTo>
                  <a:cubicBezTo>
                    <a:pt x="382" y="32"/>
                    <a:pt x="375" y="31"/>
                    <a:pt x="371" y="33"/>
                  </a:cubicBezTo>
                  <a:cubicBezTo>
                    <a:pt x="354" y="46"/>
                    <a:pt x="333" y="38"/>
                    <a:pt x="310" y="50"/>
                  </a:cubicBezTo>
                  <a:cubicBezTo>
                    <a:pt x="314" y="54"/>
                    <a:pt x="331" y="51"/>
                    <a:pt x="342" y="51"/>
                  </a:cubicBezTo>
                  <a:cubicBezTo>
                    <a:pt x="332" y="61"/>
                    <a:pt x="308" y="67"/>
                    <a:pt x="292" y="72"/>
                  </a:cubicBezTo>
                  <a:cubicBezTo>
                    <a:pt x="275" y="78"/>
                    <a:pt x="265" y="96"/>
                    <a:pt x="252" y="105"/>
                  </a:cubicBezTo>
                  <a:cubicBezTo>
                    <a:pt x="245" y="109"/>
                    <a:pt x="236" y="104"/>
                    <a:pt x="229" y="106"/>
                  </a:cubicBezTo>
                  <a:cubicBezTo>
                    <a:pt x="219" y="109"/>
                    <a:pt x="208" y="110"/>
                    <a:pt x="201" y="116"/>
                  </a:cubicBezTo>
                  <a:cubicBezTo>
                    <a:pt x="214" y="116"/>
                    <a:pt x="214" y="116"/>
                    <a:pt x="214" y="116"/>
                  </a:cubicBezTo>
                  <a:cubicBezTo>
                    <a:pt x="214" y="126"/>
                    <a:pt x="209" y="125"/>
                    <a:pt x="201" y="124"/>
                  </a:cubicBezTo>
                  <a:cubicBezTo>
                    <a:pt x="206" y="127"/>
                    <a:pt x="211" y="128"/>
                    <a:pt x="214" y="134"/>
                  </a:cubicBezTo>
                  <a:cubicBezTo>
                    <a:pt x="204" y="139"/>
                    <a:pt x="201" y="149"/>
                    <a:pt x="194" y="154"/>
                  </a:cubicBezTo>
                  <a:cubicBezTo>
                    <a:pt x="175" y="154"/>
                    <a:pt x="176" y="154"/>
                    <a:pt x="172" y="154"/>
                  </a:cubicBezTo>
                  <a:cubicBezTo>
                    <a:pt x="173" y="157"/>
                    <a:pt x="175" y="158"/>
                    <a:pt x="175" y="161"/>
                  </a:cubicBezTo>
                  <a:cubicBezTo>
                    <a:pt x="175" y="175"/>
                    <a:pt x="157" y="167"/>
                    <a:pt x="157" y="181"/>
                  </a:cubicBezTo>
                  <a:cubicBezTo>
                    <a:pt x="163" y="181"/>
                    <a:pt x="165" y="181"/>
                    <a:pt x="168" y="181"/>
                  </a:cubicBezTo>
                  <a:cubicBezTo>
                    <a:pt x="169" y="181"/>
                    <a:pt x="174" y="181"/>
                    <a:pt x="174" y="185"/>
                  </a:cubicBezTo>
                  <a:cubicBezTo>
                    <a:pt x="174" y="192"/>
                    <a:pt x="150" y="200"/>
                    <a:pt x="139" y="200"/>
                  </a:cubicBezTo>
                  <a:cubicBezTo>
                    <a:pt x="129" y="200"/>
                    <a:pt x="134" y="194"/>
                    <a:pt x="125" y="194"/>
                  </a:cubicBezTo>
                  <a:cubicBezTo>
                    <a:pt x="112" y="194"/>
                    <a:pt x="103" y="194"/>
                    <a:pt x="92" y="194"/>
                  </a:cubicBezTo>
                  <a:cubicBezTo>
                    <a:pt x="88" y="194"/>
                    <a:pt x="86" y="198"/>
                    <a:pt x="79" y="198"/>
                  </a:cubicBezTo>
                  <a:cubicBezTo>
                    <a:pt x="65" y="198"/>
                    <a:pt x="53" y="194"/>
                    <a:pt x="38" y="189"/>
                  </a:cubicBezTo>
                  <a:cubicBezTo>
                    <a:pt x="37" y="191"/>
                    <a:pt x="35" y="194"/>
                    <a:pt x="33" y="194"/>
                  </a:cubicBezTo>
                  <a:cubicBezTo>
                    <a:pt x="30" y="194"/>
                    <a:pt x="28" y="191"/>
                    <a:pt x="28" y="190"/>
                  </a:cubicBezTo>
                  <a:cubicBezTo>
                    <a:pt x="28" y="173"/>
                    <a:pt x="51" y="179"/>
                    <a:pt x="60" y="173"/>
                  </a:cubicBezTo>
                  <a:cubicBezTo>
                    <a:pt x="55" y="169"/>
                    <a:pt x="46" y="167"/>
                    <a:pt x="46" y="160"/>
                  </a:cubicBezTo>
                  <a:cubicBezTo>
                    <a:pt x="46" y="154"/>
                    <a:pt x="52" y="155"/>
                    <a:pt x="57" y="155"/>
                  </a:cubicBezTo>
                  <a:cubicBezTo>
                    <a:pt x="71" y="155"/>
                    <a:pt x="75" y="163"/>
                    <a:pt x="84" y="167"/>
                  </a:cubicBezTo>
                  <a:cubicBezTo>
                    <a:pt x="91" y="167"/>
                    <a:pt x="91" y="167"/>
                    <a:pt x="91" y="167"/>
                  </a:cubicBezTo>
                  <a:cubicBezTo>
                    <a:pt x="85" y="161"/>
                    <a:pt x="72" y="156"/>
                    <a:pt x="72" y="146"/>
                  </a:cubicBezTo>
                  <a:cubicBezTo>
                    <a:pt x="65" y="146"/>
                    <a:pt x="65" y="146"/>
                    <a:pt x="65" y="146"/>
                  </a:cubicBezTo>
                  <a:cubicBezTo>
                    <a:pt x="63" y="147"/>
                    <a:pt x="63" y="147"/>
                    <a:pt x="61" y="149"/>
                  </a:cubicBezTo>
                  <a:cubicBezTo>
                    <a:pt x="54" y="149"/>
                    <a:pt x="54" y="149"/>
                    <a:pt x="54" y="149"/>
                  </a:cubicBezTo>
                  <a:cubicBezTo>
                    <a:pt x="54" y="144"/>
                    <a:pt x="54" y="144"/>
                    <a:pt x="54" y="144"/>
                  </a:cubicBezTo>
                  <a:cubicBezTo>
                    <a:pt x="58" y="136"/>
                    <a:pt x="61" y="131"/>
                    <a:pt x="68" y="129"/>
                  </a:cubicBezTo>
                  <a:cubicBezTo>
                    <a:pt x="78" y="126"/>
                    <a:pt x="91" y="130"/>
                    <a:pt x="91" y="117"/>
                  </a:cubicBezTo>
                  <a:cubicBezTo>
                    <a:pt x="91" y="103"/>
                    <a:pt x="62" y="103"/>
                    <a:pt x="62" y="96"/>
                  </a:cubicBezTo>
                  <a:cubicBezTo>
                    <a:pt x="62" y="91"/>
                    <a:pt x="68" y="92"/>
                    <a:pt x="73" y="92"/>
                  </a:cubicBezTo>
                  <a:cubicBezTo>
                    <a:pt x="68" y="92"/>
                    <a:pt x="67" y="90"/>
                    <a:pt x="66" y="87"/>
                  </a:cubicBezTo>
                  <a:cubicBezTo>
                    <a:pt x="68" y="86"/>
                    <a:pt x="71" y="87"/>
                    <a:pt x="73" y="87"/>
                  </a:cubicBezTo>
                  <a:cubicBezTo>
                    <a:pt x="78" y="87"/>
                    <a:pt x="87" y="85"/>
                    <a:pt x="96" y="88"/>
                  </a:cubicBezTo>
                  <a:cubicBezTo>
                    <a:pt x="107" y="91"/>
                    <a:pt x="111" y="104"/>
                    <a:pt x="123" y="103"/>
                  </a:cubicBezTo>
                  <a:cubicBezTo>
                    <a:pt x="121" y="100"/>
                    <a:pt x="107" y="92"/>
                    <a:pt x="107" y="89"/>
                  </a:cubicBezTo>
                  <a:cubicBezTo>
                    <a:pt x="107" y="87"/>
                    <a:pt x="109" y="86"/>
                    <a:pt x="110" y="85"/>
                  </a:cubicBezTo>
                  <a:cubicBezTo>
                    <a:pt x="132" y="85"/>
                    <a:pt x="132" y="85"/>
                    <a:pt x="132" y="85"/>
                  </a:cubicBezTo>
                  <a:cubicBezTo>
                    <a:pt x="140" y="81"/>
                    <a:pt x="147" y="79"/>
                    <a:pt x="153" y="72"/>
                  </a:cubicBezTo>
                  <a:cubicBezTo>
                    <a:pt x="146" y="72"/>
                    <a:pt x="146" y="72"/>
                    <a:pt x="146" y="72"/>
                  </a:cubicBezTo>
                  <a:cubicBezTo>
                    <a:pt x="137" y="79"/>
                    <a:pt x="127" y="82"/>
                    <a:pt x="113" y="82"/>
                  </a:cubicBezTo>
                  <a:cubicBezTo>
                    <a:pt x="105" y="82"/>
                    <a:pt x="102" y="79"/>
                    <a:pt x="98" y="79"/>
                  </a:cubicBezTo>
                  <a:cubicBezTo>
                    <a:pt x="95" y="79"/>
                    <a:pt x="93" y="83"/>
                    <a:pt x="89" y="83"/>
                  </a:cubicBezTo>
                  <a:cubicBezTo>
                    <a:pt x="81" y="83"/>
                    <a:pt x="69" y="80"/>
                    <a:pt x="72" y="75"/>
                  </a:cubicBezTo>
                  <a:cubicBezTo>
                    <a:pt x="66" y="75"/>
                    <a:pt x="66" y="75"/>
                    <a:pt x="66" y="75"/>
                  </a:cubicBezTo>
                  <a:cubicBezTo>
                    <a:pt x="63" y="77"/>
                    <a:pt x="61" y="79"/>
                    <a:pt x="57" y="79"/>
                  </a:cubicBezTo>
                  <a:cubicBezTo>
                    <a:pt x="48" y="79"/>
                    <a:pt x="36" y="74"/>
                    <a:pt x="33" y="70"/>
                  </a:cubicBezTo>
                  <a:cubicBezTo>
                    <a:pt x="36" y="68"/>
                    <a:pt x="39" y="65"/>
                    <a:pt x="44" y="65"/>
                  </a:cubicBezTo>
                  <a:cubicBezTo>
                    <a:pt x="36" y="65"/>
                    <a:pt x="27" y="65"/>
                    <a:pt x="24" y="65"/>
                  </a:cubicBezTo>
                  <a:cubicBezTo>
                    <a:pt x="29" y="54"/>
                    <a:pt x="40" y="55"/>
                    <a:pt x="51" y="51"/>
                  </a:cubicBezTo>
                  <a:cubicBezTo>
                    <a:pt x="47" y="51"/>
                    <a:pt x="46" y="51"/>
                    <a:pt x="42" y="51"/>
                  </a:cubicBezTo>
                  <a:cubicBezTo>
                    <a:pt x="34" y="51"/>
                    <a:pt x="33" y="58"/>
                    <a:pt x="25" y="58"/>
                  </a:cubicBezTo>
                  <a:cubicBezTo>
                    <a:pt x="23" y="58"/>
                    <a:pt x="18" y="55"/>
                    <a:pt x="17" y="55"/>
                  </a:cubicBezTo>
                  <a:cubicBezTo>
                    <a:pt x="21" y="51"/>
                    <a:pt x="24" y="49"/>
                    <a:pt x="29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3" y="48"/>
                    <a:pt x="11" y="50"/>
                    <a:pt x="10" y="51"/>
                  </a:cubicBezTo>
                  <a:cubicBezTo>
                    <a:pt x="8" y="51"/>
                    <a:pt x="3" y="51"/>
                    <a:pt x="0" y="51"/>
                  </a:cubicBezTo>
                  <a:cubicBezTo>
                    <a:pt x="3" y="40"/>
                    <a:pt x="31" y="35"/>
                    <a:pt x="44" y="35"/>
                  </a:cubicBezTo>
                  <a:cubicBezTo>
                    <a:pt x="49" y="35"/>
                    <a:pt x="52" y="35"/>
                    <a:pt x="53" y="35"/>
                  </a:cubicBezTo>
                  <a:cubicBezTo>
                    <a:pt x="55" y="35"/>
                    <a:pt x="57" y="33"/>
                    <a:pt x="57" y="31"/>
                  </a:cubicBezTo>
                  <a:cubicBezTo>
                    <a:pt x="71" y="31"/>
                    <a:pt x="65" y="21"/>
                    <a:pt x="74" y="21"/>
                  </a:cubicBezTo>
                  <a:cubicBezTo>
                    <a:pt x="82" y="21"/>
                    <a:pt x="99" y="30"/>
                    <a:pt x="103" y="31"/>
                  </a:cubicBezTo>
                  <a:cubicBezTo>
                    <a:pt x="107" y="21"/>
                    <a:pt x="112" y="11"/>
                    <a:pt x="125" y="11"/>
                  </a:cubicBezTo>
                  <a:cubicBezTo>
                    <a:pt x="132" y="11"/>
                    <a:pt x="128" y="15"/>
                    <a:pt x="134" y="10"/>
                  </a:cubicBezTo>
                  <a:cubicBezTo>
                    <a:pt x="136" y="6"/>
                    <a:pt x="139" y="5"/>
                    <a:pt x="144" y="5"/>
                  </a:cubicBezTo>
                  <a:cubicBezTo>
                    <a:pt x="167" y="5"/>
                    <a:pt x="171" y="5"/>
                    <a:pt x="194" y="5"/>
                  </a:cubicBezTo>
                  <a:cubicBezTo>
                    <a:pt x="195" y="3"/>
                    <a:pt x="197" y="2"/>
                    <a:pt x="199" y="2"/>
                  </a:cubicBezTo>
                  <a:cubicBezTo>
                    <a:pt x="207" y="2"/>
                    <a:pt x="209" y="7"/>
                    <a:pt x="216" y="7"/>
                  </a:cubicBezTo>
                  <a:cubicBezTo>
                    <a:pt x="222" y="7"/>
                    <a:pt x="224" y="0"/>
                    <a:pt x="230" y="0"/>
                  </a:cubicBezTo>
                  <a:cubicBezTo>
                    <a:pt x="236" y="0"/>
                    <a:pt x="239" y="3"/>
                    <a:pt x="243" y="3"/>
                  </a:cubicBezTo>
                  <a:cubicBezTo>
                    <a:pt x="248" y="3"/>
                    <a:pt x="251" y="3"/>
                    <a:pt x="255" y="3"/>
                  </a:cubicBezTo>
                  <a:cubicBezTo>
                    <a:pt x="265" y="3"/>
                    <a:pt x="303" y="1"/>
                    <a:pt x="31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1" name="Freeform 47"/>
            <p:cNvSpPr>
              <a:spLocks/>
            </p:cNvSpPr>
            <p:nvPr/>
          </p:nvSpPr>
          <p:spPr bwMode="auto">
            <a:xfrm>
              <a:off x="7073900" y="1085850"/>
              <a:ext cx="2809875" cy="2135188"/>
            </a:xfrm>
            <a:custGeom>
              <a:avLst/>
              <a:gdLst>
                <a:gd name="T0" fmla="*/ 277 w 748"/>
                <a:gd name="T1" fmla="*/ 367 h 568"/>
                <a:gd name="T2" fmla="*/ 264 w 748"/>
                <a:gd name="T3" fmla="*/ 355 h 568"/>
                <a:gd name="T4" fmla="*/ 225 w 748"/>
                <a:gd name="T5" fmla="*/ 331 h 568"/>
                <a:gd name="T6" fmla="*/ 212 w 748"/>
                <a:gd name="T7" fmla="*/ 298 h 568"/>
                <a:gd name="T8" fmla="*/ 108 w 748"/>
                <a:gd name="T9" fmla="*/ 216 h 568"/>
                <a:gd name="T10" fmla="*/ 72 w 748"/>
                <a:gd name="T11" fmla="*/ 220 h 568"/>
                <a:gd name="T12" fmla="*/ 42 w 748"/>
                <a:gd name="T13" fmla="*/ 214 h 568"/>
                <a:gd name="T14" fmla="*/ 18 w 748"/>
                <a:gd name="T15" fmla="*/ 200 h 568"/>
                <a:gd name="T16" fmla="*/ 50 w 748"/>
                <a:gd name="T17" fmla="*/ 187 h 568"/>
                <a:gd name="T18" fmla="*/ 63 w 748"/>
                <a:gd name="T19" fmla="*/ 178 h 568"/>
                <a:gd name="T20" fmla="*/ 0 w 748"/>
                <a:gd name="T21" fmla="*/ 163 h 568"/>
                <a:gd name="T22" fmla="*/ 83 w 748"/>
                <a:gd name="T23" fmla="*/ 139 h 568"/>
                <a:gd name="T24" fmla="*/ 70 w 748"/>
                <a:gd name="T25" fmla="*/ 100 h 568"/>
                <a:gd name="T26" fmla="*/ 142 w 748"/>
                <a:gd name="T27" fmla="*/ 58 h 568"/>
                <a:gd name="T28" fmla="*/ 234 w 748"/>
                <a:gd name="T29" fmla="*/ 54 h 568"/>
                <a:gd name="T30" fmla="*/ 257 w 748"/>
                <a:gd name="T31" fmla="*/ 52 h 568"/>
                <a:gd name="T32" fmla="*/ 271 w 748"/>
                <a:gd name="T33" fmla="*/ 37 h 568"/>
                <a:gd name="T34" fmla="*/ 305 w 748"/>
                <a:gd name="T35" fmla="*/ 35 h 568"/>
                <a:gd name="T36" fmla="*/ 351 w 748"/>
                <a:gd name="T37" fmla="*/ 14 h 568"/>
                <a:gd name="T38" fmla="*/ 387 w 748"/>
                <a:gd name="T39" fmla="*/ 12 h 568"/>
                <a:gd name="T40" fmla="*/ 527 w 748"/>
                <a:gd name="T41" fmla="*/ 0 h 568"/>
                <a:gd name="T42" fmla="*/ 587 w 748"/>
                <a:gd name="T43" fmla="*/ 47 h 568"/>
                <a:gd name="T44" fmla="*/ 563 w 748"/>
                <a:gd name="T45" fmla="*/ 74 h 568"/>
                <a:gd name="T46" fmla="*/ 596 w 748"/>
                <a:gd name="T47" fmla="*/ 100 h 568"/>
                <a:gd name="T48" fmla="*/ 676 w 748"/>
                <a:gd name="T49" fmla="*/ 64 h 568"/>
                <a:gd name="T50" fmla="*/ 722 w 748"/>
                <a:gd name="T51" fmla="*/ 50 h 568"/>
                <a:gd name="T52" fmla="*/ 694 w 748"/>
                <a:gd name="T53" fmla="*/ 93 h 568"/>
                <a:gd name="T54" fmla="*/ 683 w 748"/>
                <a:gd name="T55" fmla="*/ 112 h 568"/>
                <a:gd name="T56" fmla="*/ 646 w 748"/>
                <a:gd name="T57" fmla="*/ 148 h 568"/>
                <a:gd name="T58" fmla="*/ 669 w 748"/>
                <a:gd name="T59" fmla="*/ 175 h 568"/>
                <a:gd name="T60" fmla="*/ 650 w 748"/>
                <a:gd name="T61" fmla="*/ 200 h 568"/>
                <a:gd name="T62" fmla="*/ 661 w 748"/>
                <a:gd name="T63" fmla="*/ 232 h 568"/>
                <a:gd name="T64" fmla="*/ 665 w 748"/>
                <a:gd name="T65" fmla="*/ 256 h 568"/>
                <a:gd name="T66" fmla="*/ 626 w 748"/>
                <a:gd name="T67" fmla="*/ 291 h 568"/>
                <a:gd name="T68" fmla="*/ 630 w 748"/>
                <a:gd name="T69" fmla="*/ 301 h 568"/>
                <a:gd name="T70" fmla="*/ 594 w 748"/>
                <a:gd name="T71" fmla="*/ 293 h 568"/>
                <a:gd name="T72" fmla="*/ 626 w 748"/>
                <a:gd name="T73" fmla="*/ 353 h 568"/>
                <a:gd name="T74" fmla="*/ 589 w 748"/>
                <a:gd name="T75" fmla="*/ 342 h 568"/>
                <a:gd name="T76" fmla="*/ 609 w 748"/>
                <a:gd name="T77" fmla="*/ 371 h 568"/>
                <a:gd name="T78" fmla="*/ 512 w 748"/>
                <a:gd name="T79" fmla="*/ 402 h 568"/>
                <a:gd name="T80" fmla="*/ 477 w 748"/>
                <a:gd name="T81" fmla="*/ 439 h 568"/>
                <a:gd name="T82" fmla="*/ 438 w 748"/>
                <a:gd name="T83" fmla="*/ 444 h 568"/>
                <a:gd name="T84" fmla="*/ 398 w 748"/>
                <a:gd name="T85" fmla="*/ 479 h 568"/>
                <a:gd name="T86" fmla="*/ 379 w 748"/>
                <a:gd name="T87" fmla="*/ 517 h 568"/>
                <a:gd name="T88" fmla="*/ 357 w 748"/>
                <a:gd name="T89" fmla="*/ 564 h 568"/>
                <a:gd name="T90" fmla="*/ 309 w 748"/>
                <a:gd name="T91" fmla="*/ 553 h 568"/>
                <a:gd name="T92" fmla="*/ 267 w 748"/>
                <a:gd name="T93" fmla="*/ 493 h 568"/>
                <a:gd name="T94" fmla="*/ 253 w 748"/>
                <a:gd name="T95" fmla="*/ 469 h 568"/>
                <a:gd name="T96" fmla="*/ 234 w 748"/>
                <a:gd name="T97" fmla="*/ 433 h 568"/>
                <a:gd name="T98" fmla="*/ 251 w 748"/>
                <a:gd name="T99" fmla="*/ 398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48" h="568">
                  <a:moveTo>
                    <a:pt x="251" y="398"/>
                  </a:moveTo>
                  <a:cubicBezTo>
                    <a:pt x="258" y="395"/>
                    <a:pt x="258" y="395"/>
                    <a:pt x="264" y="397"/>
                  </a:cubicBezTo>
                  <a:cubicBezTo>
                    <a:pt x="266" y="384"/>
                    <a:pt x="273" y="380"/>
                    <a:pt x="277" y="367"/>
                  </a:cubicBezTo>
                  <a:cubicBezTo>
                    <a:pt x="263" y="363"/>
                    <a:pt x="231" y="361"/>
                    <a:pt x="230" y="349"/>
                  </a:cubicBezTo>
                  <a:cubicBezTo>
                    <a:pt x="234" y="347"/>
                    <a:pt x="234" y="349"/>
                    <a:pt x="237" y="349"/>
                  </a:cubicBezTo>
                  <a:cubicBezTo>
                    <a:pt x="247" y="349"/>
                    <a:pt x="253" y="355"/>
                    <a:pt x="264" y="355"/>
                  </a:cubicBezTo>
                  <a:cubicBezTo>
                    <a:pt x="268" y="355"/>
                    <a:pt x="268" y="351"/>
                    <a:pt x="268" y="349"/>
                  </a:cubicBezTo>
                  <a:cubicBezTo>
                    <a:pt x="254" y="344"/>
                    <a:pt x="251" y="324"/>
                    <a:pt x="236" y="324"/>
                  </a:cubicBezTo>
                  <a:cubicBezTo>
                    <a:pt x="232" y="324"/>
                    <a:pt x="231" y="331"/>
                    <a:pt x="225" y="331"/>
                  </a:cubicBezTo>
                  <a:cubicBezTo>
                    <a:pt x="217" y="331"/>
                    <a:pt x="213" y="330"/>
                    <a:pt x="213" y="324"/>
                  </a:cubicBezTo>
                  <a:cubicBezTo>
                    <a:pt x="213" y="314"/>
                    <a:pt x="223" y="315"/>
                    <a:pt x="223" y="305"/>
                  </a:cubicBezTo>
                  <a:cubicBezTo>
                    <a:pt x="223" y="299"/>
                    <a:pt x="216" y="298"/>
                    <a:pt x="212" y="298"/>
                  </a:cubicBezTo>
                  <a:cubicBezTo>
                    <a:pt x="212" y="291"/>
                    <a:pt x="212" y="291"/>
                    <a:pt x="212" y="291"/>
                  </a:cubicBezTo>
                  <a:cubicBezTo>
                    <a:pt x="200" y="254"/>
                    <a:pt x="169" y="216"/>
                    <a:pt x="121" y="216"/>
                  </a:cubicBezTo>
                  <a:cubicBezTo>
                    <a:pt x="113" y="216"/>
                    <a:pt x="111" y="216"/>
                    <a:pt x="108" y="216"/>
                  </a:cubicBezTo>
                  <a:cubicBezTo>
                    <a:pt x="102" y="216"/>
                    <a:pt x="99" y="221"/>
                    <a:pt x="94" y="221"/>
                  </a:cubicBezTo>
                  <a:cubicBezTo>
                    <a:pt x="90" y="221"/>
                    <a:pt x="86" y="218"/>
                    <a:pt x="80" y="218"/>
                  </a:cubicBezTo>
                  <a:cubicBezTo>
                    <a:pt x="76" y="218"/>
                    <a:pt x="74" y="219"/>
                    <a:pt x="72" y="220"/>
                  </a:cubicBezTo>
                  <a:cubicBezTo>
                    <a:pt x="73" y="221"/>
                    <a:pt x="75" y="223"/>
                    <a:pt x="76" y="223"/>
                  </a:cubicBezTo>
                  <a:cubicBezTo>
                    <a:pt x="73" y="226"/>
                    <a:pt x="74" y="224"/>
                    <a:pt x="70" y="224"/>
                  </a:cubicBezTo>
                  <a:cubicBezTo>
                    <a:pt x="61" y="224"/>
                    <a:pt x="47" y="221"/>
                    <a:pt x="42" y="214"/>
                  </a:cubicBezTo>
                  <a:cubicBezTo>
                    <a:pt x="46" y="211"/>
                    <a:pt x="49" y="211"/>
                    <a:pt x="51" y="207"/>
                  </a:cubicBezTo>
                  <a:cubicBezTo>
                    <a:pt x="44" y="204"/>
                    <a:pt x="39" y="200"/>
                    <a:pt x="33" y="200"/>
                  </a:cubicBezTo>
                  <a:cubicBezTo>
                    <a:pt x="24" y="200"/>
                    <a:pt x="26" y="203"/>
                    <a:pt x="18" y="200"/>
                  </a:cubicBezTo>
                  <a:cubicBezTo>
                    <a:pt x="19" y="193"/>
                    <a:pt x="28" y="191"/>
                    <a:pt x="31" y="191"/>
                  </a:cubicBezTo>
                  <a:cubicBezTo>
                    <a:pt x="36" y="191"/>
                    <a:pt x="39" y="191"/>
                    <a:pt x="42" y="191"/>
                  </a:cubicBezTo>
                  <a:cubicBezTo>
                    <a:pt x="46" y="191"/>
                    <a:pt x="48" y="190"/>
                    <a:pt x="50" y="187"/>
                  </a:cubicBezTo>
                  <a:cubicBezTo>
                    <a:pt x="75" y="187"/>
                    <a:pt x="75" y="187"/>
                    <a:pt x="75" y="187"/>
                  </a:cubicBezTo>
                  <a:cubicBezTo>
                    <a:pt x="79" y="184"/>
                    <a:pt x="79" y="183"/>
                    <a:pt x="80" y="178"/>
                  </a:cubicBezTo>
                  <a:cubicBezTo>
                    <a:pt x="63" y="178"/>
                    <a:pt x="63" y="178"/>
                    <a:pt x="63" y="178"/>
                  </a:cubicBezTo>
                  <a:cubicBezTo>
                    <a:pt x="62" y="180"/>
                    <a:pt x="61" y="182"/>
                    <a:pt x="59" y="182"/>
                  </a:cubicBezTo>
                  <a:cubicBezTo>
                    <a:pt x="52" y="182"/>
                    <a:pt x="49" y="182"/>
                    <a:pt x="43" y="182"/>
                  </a:cubicBezTo>
                  <a:cubicBezTo>
                    <a:pt x="42" y="182"/>
                    <a:pt x="0" y="170"/>
                    <a:pt x="0" y="163"/>
                  </a:cubicBezTo>
                  <a:cubicBezTo>
                    <a:pt x="0" y="150"/>
                    <a:pt x="15" y="155"/>
                    <a:pt x="25" y="152"/>
                  </a:cubicBezTo>
                  <a:cubicBezTo>
                    <a:pt x="32" y="149"/>
                    <a:pt x="37" y="144"/>
                    <a:pt x="46" y="142"/>
                  </a:cubicBezTo>
                  <a:cubicBezTo>
                    <a:pt x="57" y="138"/>
                    <a:pt x="73" y="144"/>
                    <a:pt x="83" y="139"/>
                  </a:cubicBezTo>
                  <a:cubicBezTo>
                    <a:pt x="90" y="134"/>
                    <a:pt x="94" y="126"/>
                    <a:pt x="94" y="115"/>
                  </a:cubicBezTo>
                  <a:cubicBezTo>
                    <a:pt x="87" y="115"/>
                    <a:pt x="62" y="115"/>
                    <a:pt x="62" y="107"/>
                  </a:cubicBezTo>
                  <a:cubicBezTo>
                    <a:pt x="62" y="103"/>
                    <a:pt x="68" y="101"/>
                    <a:pt x="70" y="100"/>
                  </a:cubicBezTo>
                  <a:cubicBezTo>
                    <a:pt x="85" y="95"/>
                    <a:pt x="105" y="85"/>
                    <a:pt x="114" y="76"/>
                  </a:cubicBezTo>
                  <a:cubicBezTo>
                    <a:pt x="117" y="79"/>
                    <a:pt x="121" y="80"/>
                    <a:pt x="125" y="80"/>
                  </a:cubicBezTo>
                  <a:cubicBezTo>
                    <a:pt x="140" y="80"/>
                    <a:pt x="128" y="60"/>
                    <a:pt x="142" y="58"/>
                  </a:cubicBezTo>
                  <a:cubicBezTo>
                    <a:pt x="160" y="56"/>
                    <a:pt x="166" y="51"/>
                    <a:pt x="183" y="51"/>
                  </a:cubicBezTo>
                  <a:cubicBezTo>
                    <a:pt x="195" y="48"/>
                    <a:pt x="204" y="41"/>
                    <a:pt x="216" y="41"/>
                  </a:cubicBezTo>
                  <a:cubicBezTo>
                    <a:pt x="223" y="41"/>
                    <a:pt x="226" y="54"/>
                    <a:pt x="234" y="54"/>
                  </a:cubicBezTo>
                  <a:cubicBezTo>
                    <a:pt x="234" y="51"/>
                    <a:pt x="232" y="49"/>
                    <a:pt x="232" y="46"/>
                  </a:cubicBezTo>
                  <a:cubicBezTo>
                    <a:pt x="236" y="41"/>
                    <a:pt x="236" y="41"/>
                    <a:pt x="236" y="41"/>
                  </a:cubicBezTo>
                  <a:cubicBezTo>
                    <a:pt x="241" y="50"/>
                    <a:pt x="248" y="49"/>
                    <a:pt x="257" y="52"/>
                  </a:cubicBezTo>
                  <a:cubicBezTo>
                    <a:pt x="259" y="52"/>
                    <a:pt x="264" y="52"/>
                    <a:pt x="264" y="52"/>
                  </a:cubicBezTo>
                  <a:cubicBezTo>
                    <a:pt x="262" y="49"/>
                    <a:pt x="260" y="46"/>
                    <a:pt x="260" y="43"/>
                  </a:cubicBezTo>
                  <a:cubicBezTo>
                    <a:pt x="260" y="37"/>
                    <a:pt x="267" y="37"/>
                    <a:pt x="271" y="37"/>
                  </a:cubicBezTo>
                  <a:cubicBezTo>
                    <a:pt x="289" y="37"/>
                    <a:pt x="299" y="47"/>
                    <a:pt x="310" y="52"/>
                  </a:cubicBezTo>
                  <a:cubicBezTo>
                    <a:pt x="330" y="52"/>
                    <a:pt x="330" y="52"/>
                    <a:pt x="330" y="52"/>
                  </a:cubicBezTo>
                  <a:cubicBezTo>
                    <a:pt x="323" y="49"/>
                    <a:pt x="305" y="43"/>
                    <a:pt x="305" y="35"/>
                  </a:cubicBezTo>
                  <a:cubicBezTo>
                    <a:pt x="305" y="28"/>
                    <a:pt x="319" y="30"/>
                    <a:pt x="322" y="29"/>
                  </a:cubicBezTo>
                  <a:cubicBezTo>
                    <a:pt x="319" y="26"/>
                    <a:pt x="316" y="26"/>
                    <a:pt x="314" y="23"/>
                  </a:cubicBezTo>
                  <a:cubicBezTo>
                    <a:pt x="326" y="17"/>
                    <a:pt x="336" y="14"/>
                    <a:pt x="351" y="14"/>
                  </a:cubicBezTo>
                  <a:cubicBezTo>
                    <a:pt x="361" y="14"/>
                    <a:pt x="368" y="14"/>
                    <a:pt x="378" y="17"/>
                  </a:cubicBezTo>
                  <a:cubicBezTo>
                    <a:pt x="387" y="17"/>
                    <a:pt x="387" y="17"/>
                    <a:pt x="387" y="17"/>
                  </a:cubicBezTo>
                  <a:cubicBezTo>
                    <a:pt x="387" y="12"/>
                    <a:pt x="387" y="12"/>
                    <a:pt x="387" y="12"/>
                  </a:cubicBezTo>
                  <a:cubicBezTo>
                    <a:pt x="393" y="11"/>
                    <a:pt x="398" y="12"/>
                    <a:pt x="404" y="12"/>
                  </a:cubicBezTo>
                  <a:cubicBezTo>
                    <a:pt x="425" y="12"/>
                    <a:pt x="442" y="0"/>
                    <a:pt x="464" y="0"/>
                  </a:cubicBezTo>
                  <a:cubicBezTo>
                    <a:pt x="489" y="0"/>
                    <a:pt x="506" y="0"/>
                    <a:pt x="527" y="0"/>
                  </a:cubicBezTo>
                  <a:cubicBezTo>
                    <a:pt x="553" y="0"/>
                    <a:pt x="572" y="16"/>
                    <a:pt x="593" y="25"/>
                  </a:cubicBezTo>
                  <a:cubicBezTo>
                    <a:pt x="605" y="30"/>
                    <a:pt x="620" y="27"/>
                    <a:pt x="631" y="29"/>
                  </a:cubicBezTo>
                  <a:cubicBezTo>
                    <a:pt x="629" y="45"/>
                    <a:pt x="599" y="43"/>
                    <a:pt x="587" y="47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9" y="58"/>
                    <a:pt x="572" y="49"/>
                    <a:pt x="580" y="52"/>
                  </a:cubicBezTo>
                  <a:cubicBezTo>
                    <a:pt x="579" y="56"/>
                    <a:pt x="560" y="74"/>
                    <a:pt x="563" y="74"/>
                  </a:cubicBezTo>
                  <a:cubicBezTo>
                    <a:pt x="574" y="74"/>
                    <a:pt x="600" y="49"/>
                    <a:pt x="615" y="49"/>
                  </a:cubicBezTo>
                  <a:cubicBezTo>
                    <a:pt x="623" y="49"/>
                    <a:pt x="626" y="56"/>
                    <a:pt x="626" y="62"/>
                  </a:cubicBezTo>
                  <a:cubicBezTo>
                    <a:pt x="626" y="66"/>
                    <a:pt x="597" y="96"/>
                    <a:pt x="596" y="100"/>
                  </a:cubicBezTo>
                  <a:cubicBezTo>
                    <a:pt x="607" y="97"/>
                    <a:pt x="630" y="68"/>
                    <a:pt x="636" y="63"/>
                  </a:cubicBezTo>
                  <a:cubicBezTo>
                    <a:pt x="648" y="63"/>
                    <a:pt x="666" y="63"/>
                    <a:pt x="666" y="63"/>
                  </a:cubicBezTo>
                  <a:cubicBezTo>
                    <a:pt x="666" y="63"/>
                    <a:pt x="674" y="65"/>
                    <a:pt x="676" y="64"/>
                  </a:cubicBezTo>
                  <a:cubicBezTo>
                    <a:pt x="684" y="61"/>
                    <a:pt x="685" y="59"/>
                    <a:pt x="692" y="56"/>
                  </a:cubicBezTo>
                  <a:cubicBezTo>
                    <a:pt x="713" y="56"/>
                    <a:pt x="713" y="56"/>
                    <a:pt x="713" y="56"/>
                  </a:cubicBezTo>
                  <a:cubicBezTo>
                    <a:pt x="714" y="50"/>
                    <a:pt x="717" y="50"/>
                    <a:pt x="722" y="50"/>
                  </a:cubicBezTo>
                  <a:cubicBezTo>
                    <a:pt x="727" y="50"/>
                    <a:pt x="748" y="60"/>
                    <a:pt x="748" y="65"/>
                  </a:cubicBezTo>
                  <a:cubicBezTo>
                    <a:pt x="748" y="70"/>
                    <a:pt x="739" y="74"/>
                    <a:pt x="737" y="75"/>
                  </a:cubicBezTo>
                  <a:cubicBezTo>
                    <a:pt x="722" y="80"/>
                    <a:pt x="713" y="93"/>
                    <a:pt x="694" y="93"/>
                  </a:cubicBezTo>
                  <a:cubicBezTo>
                    <a:pt x="699" y="95"/>
                    <a:pt x="699" y="95"/>
                    <a:pt x="703" y="93"/>
                  </a:cubicBezTo>
                  <a:cubicBezTo>
                    <a:pt x="703" y="105"/>
                    <a:pt x="691" y="105"/>
                    <a:pt x="683" y="107"/>
                  </a:cubicBezTo>
                  <a:cubicBezTo>
                    <a:pt x="686" y="113"/>
                    <a:pt x="683" y="108"/>
                    <a:pt x="683" y="112"/>
                  </a:cubicBezTo>
                  <a:cubicBezTo>
                    <a:pt x="683" y="119"/>
                    <a:pt x="672" y="121"/>
                    <a:pt x="664" y="123"/>
                  </a:cubicBezTo>
                  <a:cubicBezTo>
                    <a:pt x="664" y="128"/>
                    <a:pt x="664" y="128"/>
                    <a:pt x="664" y="130"/>
                  </a:cubicBezTo>
                  <a:cubicBezTo>
                    <a:pt x="664" y="139"/>
                    <a:pt x="654" y="142"/>
                    <a:pt x="646" y="148"/>
                  </a:cubicBezTo>
                  <a:cubicBezTo>
                    <a:pt x="641" y="152"/>
                    <a:pt x="641" y="163"/>
                    <a:pt x="639" y="167"/>
                  </a:cubicBezTo>
                  <a:cubicBezTo>
                    <a:pt x="643" y="169"/>
                    <a:pt x="647" y="167"/>
                    <a:pt x="652" y="167"/>
                  </a:cubicBezTo>
                  <a:cubicBezTo>
                    <a:pt x="659" y="167"/>
                    <a:pt x="665" y="172"/>
                    <a:pt x="669" y="175"/>
                  </a:cubicBezTo>
                  <a:cubicBezTo>
                    <a:pt x="667" y="176"/>
                    <a:pt x="664" y="178"/>
                    <a:pt x="661" y="178"/>
                  </a:cubicBezTo>
                  <a:cubicBezTo>
                    <a:pt x="663" y="185"/>
                    <a:pt x="680" y="183"/>
                    <a:pt x="680" y="193"/>
                  </a:cubicBezTo>
                  <a:cubicBezTo>
                    <a:pt x="680" y="204"/>
                    <a:pt x="657" y="200"/>
                    <a:pt x="650" y="200"/>
                  </a:cubicBezTo>
                  <a:cubicBezTo>
                    <a:pt x="645" y="200"/>
                    <a:pt x="641" y="203"/>
                    <a:pt x="641" y="206"/>
                  </a:cubicBezTo>
                  <a:cubicBezTo>
                    <a:pt x="641" y="214"/>
                    <a:pt x="649" y="214"/>
                    <a:pt x="655" y="214"/>
                  </a:cubicBezTo>
                  <a:cubicBezTo>
                    <a:pt x="655" y="223"/>
                    <a:pt x="661" y="226"/>
                    <a:pt x="661" y="232"/>
                  </a:cubicBezTo>
                  <a:cubicBezTo>
                    <a:pt x="661" y="236"/>
                    <a:pt x="659" y="239"/>
                    <a:pt x="661" y="242"/>
                  </a:cubicBezTo>
                  <a:cubicBezTo>
                    <a:pt x="654" y="242"/>
                    <a:pt x="647" y="242"/>
                    <a:pt x="647" y="248"/>
                  </a:cubicBezTo>
                  <a:cubicBezTo>
                    <a:pt x="647" y="255"/>
                    <a:pt x="660" y="255"/>
                    <a:pt x="665" y="256"/>
                  </a:cubicBezTo>
                  <a:cubicBezTo>
                    <a:pt x="662" y="263"/>
                    <a:pt x="654" y="267"/>
                    <a:pt x="645" y="268"/>
                  </a:cubicBezTo>
                  <a:cubicBezTo>
                    <a:pt x="645" y="271"/>
                    <a:pt x="647" y="274"/>
                    <a:pt x="650" y="275"/>
                  </a:cubicBezTo>
                  <a:cubicBezTo>
                    <a:pt x="647" y="288"/>
                    <a:pt x="629" y="282"/>
                    <a:pt x="626" y="291"/>
                  </a:cubicBezTo>
                  <a:cubicBezTo>
                    <a:pt x="621" y="288"/>
                    <a:pt x="616" y="286"/>
                    <a:pt x="612" y="281"/>
                  </a:cubicBezTo>
                  <a:cubicBezTo>
                    <a:pt x="606" y="281"/>
                    <a:pt x="606" y="281"/>
                    <a:pt x="606" y="281"/>
                  </a:cubicBezTo>
                  <a:cubicBezTo>
                    <a:pt x="610" y="293"/>
                    <a:pt x="630" y="289"/>
                    <a:pt x="630" y="301"/>
                  </a:cubicBezTo>
                  <a:cubicBezTo>
                    <a:pt x="630" y="306"/>
                    <a:pt x="629" y="313"/>
                    <a:pt x="623" y="313"/>
                  </a:cubicBezTo>
                  <a:cubicBezTo>
                    <a:pt x="616" y="313"/>
                    <a:pt x="602" y="302"/>
                    <a:pt x="599" y="293"/>
                  </a:cubicBezTo>
                  <a:cubicBezTo>
                    <a:pt x="596" y="294"/>
                    <a:pt x="595" y="293"/>
                    <a:pt x="594" y="293"/>
                  </a:cubicBezTo>
                  <a:cubicBezTo>
                    <a:pt x="594" y="300"/>
                    <a:pt x="594" y="300"/>
                    <a:pt x="594" y="300"/>
                  </a:cubicBezTo>
                  <a:cubicBezTo>
                    <a:pt x="609" y="316"/>
                    <a:pt x="637" y="323"/>
                    <a:pt x="637" y="348"/>
                  </a:cubicBezTo>
                  <a:cubicBezTo>
                    <a:pt x="637" y="353"/>
                    <a:pt x="630" y="353"/>
                    <a:pt x="626" y="353"/>
                  </a:cubicBezTo>
                  <a:cubicBezTo>
                    <a:pt x="605" y="353"/>
                    <a:pt x="609" y="331"/>
                    <a:pt x="592" y="331"/>
                  </a:cubicBezTo>
                  <a:cubicBezTo>
                    <a:pt x="589" y="331"/>
                    <a:pt x="587" y="333"/>
                    <a:pt x="585" y="331"/>
                  </a:cubicBezTo>
                  <a:cubicBezTo>
                    <a:pt x="585" y="337"/>
                    <a:pt x="589" y="339"/>
                    <a:pt x="589" y="342"/>
                  </a:cubicBezTo>
                  <a:cubicBezTo>
                    <a:pt x="589" y="346"/>
                    <a:pt x="582" y="347"/>
                    <a:pt x="580" y="348"/>
                  </a:cubicBezTo>
                  <a:cubicBezTo>
                    <a:pt x="580" y="361"/>
                    <a:pt x="619" y="359"/>
                    <a:pt x="628" y="362"/>
                  </a:cubicBezTo>
                  <a:cubicBezTo>
                    <a:pt x="621" y="367"/>
                    <a:pt x="617" y="368"/>
                    <a:pt x="609" y="371"/>
                  </a:cubicBezTo>
                  <a:cubicBezTo>
                    <a:pt x="595" y="375"/>
                    <a:pt x="590" y="388"/>
                    <a:pt x="578" y="391"/>
                  </a:cubicBezTo>
                  <a:cubicBezTo>
                    <a:pt x="562" y="397"/>
                    <a:pt x="549" y="395"/>
                    <a:pt x="533" y="402"/>
                  </a:cubicBezTo>
                  <a:cubicBezTo>
                    <a:pt x="512" y="402"/>
                    <a:pt x="512" y="402"/>
                    <a:pt x="512" y="402"/>
                  </a:cubicBezTo>
                  <a:cubicBezTo>
                    <a:pt x="508" y="405"/>
                    <a:pt x="503" y="406"/>
                    <a:pt x="503" y="410"/>
                  </a:cubicBezTo>
                  <a:cubicBezTo>
                    <a:pt x="493" y="418"/>
                    <a:pt x="493" y="418"/>
                    <a:pt x="493" y="418"/>
                  </a:cubicBezTo>
                  <a:cubicBezTo>
                    <a:pt x="484" y="424"/>
                    <a:pt x="484" y="433"/>
                    <a:pt x="477" y="439"/>
                  </a:cubicBezTo>
                  <a:cubicBezTo>
                    <a:pt x="469" y="448"/>
                    <a:pt x="454" y="446"/>
                    <a:pt x="445" y="453"/>
                  </a:cubicBezTo>
                  <a:cubicBezTo>
                    <a:pt x="438" y="453"/>
                    <a:pt x="438" y="453"/>
                    <a:pt x="438" y="453"/>
                  </a:cubicBezTo>
                  <a:cubicBezTo>
                    <a:pt x="438" y="444"/>
                    <a:pt x="438" y="444"/>
                    <a:pt x="438" y="444"/>
                  </a:cubicBezTo>
                  <a:cubicBezTo>
                    <a:pt x="432" y="446"/>
                    <a:pt x="433" y="451"/>
                    <a:pt x="429" y="455"/>
                  </a:cubicBezTo>
                  <a:cubicBezTo>
                    <a:pt x="420" y="464"/>
                    <a:pt x="397" y="460"/>
                    <a:pt x="397" y="474"/>
                  </a:cubicBezTo>
                  <a:cubicBezTo>
                    <a:pt x="397" y="476"/>
                    <a:pt x="398" y="477"/>
                    <a:pt x="398" y="479"/>
                  </a:cubicBezTo>
                  <a:cubicBezTo>
                    <a:pt x="396" y="480"/>
                    <a:pt x="394" y="482"/>
                    <a:pt x="394" y="484"/>
                  </a:cubicBezTo>
                  <a:cubicBezTo>
                    <a:pt x="394" y="487"/>
                    <a:pt x="400" y="489"/>
                    <a:pt x="400" y="494"/>
                  </a:cubicBezTo>
                  <a:cubicBezTo>
                    <a:pt x="400" y="509"/>
                    <a:pt x="379" y="504"/>
                    <a:pt x="379" y="517"/>
                  </a:cubicBezTo>
                  <a:cubicBezTo>
                    <a:pt x="379" y="524"/>
                    <a:pt x="378" y="536"/>
                    <a:pt x="379" y="541"/>
                  </a:cubicBezTo>
                  <a:cubicBezTo>
                    <a:pt x="369" y="545"/>
                    <a:pt x="374" y="568"/>
                    <a:pt x="363" y="568"/>
                  </a:cubicBezTo>
                  <a:cubicBezTo>
                    <a:pt x="360" y="568"/>
                    <a:pt x="358" y="566"/>
                    <a:pt x="357" y="564"/>
                  </a:cubicBezTo>
                  <a:cubicBezTo>
                    <a:pt x="352" y="564"/>
                    <a:pt x="351" y="567"/>
                    <a:pt x="349" y="567"/>
                  </a:cubicBezTo>
                  <a:cubicBezTo>
                    <a:pt x="338" y="567"/>
                    <a:pt x="339" y="547"/>
                    <a:pt x="328" y="547"/>
                  </a:cubicBezTo>
                  <a:cubicBezTo>
                    <a:pt x="322" y="547"/>
                    <a:pt x="315" y="552"/>
                    <a:pt x="309" y="553"/>
                  </a:cubicBezTo>
                  <a:cubicBezTo>
                    <a:pt x="306" y="543"/>
                    <a:pt x="302" y="546"/>
                    <a:pt x="295" y="541"/>
                  </a:cubicBezTo>
                  <a:cubicBezTo>
                    <a:pt x="292" y="539"/>
                    <a:pt x="293" y="533"/>
                    <a:pt x="292" y="532"/>
                  </a:cubicBezTo>
                  <a:cubicBezTo>
                    <a:pt x="283" y="525"/>
                    <a:pt x="267" y="505"/>
                    <a:pt x="267" y="493"/>
                  </a:cubicBezTo>
                  <a:cubicBezTo>
                    <a:pt x="267" y="487"/>
                    <a:pt x="270" y="487"/>
                    <a:pt x="273" y="484"/>
                  </a:cubicBezTo>
                  <a:cubicBezTo>
                    <a:pt x="267" y="476"/>
                    <a:pt x="264" y="487"/>
                    <a:pt x="257" y="483"/>
                  </a:cubicBezTo>
                  <a:cubicBezTo>
                    <a:pt x="255" y="481"/>
                    <a:pt x="254" y="473"/>
                    <a:pt x="253" y="469"/>
                  </a:cubicBezTo>
                  <a:cubicBezTo>
                    <a:pt x="250" y="460"/>
                    <a:pt x="238" y="456"/>
                    <a:pt x="238" y="444"/>
                  </a:cubicBezTo>
                  <a:cubicBezTo>
                    <a:pt x="238" y="439"/>
                    <a:pt x="241" y="437"/>
                    <a:pt x="243" y="433"/>
                  </a:cubicBezTo>
                  <a:cubicBezTo>
                    <a:pt x="240" y="431"/>
                    <a:pt x="237" y="431"/>
                    <a:pt x="234" y="433"/>
                  </a:cubicBezTo>
                  <a:cubicBezTo>
                    <a:pt x="234" y="423"/>
                    <a:pt x="234" y="423"/>
                    <a:pt x="234" y="423"/>
                  </a:cubicBezTo>
                  <a:cubicBezTo>
                    <a:pt x="240" y="415"/>
                    <a:pt x="243" y="406"/>
                    <a:pt x="251" y="399"/>
                  </a:cubicBezTo>
                  <a:lnTo>
                    <a:pt x="251" y="3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2" name="Freeform 48"/>
            <p:cNvSpPr>
              <a:spLocks/>
            </p:cNvSpPr>
            <p:nvPr/>
          </p:nvSpPr>
          <p:spPr bwMode="auto">
            <a:xfrm>
              <a:off x="7907338" y="2428875"/>
              <a:ext cx="134937" cy="88900"/>
            </a:xfrm>
            <a:custGeom>
              <a:avLst/>
              <a:gdLst>
                <a:gd name="T0" fmla="*/ 9 w 36"/>
                <a:gd name="T1" fmla="*/ 24 h 24"/>
                <a:gd name="T2" fmla="*/ 0 w 36"/>
                <a:gd name="T3" fmla="*/ 9 h 24"/>
                <a:gd name="T4" fmla="*/ 10 w 36"/>
                <a:gd name="T5" fmla="*/ 0 h 24"/>
                <a:gd name="T6" fmla="*/ 36 w 36"/>
                <a:gd name="T7" fmla="*/ 16 h 24"/>
                <a:gd name="T8" fmla="*/ 19 w 36"/>
                <a:gd name="T9" fmla="*/ 24 h 24"/>
                <a:gd name="T10" fmla="*/ 9 w 36"/>
                <a:gd name="T11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24">
                  <a:moveTo>
                    <a:pt x="9" y="24"/>
                  </a:moveTo>
                  <a:cubicBezTo>
                    <a:pt x="5" y="24"/>
                    <a:pt x="0" y="14"/>
                    <a:pt x="0" y="9"/>
                  </a:cubicBezTo>
                  <a:cubicBezTo>
                    <a:pt x="0" y="3"/>
                    <a:pt x="6" y="0"/>
                    <a:pt x="10" y="0"/>
                  </a:cubicBezTo>
                  <a:cubicBezTo>
                    <a:pt x="21" y="0"/>
                    <a:pt x="25" y="12"/>
                    <a:pt x="36" y="16"/>
                  </a:cubicBezTo>
                  <a:cubicBezTo>
                    <a:pt x="35" y="23"/>
                    <a:pt x="26" y="24"/>
                    <a:pt x="19" y="24"/>
                  </a:cubicBezTo>
                  <a:lnTo>
                    <a:pt x="9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3" name="Freeform 49"/>
            <p:cNvSpPr>
              <a:spLocks/>
            </p:cNvSpPr>
            <p:nvPr/>
          </p:nvSpPr>
          <p:spPr bwMode="auto">
            <a:xfrm>
              <a:off x="9582150" y="1970088"/>
              <a:ext cx="76200" cy="49213"/>
            </a:xfrm>
            <a:custGeom>
              <a:avLst/>
              <a:gdLst>
                <a:gd name="T0" fmla="*/ 6 w 20"/>
                <a:gd name="T1" fmla="*/ 13 h 13"/>
                <a:gd name="T2" fmla="*/ 0 w 20"/>
                <a:gd name="T3" fmla="*/ 6 h 13"/>
                <a:gd name="T4" fmla="*/ 4 w 20"/>
                <a:gd name="T5" fmla="*/ 0 h 13"/>
                <a:gd name="T6" fmla="*/ 12 w 20"/>
                <a:gd name="T7" fmla="*/ 0 h 13"/>
                <a:gd name="T8" fmla="*/ 12 w 20"/>
                <a:gd name="T9" fmla="*/ 6 h 13"/>
                <a:gd name="T10" fmla="*/ 20 w 20"/>
                <a:gd name="T11" fmla="*/ 6 h 13"/>
                <a:gd name="T12" fmla="*/ 6 w 20"/>
                <a:gd name="T1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3">
                  <a:moveTo>
                    <a:pt x="6" y="13"/>
                  </a:moveTo>
                  <a:cubicBezTo>
                    <a:pt x="3" y="13"/>
                    <a:pt x="0" y="8"/>
                    <a:pt x="0" y="6"/>
                  </a:cubicBezTo>
                  <a:cubicBezTo>
                    <a:pt x="0" y="3"/>
                    <a:pt x="3" y="2"/>
                    <a:pt x="4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3"/>
                    <a:pt x="12" y="4"/>
                    <a:pt x="12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17" y="7"/>
                    <a:pt x="10" y="13"/>
                    <a:pt x="6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4" name="Freeform 50"/>
            <p:cNvSpPr>
              <a:spLocks/>
            </p:cNvSpPr>
            <p:nvPr/>
          </p:nvSpPr>
          <p:spPr bwMode="auto">
            <a:xfrm>
              <a:off x="7708900" y="3784600"/>
              <a:ext cx="303212" cy="296863"/>
            </a:xfrm>
            <a:custGeom>
              <a:avLst/>
              <a:gdLst>
                <a:gd name="T0" fmla="*/ 4 w 81"/>
                <a:gd name="T1" fmla="*/ 66 h 79"/>
                <a:gd name="T2" fmla="*/ 0 w 81"/>
                <a:gd name="T3" fmla="*/ 62 h 79"/>
                <a:gd name="T4" fmla="*/ 7 w 81"/>
                <a:gd name="T5" fmla="*/ 54 h 79"/>
                <a:gd name="T6" fmla="*/ 7 w 81"/>
                <a:gd name="T7" fmla="*/ 51 h 79"/>
                <a:gd name="T8" fmla="*/ 4 w 81"/>
                <a:gd name="T9" fmla="*/ 49 h 79"/>
                <a:gd name="T10" fmla="*/ 27 w 81"/>
                <a:gd name="T11" fmla="*/ 13 h 79"/>
                <a:gd name="T12" fmla="*/ 41 w 81"/>
                <a:gd name="T13" fmla="*/ 0 h 79"/>
                <a:gd name="T14" fmla="*/ 44 w 81"/>
                <a:gd name="T15" fmla="*/ 4 h 79"/>
                <a:gd name="T16" fmla="*/ 32 w 81"/>
                <a:gd name="T17" fmla="*/ 27 h 79"/>
                <a:gd name="T18" fmla="*/ 32 w 81"/>
                <a:gd name="T19" fmla="*/ 31 h 79"/>
                <a:gd name="T20" fmla="*/ 38 w 81"/>
                <a:gd name="T21" fmla="*/ 27 h 79"/>
                <a:gd name="T22" fmla="*/ 45 w 81"/>
                <a:gd name="T23" fmla="*/ 29 h 79"/>
                <a:gd name="T24" fmla="*/ 43 w 81"/>
                <a:gd name="T25" fmla="*/ 32 h 79"/>
                <a:gd name="T26" fmla="*/ 43 w 81"/>
                <a:gd name="T27" fmla="*/ 35 h 79"/>
                <a:gd name="T28" fmla="*/ 51 w 81"/>
                <a:gd name="T29" fmla="*/ 35 h 79"/>
                <a:gd name="T30" fmla="*/ 51 w 81"/>
                <a:gd name="T31" fmla="*/ 38 h 79"/>
                <a:gd name="T32" fmla="*/ 56 w 81"/>
                <a:gd name="T33" fmla="*/ 36 h 79"/>
                <a:gd name="T34" fmla="*/ 69 w 81"/>
                <a:gd name="T35" fmla="*/ 36 h 79"/>
                <a:gd name="T36" fmla="*/ 68 w 81"/>
                <a:gd name="T37" fmla="*/ 50 h 79"/>
                <a:gd name="T38" fmla="*/ 73 w 81"/>
                <a:gd name="T39" fmla="*/ 49 h 79"/>
                <a:gd name="T40" fmla="*/ 69 w 81"/>
                <a:gd name="T41" fmla="*/ 56 h 79"/>
                <a:gd name="T42" fmla="*/ 72 w 81"/>
                <a:gd name="T43" fmla="*/ 62 h 79"/>
                <a:gd name="T44" fmla="*/ 78 w 81"/>
                <a:gd name="T45" fmla="*/ 60 h 79"/>
                <a:gd name="T46" fmla="*/ 81 w 81"/>
                <a:gd name="T47" fmla="*/ 69 h 79"/>
                <a:gd name="T48" fmla="*/ 74 w 81"/>
                <a:gd name="T49" fmla="*/ 79 h 79"/>
                <a:gd name="T50" fmla="*/ 70 w 81"/>
                <a:gd name="T51" fmla="*/ 74 h 79"/>
                <a:gd name="T52" fmla="*/ 66 w 81"/>
                <a:gd name="T53" fmla="*/ 73 h 79"/>
                <a:gd name="T54" fmla="*/ 62 w 81"/>
                <a:gd name="T55" fmla="*/ 62 h 79"/>
                <a:gd name="T56" fmla="*/ 49 w 81"/>
                <a:gd name="T57" fmla="*/ 73 h 79"/>
                <a:gd name="T58" fmla="*/ 47 w 81"/>
                <a:gd name="T59" fmla="*/ 73 h 79"/>
                <a:gd name="T60" fmla="*/ 51 w 81"/>
                <a:gd name="T61" fmla="*/ 66 h 79"/>
                <a:gd name="T62" fmla="*/ 39 w 81"/>
                <a:gd name="T63" fmla="*/ 65 h 79"/>
                <a:gd name="T64" fmla="*/ 31 w 81"/>
                <a:gd name="T65" fmla="*/ 67 h 79"/>
                <a:gd name="T66" fmla="*/ 17 w 81"/>
                <a:gd name="T67" fmla="*/ 64 h 79"/>
                <a:gd name="T68" fmla="*/ 4 w 81"/>
                <a:gd name="T69" fmla="*/ 6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1" h="79">
                  <a:moveTo>
                    <a:pt x="4" y="66"/>
                  </a:moveTo>
                  <a:cubicBezTo>
                    <a:pt x="2" y="66"/>
                    <a:pt x="0" y="63"/>
                    <a:pt x="0" y="62"/>
                  </a:cubicBezTo>
                  <a:cubicBezTo>
                    <a:pt x="0" y="60"/>
                    <a:pt x="7" y="54"/>
                    <a:pt x="7" y="54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1"/>
                    <a:pt x="4" y="50"/>
                    <a:pt x="4" y="49"/>
                  </a:cubicBezTo>
                  <a:cubicBezTo>
                    <a:pt x="16" y="43"/>
                    <a:pt x="21" y="23"/>
                    <a:pt x="27" y="13"/>
                  </a:cubicBezTo>
                  <a:cubicBezTo>
                    <a:pt x="31" y="8"/>
                    <a:pt x="34" y="0"/>
                    <a:pt x="41" y="0"/>
                  </a:cubicBezTo>
                  <a:cubicBezTo>
                    <a:pt x="42" y="0"/>
                    <a:pt x="44" y="3"/>
                    <a:pt x="44" y="4"/>
                  </a:cubicBezTo>
                  <a:cubicBezTo>
                    <a:pt x="44" y="14"/>
                    <a:pt x="34" y="19"/>
                    <a:pt x="32" y="27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5" y="30"/>
                    <a:pt x="35" y="27"/>
                    <a:pt x="38" y="27"/>
                  </a:cubicBezTo>
                  <a:cubicBezTo>
                    <a:pt x="41" y="27"/>
                    <a:pt x="44" y="28"/>
                    <a:pt x="45" y="29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8"/>
                    <a:pt x="51" y="38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61" y="37"/>
                    <a:pt x="67" y="37"/>
                    <a:pt x="69" y="36"/>
                  </a:cubicBezTo>
                  <a:cubicBezTo>
                    <a:pt x="69" y="40"/>
                    <a:pt x="68" y="44"/>
                    <a:pt x="68" y="50"/>
                  </a:cubicBezTo>
                  <a:cubicBezTo>
                    <a:pt x="69" y="49"/>
                    <a:pt x="72" y="49"/>
                    <a:pt x="73" y="49"/>
                  </a:cubicBezTo>
                  <a:cubicBezTo>
                    <a:pt x="73" y="53"/>
                    <a:pt x="69" y="54"/>
                    <a:pt x="69" y="56"/>
                  </a:cubicBezTo>
                  <a:cubicBezTo>
                    <a:pt x="69" y="58"/>
                    <a:pt x="72" y="59"/>
                    <a:pt x="72" y="62"/>
                  </a:cubicBezTo>
                  <a:cubicBezTo>
                    <a:pt x="76" y="62"/>
                    <a:pt x="75" y="62"/>
                    <a:pt x="78" y="60"/>
                  </a:cubicBezTo>
                  <a:cubicBezTo>
                    <a:pt x="78" y="65"/>
                    <a:pt x="81" y="65"/>
                    <a:pt x="81" y="69"/>
                  </a:cubicBezTo>
                  <a:cubicBezTo>
                    <a:pt x="81" y="74"/>
                    <a:pt x="78" y="79"/>
                    <a:pt x="74" y="79"/>
                  </a:cubicBezTo>
                  <a:cubicBezTo>
                    <a:pt x="71" y="79"/>
                    <a:pt x="70" y="76"/>
                    <a:pt x="70" y="74"/>
                  </a:cubicBezTo>
                  <a:cubicBezTo>
                    <a:pt x="68" y="74"/>
                    <a:pt x="68" y="73"/>
                    <a:pt x="66" y="73"/>
                  </a:cubicBezTo>
                  <a:cubicBezTo>
                    <a:pt x="63" y="73"/>
                    <a:pt x="65" y="65"/>
                    <a:pt x="62" y="62"/>
                  </a:cubicBezTo>
                  <a:cubicBezTo>
                    <a:pt x="58" y="67"/>
                    <a:pt x="54" y="73"/>
                    <a:pt x="49" y="73"/>
                  </a:cubicBezTo>
                  <a:cubicBezTo>
                    <a:pt x="48" y="73"/>
                    <a:pt x="47" y="74"/>
                    <a:pt x="47" y="73"/>
                  </a:cubicBezTo>
                  <a:cubicBezTo>
                    <a:pt x="47" y="69"/>
                    <a:pt x="50" y="69"/>
                    <a:pt x="51" y="66"/>
                  </a:cubicBezTo>
                  <a:cubicBezTo>
                    <a:pt x="47" y="66"/>
                    <a:pt x="41" y="69"/>
                    <a:pt x="39" y="65"/>
                  </a:cubicBezTo>
                  <a:cubicBezTo>
                    <a:pt x="36" y="66"/>
                    <a:pt x="34" y="67"/>
                    <a:pt x="31" y="67"/>
                  </a:cubicBezTo>
                  <a:cubicBezTo>
                    <a:pt x="25" y="67"/>
                    <a:pt x="22" y="64"/>
                    <a:pt x="17" y="64"/>
                  </a:cubicBezTo>
                  <a:cubicBezTo>
                    <a:pt x="11" y="64"/>
                    <a:pt x="9" y="66"/>
                    <a:pt x="4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5" name="Freeform 51"/>
            <p:cNvSpPr>
              <a:spLocks/>
            </p:cNvSpPr>
            <p:nvPr/>
          </p:nvSpPr>
          <p:spPr bwMode="auto">
            <a:xfrm>
              <a:off x="6645275" y="3690938"/>
              <a:ext cx="52387" cy="30163"/>
            </a:xfrm>
            <a:custGeom>
              <a:avLst/>
              <a:gdLst>
                <a:gd name="T0" fmla="*/ 0 w 14"/>
                <a:gd name="T1" fmla="*/ 0 h 8"/>
                <a:gd name="T2" fmla="*/ 14 w 14"/>
                <a:gd name="T3" fmla="*/ 8 h 8"/>
                <a:gd name="T4" fmla="*/ 12 w 14"/>
                <a:gd name="T5" fmla="*/ 8 h 8"/>
                <a:gd name="T6" fmla="*/ 0 w 14"/>
                <a:gd name="T7" fmla="*/ 3 h 8"/>
                <a:gd name="T8" fmla="*/ 0 w 14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8">
                  <a:moveTo>
                    <a:pt x="0" y="0"/>
                  </a:moveTo>
                  <a:cubicBezTo>
                    <a:pt x="7" y="0"/>
                    <a:pt x="14" y="2"/>
                    <a:pt x="14" y="8"/>
                  </a:cubicBezTo>
                  <a:cubicBezTo>
                    <a:pt x="14" y="8"/>
                    <a:pt x="13" y="8"/>
                    <a:pt x="12" y="8"/>
                  </a:cubicBezTo>
                  <a:cubicBezTo>
                    <a:pt x="8" y="8"/>
                    <a:pt x="2" y="6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6" name="Freeform 52"/>
            <p:cNvSpPr>
              <a:spLocks noEditPoints="1"/>
            </p:cNvSpPr>
            <p:nvPr/>
          </p:nvSpPr>
          <p:spPr bwMode="auto">
            <a:xfrm>
              <a:off x="2652713" y="2311400"/>
              <a:ext cx="5216525" cy="3811588"/>
            </a:xfrm>
            <a:custGeom>
              <a:avLst/>
              <a:gdLst>
                <a:gd name="T0" fmla="*/ 1332 w 1389"/>
                <a:gd name="T1" fmla="*/ 318 h 1014"/>
                <a:gd name="T2" fmla="*/ 1267 w 1389"/>
                <a:gd name="T3" fmla="*/ 251 h 1014"/>
                <a:gd name="T4" fmla="*/ 1106 w 1389"/>
                <a:gd name="T5" fmla="*/ 205 h 1014"/>
                <a:gd name="T6" fmla="*/ 1084 w 1389"/>
                <a:gd name="T7" fmla="*/ 398 h 1014"/>
                <a:gd name="T8" fmla="*/ 903 w 1389"/>
                <a:gd name="T9" fmla="*/ 271 h 1014"/>
                <a:gd name="T10" fmla="*/ 975 w 1389"/>
                <a:gd name="T11" fmla="*/ 167 h 1014"/>
                <a:gd name="T12" fmla="*/ 1025 w 1389"/>
                <a:gd name="T13" fmla="*/ 124 h 1014"/>
                <a:gd name="T14" fmla="*/ 1028 w 1389"/>
                <a:gd name="T15" fmla="*/ 46 h 1014"/>
                <a:gd name="T16" fmla="*/ 954 w 1389"/>
                <a:gd name="T17" fmla="*/ 76 h 1014"/>
                <a:gd name="T18" fmla="*/ 881 w 1389"/>
                <a:gd name="T19" fmla="*/ 16 h 1014"/>
                <a:gd name="T20" fmla="*/ 865 w 1389"/>
                <a:gd name="T21" fmla="*/ 76 h 1014"/>
                <a:gd name="T22" fmla="*/ 738 w 1389"/>
                <a:gd name="T23" fmla="*/ 105 h 1014"/>
                <a:gd name="T24" fmla="*/ 559 w 1389"/>
                <a:gd name="T25" fmla="*/ 48 h 1014"/>
                <a:gd name="T26" fmla="*/ 417 w 1389"/>
                <a:gd name="T27" fmla="*/ 54 h 1014"/>
                <a:gd name="T28" fmla="*/ 283 w 1389"/>
                <a:gd name="T29" fmla="*/ 45 h 1014"/>
                <a:gd name="T30" fmla="*/ 134 w 1389"/>
                <a:gd name="T31" fmla="*/ 14 h 1014"/>
                <a:gd name="T32" fmla="*/ 76 w 1389"/>
                <a:gd name="T33" fmla="*/ 129 h 1014"/>
                <a:gd name="T34" fmla="*/ 41 w 1389"/>
                <a:gd name="T35" fmla="*/ 161 h 1014"/>
                <a:gd name="T36" fmla="*/ 19 w 1389"/>
                <a:gd name="T37" fmla="*/ 216 h 1014"/>
                <a:gd name="T38" fmla="*/ 82 w 1389"/>
                <a:gd name="T39" fmla="*/ 271 h 1014"/>
                <a:gd name="T40" fmla="*/ 126 w 1389"/>
                <a:gd name="T41" fmla="*/ 293 h 1014"/>
                <a:gd name="T42" fmla="*/ 152 w 1389"/>
                <a:gd name="T43" fmla="*/ 288 h 1014"/>
                <a:gd name="T44" fmla="*/ 193 w 1389"/>
                <a:gd name="T45" fmla="*/ 260 h 1014"/>
                <a:gd name="T46" fmla="*/ 380 w 1389"/>
                <a:gd name="T47" fmla="*/ 279 h 1014"/>
                <a:gd name="T48" fmla="*/ 414 w 1389"/>
                <a:gd name="T49" fmla="*/ 304 h 1014"/>
                <a:gd name="T50" fmla="*/ 475 w 1389"/>
                <a:gd name="T51" fmla="*/ 365 h 1014"/>
                <a:gd name="T52" fmla="*/ 551 w 1389"/>
                <a:gd name="T53" fmla="*/ 457 h 1014"/>
                <a:gd name="T54" fmla="*/ 578 w 1389"/>
                <a:gd name="T55" fmla="*/ 641 h 1014"/>
                <a:gd name="T56" fmla="*/ 656 w 1389"/>
                <a:gd name="T57" fmla="*/ 751 h 1014"/>
                <a:gd name="T58" fmla="*/ 711 w 1389"/>
                <a:gd name="T59" fmla="*/ 800 h 1014"/>
                <a:gd name="T60" fmla="*/ 680 w 1389"/>
                <a:gd name="T61" fmla="*/ 716 h 1014"/>
                <a:gd name="T62" fmla="*/ 776 w 1389"/>
                <a:gd name="T63" fmla="*/ 837 h 1014"/>
                <a:gd name="T64" fmla="*/ 868 w 1389"/>
                <a:gd name="T65" fmla="*/ 903 h 1014"/>
                <a:gd name="T66" fmla="*/ 984 w 1389"/>
                <a:gd name="T67" fmla="*/ 938 h 1014"/>
                <a:gd name="T68" fmla="*/ 1043 w 1389"/>
                <a:gd name="T69" fmla="*/ 990 h 1014"/>
                <a:gd name="T70" fmla="*/ 1110 w 1389"/>
                <a:gd name="T71" fmla="*/ 1000 h 1014"/>
                <a:gd name="T72" fmla="*/ 1043 w 1389"/>
                <a:gd name="T73" fmla="*/ 938 h 1014"/>
                <a:gd name="T74" fmla="*/ 986 w 1389"/>
                <a:gd name="T75" fmla="*/ 869 h 1014"/>
                <a:gd name="T76" fmla="*/ 957 w 1389"/>
                <a:gd name="T77" fmla="*/ 846 h 1014"/>
                <a:gd name="T78" fmla="*/ 872 w 1389"/>
                <a:gd name="T79" fmla="*/ 827 h 1014"/>
                <a:gd name="T80" fmla="*/ 885 w 1389"/>
                <a:gd name="T81" fmla="*/ 736 h 1014"/>
                <a:gd name="T82" fmla="*/ 987 w 1389"/>
                <a:gd name="T83" fmla="*/ 710 h 1014"/>
                <a:gd name="T84" fmla="*/ 1086 w 1389"/>
                <a:gd name="T85" fmla="*/ 764 h 1014"/>
                <a:gd name="T86" fmla="*/ 1137 w 1389"/>
                <a:gd name="T87" fmla="*/ 644 h 1014"/>
                <a:gd name="T88" fmla="*/ 1136 w 1389"/>
                <a:gd name="T89" fmla="*/ 613 h 1014"/>
                <a:gd name="T90" fmla="*/ 1149 w 1389"/>
                <a:gd name="T91" fmla="*/ 585 h 1014"/>
                <a:gd name="T92" fmla="*/ 1168 w 1389"/>
                <a:gd name="T93" fmla="*/ 560 h 1014"/>
                <a:gd name="T94" fmla="*/ 1236 w 1389"/>
                <a:gd name="T95" fmla="*/ 509 h 1014"/>
                <a:gd name="T96" fmla="*/ 1286 w 1389"/>
                <a:gd name="T97" fmla="*/ 493 h 1014"/>
                <a:gd name="T98" fmla="*/ 1268 w 1389"/>
                <a:gd name="T99" fmla="*/ 451 h 1014"/>
                <a:gd name="T100" fmla="*/ 1389 w 1389"/>
                <a:gd name="T101" fmla="*/ 379 h 1014"/>
                <a:gd name="T102" fmla="*/ 998 w 1389"/>
                <a:gd name="T103" fmla="*/ 550 h 1014"/>
                <a:gd name="T104" fmla="*/ 999 w 1389"/>
                <a:gd name="T105" fmla="*/ 476 h 1014"/>
                <a:gd name="T106" fmla="*/ 936 w 1389"/>
                <a:gd name="T107" fmla="*/ 474 h 1014"/>
                <a:gd name="T108" fmla="*/ 1028 w 1389"/>
                <a:gd name="T109" fmla="*/ 471 h 1014"/>
                <a:gd name="T110" fmla="*/ 1042 w 1389"/>
                <a:gd name="T111" fmla="*/ 516 h 1014"/>
                <a:gd name="T112" fmla="*/ 1089 w 1389"/>
                <a:gd name="T113" fmla="*/ 539 h 1014"/>
                <a:gd name="T114" fmla="*/ 1089 w 1389"/>
                <a:gd name="T115" fmla="*/ 525 h 1014"/>
                <a:gd name="T116" fmla="*/ 1247 w 1389"/>
                <a:gd name="T117" fmla="*/ 498 h 1014"/>
                <a:gd name="T118" fmla="*/ 1245 w 1389"/>
                <a:gd name="T119" fmla="*/ 488 h 1014"/>
                <a:gd name="T120" fmla="*/ 1244 w 1389"/>
                <a:gd name="T121" fmla="*/ 476 h 1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89" h="1014">
                  <a:moveTo>
                    <a:pt x="1382" y="359"/>
                  </a:moveTo>
                  <a:cubicBezTo>
                    <a:pt x="1378" y="359"/>
                    <a:pt x="1383" y="354"/>
                    <a:pt x="1378" y="352"/>
                  </a:cubicBezTo>
                  <a:cubicBezTo>
                    <a:pt x="1378" y="347"/>
                    <a:pt x="1378" y="347"/>
                    <a:pt x="1378" y="347"/>
                  </a:cubicBezTo>
                  <a:cubicBezTo>
                    <a:pt x="1368" y="352"/>
                    <a:pt x="1347" y="360"/>
                    <a:pt x="1337" y="360"/>
                  </a:cubicBezTo>
                  <a:cubicBezTo>
                    <a:pt x="1336" y="360"/>
                    <a:pt x="1333" y="359"/>
                    <a:pt x="1333" y="358"/>
                  </a:cubicBezTo>
                  <a:cubicBezTo>
                    <a:pt x="1341" y="353"/>
                    <a:pt x="1365" y="350"/>
                    <a:pt x="1368" y="342"/>
                  </a:cubicBezTo>
                  <a:cubicBezTo>
                    <a:pt x="1368" y="340"/>
                    <a:pt x="1365" y="339"/>
                    <a:pt x="1364" y="337"/>
                  </a:cubicBezTo>
                  <a:cubicBezTo>
                    <a:pt x="1354" y="338"/>
                    <a:pt x="1332" y="333"/>
                    <a:pt x="1332" y="318"/>
                  </a:cubicBezTo>
                  <a:cubicBezTo>
                    <a:pt x="1332" y="317"/>
                    <a:pt x="1332" y="317"/>
                    <a:pt x="1332" y="317"/>
                  </a:cubicBezTo>
                  <a:cubicBezTo>
                    <a:pt x="1322" y="317"/>
                    <a:pt x="1316" y="311"/>
                    <a:pt x="1311" y="307"/>
                  </a:cubicBezTo>
                  <a:cubicBezTo>
                    <a:pt x="1313" y="305"/>
                    <a:pt x="1317" y="304"/>
                    <a:pt x="1317" y="299"/>
                  </a:cubicBezTo>
                  <a:cubicBezTo>
                    <a:pt x="1317" y="294"/>
                    <a:pt x="1313" y="291"/>
                    <a:pt x="1314" y="287"/>
                  </a:cubicBezTo>
                  <a:cubicBezTo>
                    <a:pt x="1310" y="285"/>
                    <a:pt x="1296" y="276"/>
                    <a:pt x="1300" y="268"/>
                  </a:cubicBezTo>
                  <a:cubicBezTo>
                    <a:pt x="1304" y="258"/>
                    <a:pt x="1286" y="256"/>
                    <a:pt x="1285" y="244"/>
                  </a:cubicBezTo>
                  <a:cubicBezTo>
                    <a:pt x="1283" y="244"/>
                    <a:pt x="1279" y="240"/>
                    <a:pt x="1277" y="239"/>
                  </a:cubicBezTo>
                  <a:cubicBezTo>
                    <a:pt x="1274" y="241"/>
                    <a:pt x="1267" y="245"/>
                    <a:pt x="1267" y="251"/>
                  </a:cubicBezTo>
                  <a:cubicBezTo>
                    <a:pt x="1267" y="257"/>
                    <a:pt x="1253" y="274"/>
                    <a:pt x="1242" y="274"/>
                  </a:cubicBezTo>
                  <a:cubicBezTo>
                    <a:pt x="1234" y="274"/>
                    <a:pt x="1233" y="264"/>
                    <a:pt x="1228" y="264"/>
                  </a:cubicBezTo>
                  <a:cubicBezTo>
                    <a:pt x="1220" y="264"/>
                    <a:pt x="1217" y="243"/>
                    <a:pt x="1216" y="233"/>
                  </a:cubicBezTo>
                  <a:cubicBezTo>
                    <a:pt x="1214" y="221"/>
                    <a:pt x="1191" y="230"/>
                    <a:pt x="1191" y="214"/>
                  </a:cubicBezTo>
                  <a:cubicBezTo>
                    <a:pt x="1179" y="212"/>
                    <a:pt x="1176" y="197"/>
                    <a:pt x="1164" y="197"/>
                  </a:cubicBezTo>
                  <a:cubicBezTo>
                    <a:pt x="1158" y="197"/>
                    <a:pt x="1158" y="202"/>
                    <a:pt x="1151" y="202"/>
                  </a:cubicBezTo>
                  <a:cubicBezTo>
                    <a:pt x="1139" y="202"/>
                    <a:pt x="1131" y="194"/>
                    <a:pt x="1119" y="194"/>
                  </a:cubicBezTo>
                  <a:cubicBezTo>
                    <a:pt x="1112" y="194"/>
                    <a:pt x="1106" y="197"/>
                    <a:pt x="1106" y="205"/>
                  </a:cubicBezTo>
                  <a:cubicBezTo>
                    <a:pt x="1106" y="209"/>
                    <a:pt x="1121" y="216"/>
                    <a:pt x="1107" y="225"/>
                  </a:cubicBezTo>
                  <a:cubicBezTo>
                    <a:pt x="1101" y="228"/>
                    <a:pt x="1115" y="238"/>
                    <a:pt x="1116" y="244"/>
                  </a:cubicBezTo>
                  <a:cubicBezTo>
                    <a:pt x="1117" y="257"/>
                    <a:pt x="1105" y="260"/>
                    <a:pt x="1099" y="263"/>
                  </a:cubicBezTo>
                  <a:cubicBezTo>
                    <a:pt x="1109" y="280"/>
                    <a:pt x="1124" y="285"/>
                    <a:pt x="1124" y="314"/>
                  </a:cubicBezTo>
                  <a:cubicBezTo>
                    <a:pt x="1124" y="322"/>
                    <a:pt x="1098" y="342"/>
                    <a:pt x="1090" y="343"/>
                  </a:cubicBezTo>
                  <a:cubicBezTo>
                    <a:pt x="1105" y="351"/>
                    <a:pt x="1099" y="375"/>
                    <a:pt x="1105" y="382"/>
                  </a:cubicBezTo>
                  <a:cubicBezTo>
                    <a:pt x="1103" y="385"/>
                    <a:pt x="1097" y="388"/>
                    <a:pt x="1097" y="393"/>
                  </a:cubicBezTo>
                  <a:cubicBezTo>
                    <a:pt x="1092" y="393"/>
                    <a:pt x="1088" y="401"/>
                    <a:pt x="1084" y="398"/>
                  </a:cubicBezTo>
                  <a:cubicBezTo>
                    <a:pt x="1073" y="389"/>
                    <a:pt x="1058" y="376"/>
                    <a:pt x="1058" y="363"/>
                  </a:cubicBezTo>
                  <a:cubicBezTo>
                    <a:pt x="1058" y="349"/>
                    <a:pt x="1060" y="338"/>
                    <a:pt x="1048" y="330"/>
                  </a:cubicBezTo>
                  <a:cubicBezTo>
                    <a:pt x="1020" y="330"/>
                    <a:pt x="1020" y="330"/>
                    <a:pt x="1020" y="330"/>
                  </a:cubicBezTo>
                  <a:cubicBezTo>
                    <a:pt x="1004" y="318"/>
                    <a:pt x="985" y="311"/>
                    <a:pt x="966" y="304"/>
                  </a:cubicBezTo>
                  <a:cubicBezTo>
                    <a:pt x="963" y="303"/>
                    <a:pt x="953" y="295"/>
                    <a:pt x="947" y="295"/>
                  </a:cubicBezTo>
                  <a:cubicBezTo>
                    <a:pt x="940" y="295"/>
                    <a:pt x="937" y="302"/>
                    <a:pt x="930" y="302"/>
                  </a:cubicBezTo>
                  <a:cubicBezTo>
                    <a:pt x="930" y="291"/>
                    <a:pt x="923" y="267"/>
                    <a:pt x="914" y="267"/>
                  </a:cubicBezTo>
                  <a:cubicBezTo>
                    <a:pt x="909" y="267"/>
                    <a:pt x="907" y="270"/>
                    <a:pt x="903" y="271"/>
                  </a:cubicBezTo>
                  <a:cubicBezTo>
                    <a:pt x="905" y="266"/>
                    <a:pt x="903" y="264"/>
                    <a:pt x="903" y="252"/>
                  </a:cubicBezTo>
                  <a:cubicBezTo>
                    <a:pt x="903" y="234"/>
                    <a:pt x="908" y="224"/>
                    <a:pt x="918" y="214"/>
                  </a:cubicBezTo>
                  <a:cubicBezTo>
                    <a:pt x="922" y="210"/>
                    <a:pt x="929" y="193"/>
                    <a:pt x="933" y="192"/>
                  </a:cubicBezTo>
                  <a:cubicBezTo>
                    <a:pt x="940" y="189"/>
                    <a:pt x="953" y="194"/>
                    <a:pt x="953" y="183"/>
                  </a:cubicBezTo>
                  <a:cubicBezTo>
                    <a:pt x="953" y="177"/>
                    <a:pt x="936" y="176"/>
                    <a:pt x="930" y="173"/>
                  </a:cubicBezTo>
                  <a:cubicBezTo>
                    <a:pt x="934" y="174"/>
                    <a:pt x="921" y="165"/>
                    <a:pt x="956" y="176"/>
                  </a:cubicBezTo>
                  <a:cubicBezTo>
                    <a:pt x="966" y="179"/>
                    <a:pt x="960" y="167"/>
                    <a:pt x="965" y="167"/>
                  </a:cubicBezTo>
                  <a:cubicBezTo>
                    <a:pt x="966" y="167"/>
                    <a:pt x="970" y="167"/>
                    <a:pt x="975" y="167"/>
                  </a:cubicBezTo>
                  <a:cubicBezTo>
                    <a:pt x="985" y="167"/>
                    <a:pt x="991" y="156"/>
                    <a:pt x="998" y="151"/>
                  </a:cubicBezTo>
                  <a:cubicBezTo>
                    <a:pt x="998" y="144"/>
                    <a:pt x="998" y="144"/>
                    <a:pt x="998" y="144"/>
                  </a:cubicBezTo>
                  <a:cubicBezTo>
                    <a:pt x="983" y="141"/>
                    <a:pt x="968" y="143"/>
                    <a:pt x="962" y="130"/>
                  </a:cubicBezTo>
                  <a:cubicBezTo>
                    <a:pt x="962" y="130"/>
                    <a:pt x="967" y="130"/>
                    <a:pt x="970" y="130"/>
                  </a:cubicBezTo>
                  <a:cubicBezTo>
                    <a:pt x="975" y="133"/>
                    <a:pt x="981" y="140"/>
                    <a:pt x="989" y="140"/>
                  </a:cubicBezTo>
                  <a:cubicBezTo>
                    <a:pt x="996" y="140"/>
                    <a:pt x="1009" y="130"/>
                    <a:pt x="1009" y="125"/>
                  </a:cubicBezTo>
                  <a:cubicBezTo>
                    <a:pt x="1009" y="123"/>
                    <a:pt x="1002" y="116"/>
                    <a:pt x="1006" y="116"/>
                  </a:cubicBezTo>
                  <a:cubicBezTo>
                    <a:pt x="1015" y="116"/>
                    <a:pt x="1019" y="124"/>
                    <a:pt x="1025" y="124"/>
                  </a:cubicBezTo>
                  <a:cubicBezTo>
                    <a:pt x="1029" y="124"/>
                    <a:pt x="1032" y="121"/>
                    <a:pt x="1039" y="121"/>
                  </a:cubicBezTo>
                  <a:cubicBezTo>
                    <a:pt x="1037" y="118"/>
                    <a:pt x="1039" y="111"/>
                    <a:pt x="1045" y="119"/>
                  </a:cubicBezTo>
                  <a:cubicBezTo>
                    <a:pt x="1048" y="123"/>
                    <a:pt x="1070" y="104"/>
                    <a:pt x="1070" y="98"/>
                  </a:cubicBezTo>
                  <a:cubicBezTo>
                    <a:pt x="1070" y="94"/>
                    <a:pt x="1060" y="90"/>
                    <a:pt x="1060" y="87"/>
                  </a:cubicBezTo>
                  <a:cubicBezTo>
                    <a:pt x="1060" y="84"/>
                    <a:pt x="1054" y="77"/>
                    <a:pt x="1068" y="71"/>
                  </a:cubicBezTo>
                  <a:cubicBezTo>
                    <a:pt x="1069" y="67"/>
                    <a:pt x="1068" y="67"/>
                    <a:pt x="1068" y="60"/>
                  </a:cubicBezTo>
                  <a:cubicBezTo>
                    <a:pt x="1054" y="60"/>
                    <a:pt x="1057" y="49"/>
                    <a:pt x="1039" y="49"/>
                  </a:cubicBezTo>
                  <a:cubicBezTo>
                    <a:pt x="1035" y="48"/>
                    <a:pt x="1032" y="46"/>
                    <a:pt x="1028" y="46"/>
                  </a:cubicBezTo>
                  <a:cubicBezTo>
                    <a:pt x="1023" y="46"/>
                    <a:pt x="1018" y="49"/>
                    <a:pt x="1018" y="55"/>
                  </a:cubicBezTo>
                  <a:cubicBezTo>
                    <a:pt x="1018" y="60"/>
                    <a:pt x="1024" y="62"/>
                    <a:pt x="1024" y="66"/>
                  </a:cubicBezTo>
                  <a:cubicBezTo>
                    <a:pt x="1024" y="71"/>
                    <a:pt x="1014" y="71"/>
                    <a:pt x="1012" y="75"/>
                  </a:cubicBezTo>
                  <a:cubicBezTo>
                    <a:pt x="1008" y="82"/>
                    <a:pt x="1010" y="88"/>
                    <a:pt x="1003" y="96"/>
                  </a:cubicBezTo>
                  <a:cubicBezTo>
                    <a:pt x="993" y="109"/>
                    <a:pt x="981" y="89"/>
                    <a:pt x="981" y="84"/>
                  </a:cubicBezTo>
                  <a:cubicBezTo>
                    <a:pt x="981" y="78"/>
                    <a:pt x="988" y="79"/>
                    <a:pt x="988" y="73"/>
                  </a:cubicBezTo>
                  <a:cubicBezTo>
                    <a:pt x="988" y="70"/>
                    <a:pt x="975" y="58"/>
                    <a:pt x="972" y="58"/>
                  </a:cubicBezTo>
                  <a:cubicBezTo>
                    <a:pt x="959" y="58"/>
                    <a:pt x="968" y="76"/>
                    <a:pt x="954" y="76"/>
                  </a:cubicBezTo>
                  <a:cubicBezTo>
                    <a:pt x="954" y="69"/>
                    <a:pt x="953" y="64"/>
                    <a:pt x="944" y="59"/>
                  </a:cubicBezTo>
                  <a:cubicBezTo>
                    <a:pt x="946" y="57"/>
                    <a:pt x="947" y="56"/>
                    <a:pt x="949" y="54"/>
                  </a:cubicBezTo>
                  <a:cubicBezTo>
                    <a:pt x="942" y="50"/>
                    <a:pt x="932" y="54"/>
                    <a:pt x="927" y="48"/>
                  </a:cubicBezTo>
                  <a:cubicBezTo>
                    <a:pt x="930" y="46"/>
                    <a:pt x="938" y="43"/>
                    <a:pt x="938" y="37"/>
                  </a:cubicBezTo>
                  <a:cubicBezTo>
                    <a:pt x="938" y="29"/>
                    <a:pt x="925" y="29"/>
                    <a:pt x="925" y="23"/>
                  </a:cubicBezTo>
                  <a:cubicBezTo>
                    <a:pt x="924" y="9"/>
                    <a:pt x="915" y="0"/>
                    <a:pt x="898" y="0"/>
                  </a:cubicBezTo>
                  <a:cubicBezTo>
                    <a:pt x="889" y="0"/>
                    <a:pt x="893" y="5"/>
                    <a:pt x="893" y="10"/>
                  </a:cubicBezTo>
                  <a:cubicBezTo>
                    <a:pt x="888" y="11"/>
                    <a:pt x="881" y="10"/>
                    <a:pt x="881" y="16"/>
                  </a:cubicBezTo>
                  <a:cubicBezTo>
                    <a:pt x="881" y="21"/>
                    <a:pt x="885" y="23"/>
                    <a:pt x="885" y="27"/>
                  </a:cubicBezTo>
                  <a:cubicBezTo>
                    <a:pt x="885" y="31"/>
                    <a:pt x="879" y="31"/>
                    <a:pt x="879" y="37"/>
                  </a:cubicBezTo>
                  <a:cubicBezTo>
                    <a:pt x="879" y="52"/>
                    <a:pt x="909" y="43"/>
                    <a:pt x="909" y="58"/>
                  </a:cubicBezTo>
                  <a:cubicBezTo>
                    <a:pt x="909" y="60"/>
                    <a:pt x="905" y="71"/>
                    <a:pt x="905" y="71"/>
                  </a:cubicBezTo>
                  <a:cubicBezTo>
                    <a:pt x="908" y="69"/>
                    <a:pt x="911" y="68"/>
                    <a:pt x="914" y="66"/>
                  </a:cubicBezTo>
                  <a:cubicBezTo>
                    <a:pt x="920" y="84"/>
                    <a:pt x="891" y="76"/>
                    <a:pt x="891" y="97"/>
                  </a:cubicBezTo>
                  <a:cubicBezTo>
                    <a:pt x="877" y="101"/>
                    <a:pt x="888" y="86"/>
                    <a:pt x="885" y="82"/>
                  </a:cubicBezTo>
                  <a:cubicBezTo>
                    <a:pt x="883" y="79"/>
                    <a:pt x="872" y="76"/>
                    <a:pt x="865" y="76"/>
                  </a:cubicBezTo>
                  <a:cubicBezTo>
                    <a:pt x="857" y="76"/>
                    <a:pt x="854" y="81"/>
                    <a:pt x="854" y="90"/>
                  </a:cubicBezTo>
                  <a:cubicBezTo>
                    <a:pt x="847" y="89"/>
                    <a:pt x="842" y="90"/>
                    <a:pt x="817" y="90"/>
                  </a:cubicBezTo>
                  <a:cubicBezTo>
                    <a:pt x="793" y="90"/>
                    <a:pt x="766" y="82"/>
                    <a:pt x="760" y="64"/>
                  </a:cubicBezTo>
                  <a:cubicBezTo>
                    <a:pt x="752" y="66"/>
                    <a:pt x="726" y="67"/>
                    <a:pt x="726" y="76"/>
                  </a:cubicBezTo>
                  <a:cubicBezTo>
                    <a:pt x="726" y="79"/>
                    <a:pt x="728" y="81"/>
                    <a:pt x="732" y="81"/>
                  </a:cubicBezTo>
                  <a:cubicBezTo>
                    <a:pt x="739" y="81"/>
                    <a:pt x="750" y="78"/>
                    <a:pt x="755" y="74"/>
                  </a:cubicBezTo>
                  <a:cubicBezTo>
                    <a:pt x="757" y="89"/>
                    <a:pt x="735" y="77"/>
                    <a:pt x="735" y="92"/>
                  </a:cubicBezTo>
                  <a:cubicBezTo>
                    <a:pt x="735" y="95"/>
                    <a:pt x="740" y="105"/>
                    <a:pt x="738" y="105"/>
                  </a:cubicBezTo>
                  <a:cubicBezTo>
                    <a:pt x="729" y="105"/>
                    <a:pt x="727" y="94"/>
                    <a:pt x="720" y="90"/>
                  </a:cubicBezTo>
                  <a:cubicBezTo>
                    <a:pt x="713" y="87"/>
                    <a:pt x="713" y="87"/>
                    <a:pt x="713" y="87"/>
                  </a:cubicBezTo>
                  <a:cubicBezTo>
                    <a:pt x="703" y="87"/>
                    <a:pt x="696" y="87"/>
                    <a:pt x="685" y="87"/>
                  </a:cubicBezTo>
                  <a:cubicBezTo>
                    <a:pt x="677" y="87"/>
                    <a:pt x="671" y="91"/>
                    <a:pt x="661" y="91"/>
                  </a:cubicBezTo>
                  <a:cubicBezTo>
                    <a:pt x="644" y="92"/>
                    <a:pt x="644" y="86"/>
                    <a:pt x="644" y="84"/>
                  </a:cubicBezTo>
                  <a:cubicBezTo>
                    <a:pt x="644" y="80"/>
                    <a:pt x="657" y="82"/>
                    <a:pt x="660" y="79"/>
                  </a:cubicBezTo>
                  <a:cubicBezTo>
                    <a:pt x="648" y="63"/>
                    <a:pt x="650" y="65"/>
                    <a:pt x="625" y="67"/>
                  </a:cubicBezTo>
                  <a:cubicBezTo>
                    <a:pt x="599" y="69"/>
                    <a:pt x="585" y="48"/>
                    <a:pt x="559" y="48"/>
                  </a:cubicBezTo>
                  <a:cubicBezTo>
                    <a:pt x="551" y="48"/>
                    <a:pt x="547" y="53"/>
                    <a:pt x="540" y="53"/>
                  </a:cubicBezTo>
                  <a:cubicBezTo>
                    <a:pt x="535" y="53"/>
                    <a:pt x="530" y="45"/>
                    <a:pt x="530" y="41"/>
                  </a:cubicBezTo>
                  <a:cubicBezTo>
                    <a:pt x="521" y="43"/>
                    <a:pt x="521" y="53"/>
                    <a:pt x="513" y="53"/>
                  </a:cubicBezTo>
                  <a:cubicBezTo>
                    <a:pt x="504" y="53"/>
                    <a:pt x="492" y="33"/>
                    <a:pt x="490" y="33"/>
                  </a:cubicBezTo>
                  <a:cubicBezTo>
                    <a:pt x="481" y="33"/>
                    <a:pt x="484" y="46"/>
                    <a:pt x="475" y="46"/>
                  </a:cubicBezTo>
                  <a:cubicBezTo>
                    <a:pt x="472" y="46"/>
                    <a:pt x="469" y="43"/>
                    <a:pt x="467" y="40"/>
                  </a:cubicBezTo>
                  <a:cubicBezTo>
                    <a:pt x="454" y="43"/>
                    <a:pt x="449" y="44"/>
                    <a:pt x="437" y="48"/>
                  </a:cubicBezTo>
                  <a:cubicBezTo>
                    <a:pt x="432" y="49"/>
                    <a:pt x="420" y="58"/>
                    <a:pt x="417" y="54"/>
                  </a:cubicBezTo>
                  <a:cubicBezTo>
                    <a:pt x="405" y="43"/>
                    <a:pt x="407" y="57"/>
                    <a:pt x="403" y="57"/>
                  </a:cubicBezTo>
                  <a:cubicBezTo>
                    <a:pt x="375" y="58"/>
                    <a:pt x="394" y="69"/>
                    <a:pt x="390" y="69"/>
                  </a:cubicBezTo>
                  <a:cubicBezTo>
                    <a:pt x="380" y="69"/>
                    <a:pt x="360" y="66"/>
                    <a:pt x="342" y="55"/>
                  </a:cubicBezTo>
                  <a:cubicBezTo>
                    <a:pt x="341" y="55"/>
                    <a:pt x="336" y="51"/>
                    <a:pt x="336" y="50"/>
                  </a:cubicBezTo>
                  <a:cubicBezTo>
                    <a:pt x="333" y="52"/>
                    <a:pt x="335" y="51"/>
                    <a:pt x="331" y="50"/>
                  </a:cubicBezTo>
                  <a:cubicBezTo>
                    <a:pt x="331" y="50"/>
                    <a:pt x="331" y="50"/>
                    <a:pt x="331" y="50"/>
                  </a:cubicBezTo>
                  <a:cubicBezTo>
                    <a:pt x="320" y="47"/>
                    <a:pt x="316" y="41"/>
                    <a:pt x="303" y="41"/>
                  </a:cubicBezTo>
                  <a:cubicBezTo>
                    <a:pt x="295" y="41"/>
                    <a:pt x="291" y="45"/>
                    <a:pt x="283" y="45"/>
                  </a:cubicBezTo>
                  <a:cubicBezTo>
                    <a:pt x="269" y="45"/>
                    <a:pt x="242" y="42"/>
                    <a:pt x="233" y="34"/>
                  </a:cubicBezTo>
                  <a:cubicBezTo>
                    <a:pt x="200" y="34"/>
                    <a:pt x="200" y="34"/>
                    <a:pt x="200" y="34"/>
                  </a:cubicBezTo>
                  <a:cubicBezTo>
                    <a:pt x="194" y="31"/>
                    <a:pt x="192" y="28"/>
                    <a:pt x="187" y="25"/>
                  </a:cubicBezTo>
                  <a:cubicBezTo>
                    <a:pt x="165" y="25"/>
                    <a:pt x="165" y="25"/>
                    <a:pt x="165" y="25"/>
                  </a:cubicBezTo>
                  <a:cubicBezTo>
                    <a:pt x="161" y="24"/>
                    <a:pt x="160" y="22"/>
                    <a:pt x="155" y="21"/>
                  </a:cubicBezTo>
                  <a:cubicBezTo>
                    <a:pt x="153" y="24"/>
                    <a:pt x="148" y="27"/>
                    <a:pt x="144" y="26"/>
                  </a:cubicBezTo>
                  <a:cubicBezTo>
                    <a:pt x="145" y="24"/>
                    <a:pt x="146" y="23"/>
                    <a:pt x="148" y="21"/>
                  </a:cubicBezTo>
                  <a:cubicBezTo>
                    <a:pt x="142" y="19"/>
                    <a:pt x="140" y="14"/>
                    <a:pt x="134" y="14"/>
                  </a:cubicBezTo>
                  <a:cubicBezTo>
                    <a:pt x="127" y="14"/>
                    <a:pt x="123" y="24"/>
                    <a:pt x="116" y="26"/>
                  </a:cubicBezTo>
                  <a:cubicBezTo>
                    <a:pt x="110" y="28"/>
                    <a:pt x="106" y="25"/>
                    <a:pt x="100" y="27"/>
                  </a:cubicBezTo>
                  <a:cubicBezTo>
                    <a:pt x="76" y="34"/>
                    <a:pt x="57" y="51"/>
                    <a:pt x="44" y="69"/>
                  </a:cubicBezTo>
                  <a:cubicBezTo>
                    <a:pt x="20" y="69"/>
                    <a:pt x="20" y="69"/>
                    <a:pt x="20" y="69"/>
                  </a:cubicBezTo>
                  <a:cubicBezTo>
                    <a:pt x="19" y="70"/>
                    <a:pt x="13" y="81"/>
                    <a:pt x="13" y="81"/>
                  </a:cubicBezTo>
                  <a:cubicBezTo>
                    <a:pt x="13" y="84"/>
                    <a:pt x="31" y="87"/>
                    <a:pt x="36" y="90"/>
                  </a:cubicBezTo>
                  <a:cubicBezTo>
                    <a:pt x="41" y="93"/>
                    <a:pt x="46" y="106"/>
                    <a:pt x="49" y="108"/>
                  </a:cubicBezTo>
                  <a:cubicBezTo>
                    <a:pt x="62" y="114"/>
                    <a:pt x="71" y="115"/>
                    <a:pt x="76" y="129"/>
                  </a:cubicBezTo>
                  <a:cubicBezTo>
                    <a:pt x="70" y="130"/>
                    <a:pt x="69" y="129"/>
                    <a:pt x="63" y="129"/>
                  </a:cubicBezTo>
                  <a:cubicBezTo>
                    <a:pt x="54" y="129"/>
                    <a:pt x="47" y="133"/>
                    <a:pt x="47" y="119"/>
                  </a:cubicBezTo>
                  <a:cubicBezTo>
                    <a:pt x="39" y="119"/>
                    <a:pt x="39" y="119"/>
                    <a:pt x="39" y="119"/>
                  </a:cubicBezTo>
                  <a:cubicBezTo>
                    <a:pt x="29" y="126"/>
                    <a:pt x="11" y="131"/>
                    <a:pt x="0" y="138"/>
                  </a:cubicBezTo>
                  <a:cubicBezTo>
                    <a:pt x="2" y="142"/>
                    <a:pt x="6" y="145"/>
                    <a:pt x="13" y="145"/>
                  </a:cubicBezTo>
                  <a:cubicBezTo>
                    <a:pt x="13" y="146"/>
                    <a:pt x="12" y="148"/>
                    <a:pt x="12" y="149"/>
                  </a:cubicBezTo>
                  <a:cubicBezTo>
                    <a:pt x="12" y="153"/>
                    <a:pt x="17" y="155"/>
                    <a:pt x="18" y="161"/>
                  </a:cubicBezTo>
                  <a:cubicBezTo>
                    <a:pt x="21" y="161"/>
                    <a:pt x="32" y="161"/>
                    <a:pt x="41" y="161"/>
                  </a:cubicBezTo>
                  <a:cubicBezTo>
                    <a:pt x="47" y="160"/>
                    <a:pt x="50" y="164"/>
                    <a:pt x="59" y="164"/>
                  </a:cubicBezTo>
                  <a:cubicBezTo>
                    <a:pt x="68" y="164"/>
                    <a:pt x="71" y="157"/>
                    <a:pt x="78" y="157"/>
                  </a:cubicBezTo>
                  <a:cubicBezTo>
                    <a:pt x="80" y="157"/>
                    <a:pt x="80" y="157"/>
                    <a:pt x="84" y="157"/>
                  </a:cubicBezTo>
                  <a:cubicBezTo>
                    <a:pt x="84" y="164"/>
                    <a:pt x="84" y="164"/>
                    <a:pt x="84" y="164"/>
                  </a:cubicBezTo>
                  <a:cubicBezTo>
                    <a:pt x="81" y="162"/>
                    <a:pt x="82" y="161"/>
                    <a:pt x="78" y="164"/>
                  </a:cubicBezTo>
                  <a:cubicBezTo>
                    <a:pt x="78" y="165"/>
                    <a:pt x="85" y="171"/>
                    <a:pt x="85" y="174"/>
                  </a:cubicBezTo>
                  <a:cubicBezTo>
                    <a:pt x="85" y="180"/>
                    <a:pt x="56" y="192"/>
                    <a:pt x="52" y="192"/>
                  </a:cubicBezTo>
                  <a:cubicBezTo>
                    <a:pt x="42" y="192"/>
                    <a:pt x="19" y="203"/>
                    <a:pt x="19" y="216"/>
                  </a:cubicBezTo>
                  <a:cubicBezTo>
                    <a:pt x="19" y="223"/>
                    <a:pt x="33" y="225"/>
                    <a:pt x="36" y="235"/>
                  </a:cubicBezTo>
                  <a:cubicBezTo>
                    <a:pt x="34" y="235"/>
                    <a:pt x="32" y="236"/>
                    <a:pt x="30" y="236"/>
                  </a:cubicBezTo>
                  <a:cubicBezTo>
                    <a:pt x="33" y="240"/>
                    <a:pt x="53" y="256"/>
                    <a:pt x="59" y="256"/>
                  </a:cubicBezTo>
                  <a:cubicBezTo>
                    <a:pt x="61" y="256"/>
                    <a:pt x="64" y="249"/>
                    <a:pt x="68" y="249"/>
                  </a:cubicBezTo>
                  <a:cubicBezTo>
                    <a:pt x="72" y="249"/>
                    <a:pt x="71" y="254"/>
                    <a:pt x="71" y="255"/>
                  </a:cubicBezTo>
                  <a:cubicBezTo>
                    <a:pt x="71" y="259"/>
                    <a:pt x="71" y="259"/>
                    <a:pt x="71" y="264"/>
                  </a:cubicBezTo>
                  <a:cubicBezTo>
                    <a:pt x="71" y="267"/>
                    <a:pt x="73" y="275"/>
                    <a:pt x="76" y="275"/>
                  </a:cubicBezTo>
                  <a:cubicBezTo>
                    <a:pt x="77" y="275"/>
                    <a:pt x="79" y="271"/>
                    <a:pt x="82" y="271"/>
                  </a:cubicBezTo>
                  <a:cubicBezTo>
                    <a:pt x="84" y="271"/>
                    <a:pt x="83" y="271"/>
                    <a:pt x="87" y="271"/>
                  </a:cubicBezTo>
                  <a:cubicBezTo>
                    <a:pt x="87" y="270"/>
                    <a:pt x="87" y="267"/>
                    <a:pt x="88" y="265"/>
                  </a:cubicBezTo>
                  <a:cubicBezTo>
                    <a:pt x="95" y="270"/>
                    <a:pt x="98" y="273"/>
                    <a:pt x="109" y="277"/>
                  </a:cubicBezTo>
                  <a:cubicBezTo>
                    <a:pt x="109" y="274"/>
                    <a:pt x="110" y="273"/>
                    <a:pt x="112" y="269"/>
                  </a:cubicBezTo>
                  <a:cubicBezTo>
                    <a:pt x="116" y="270"/>
                    <a:pt x="118" y="273"/>
                    <a:pt x="124" y="273"/>
                  </a:cubicBezTo>
                  <a:cubicBezTo>
                    <a:pt x="130" y="273"/>
                    <a:pt x="133" y="270"/>
                    <a:pt x="140" y="267"/>
                  </a:cubicBezTo>
                  <a:cubicBezTo>
                    <a:pt x="146" y="267"/>
                    <a:pt x="146" y="267"/>
                    <a:pt x="146" y="267"/>
                  </a:cubicBezTo>
                  <a:cubicBezTo>
                    <a:pt x="136" y="274"/>
                    <a:pt x="136" y="287"/>
                    <a:pt x="126" y="293"/>
                  </a:cubicBezTo>
                  <a:cubicBezTo>
                    <a:pt x="115" y="300"/>
                    <a:pt x="98" y="308"/>
                    <a:pt x="91" y="317"/>
                  </a:cubicBezTo>
                  <a:cubicBezTo>
                    <a:pt x="86" y="324"/>
                    <a:pt x="77" y="319"/>
                    <a:pt x="70" y="324"/>
                  </a:cubicBezTo>
                  <a:cubicBezTo>
                    <a:pt x="65" y="326"/>
                    <a:pt x="61" y="335"/>
                    <a:pt x="56" y="338"/>
                  </a:cubicBezTo>
                  <a:cubicBezTo>
                    <a:pt x="49" y="342"/>
                    <a:pt x="40" y="339"/>
                    <a:pt x="35" y="347"/>
                  </a:cubicBezTo>
                  <a:cubicBezTo>
                    <a:pt x="53" y="352"/>
                    <a:pt x="62" y="334"/>
                    <a:pt x="78" y="332"/>
                  </a:cubicBezTo>
                  <a:cubicBezTo>
                    <a:pt x="90" y="330"/>
                    <a:pt x="106" y="325"/>
                    <a:pt x="113" y="318"/>
                  </a:cubicBezTo>
                  <a:cubicBezTo>
                    <a:pt x="120" y="311"/>
                    <a:pt x="134" y="307"/>
                    <a:pt x="141" y="299"/>
                  </a:cubicBezTo>
                  <a:cubicBezTo>
                    <a:pt x="144" y="294"/>
                    <a:pt x="146" y="290"/>
                    <a:pt x="152" y="288"/>
                  </a:cubicBezTo>
                  <a:cubicBezTo>
                    <a:pt x="162" y="284"/>
                    <a:pt x="172" y="280"/>
                    <a:pt x="172" y="270"/>
                  </a:cubicBezTo>
                  <a:cubicBezTo>
                    <a:pt x="172" y="268"/>
                    <a:pt x="172" y="266"/>
                    <a:pt x="172" y="264"/>
                  </a:cubicBezTo>
                  <a:cubicBezTo>
                    <a:pt x="172" y="250"/>
                    <a:pt x="200" y="226"/>
                    <a:pt x="211" y="226"/>
                  </a:cubicBezTo>
                  <a:cubicBezTo>
                    <a:pt x="213" y="226"/>
                    <a:pt x="212" y="226"/>
                    <a:pt x="216" y="226"/>
                  </a:cubicBezTo>
                  <a:cubicBezTo>
                    <a:pt x="216" y="227"/>
                    <a:pt x="216" y="229"/>
                    <a:pt x="216" y="230"/>
                  </a:cubicBezTo>
                  <a:cubicBezTo>
                    <a:pt x="203" y="234"/>
                    <a:pt x="196" y="241"/>
                    <a:pt x="196" y="251"/>
                  </a:cubicBezTo>
                  <a:cubicBezTo>
                    <a:pt x="196" y="253"/>
                    <a:pt x="195" y="253"/>
                    <a:pt x="197" y="256"/>
                  </a:cubicBezTo>
                  <a:cubicBezTo>
                    <a:pt x="196" y="256"/>
                    <a:pt x="193" y="257"/>
                    <a:pt x="193" y="260"/>
                  </a:cubicBezTo>
                  <a:cubicBezTo>
                    <a:pt x="193" y="261"/>
                    <a:pt x="196" y="263"/>
                    <a:pt x="198" y="263"/>
                  </a:cubicBezTo>
                  <a:cubicBezTo>
                    <a:pt x="208" y="263"/>
                    <a:pt x="236" y="247"/>
                    <a:pt x="241" y="238"/>
                  </a:cubicBezTo>
                  <a:cubicBezTo>
                    <a:pt x="239" y="236"/>
                    <a:pt x="238" y="235"/>
                    <a:pt x="237" y="232"/>
                  </a:cubicBezTo>
                  <a:cubicBezTo>
                    <a:pt x="241" y="230"/>
                    <a:pt x="250" y="228"/>
                    <a:pt x="255" y="226"/>
                  </a:cubicBezTo>
                  <a:cubicBezTo>
                    <a:pt x="262" y="241"/>
                    <a:pt x="281" y="243"/>
                    <a:pt x="296" y="247"/>
                  </a:cubicBezTo>
                  <a:cubicBezTo>
                    <a:pt x="320" y="247"/>
                    <a:pt x="320" y="247"/>
                    <a:pt x="320" y="247"/>
                  </a:cubicBezTo>
                  <a:cubicBezTo>
                    <a:pt x="333" y="255"/>
                    <a:pt x="348" y="254"/>
                    <a:pt x="359" y="263"/>
                  </a:cubicBezTo>
                  <a:cubicBezTo>
                    <a:pt x="364" y="267"/>
                    <a:pt x="370" y="279"/>
                    <a:pt x="380" y="279"/>
                  </a:cubicBezTo>
                  <a:cubicBezTo>
                    <a:pt x="383" y="279"/>
                    <a:pt x="385" y="275"/>
                    <a:pt x="386" y="271"/>
                  </a:cubicBezTo>
                  <a:cubicBezTo>
                    <a:pt x="390" y="275"/>
                    <a:pt x="393" y="278"/>
                    <a:pt x="399" y="278"/>
                  </a:cubicBezTo>
                  <a:cubicBezTo>
                    <a:pt x="401" y="275"/>
                    <a:pt x="405" y="279"/>
                    <a:pt x="407" y="281"/>
                  </a:cubicBezTo>
                  <a:cubicBezTo>
                    <a:pt x="406" y="283"/>
                    <a:pt x="403" y="285"/>
                    <a:pt x="403" y="290"/>
                  </a:cubicBezTo>
                  <a:cubicBezTo>
                    <a:pt x="403" y="293"/>
                    <a:pt x="407" y="297"/>
                    <a:pt x="409" y="297"/>
                  </a:cubicBezTo>
                  <a:cubicBezTo>
                    <a:pt x="415" y="297"/>
                    <a:pt x="413" y="291"/>
                    <a:pt x="421" y="291"/>
                  </a:cubicBezTo>
                  <a:cubicBezTo>
                    <a:pt x="421" y="292"/>
                    <a:pt x="421" y="294"/>
                    <a:pt x="421" y="297"/>
                  </a:cubicBezTo>
                  <a:cubicBezTo>
                    <a:pt x="421" y="300"/>
                    <a:pt x="414" y="301"/>
                    <a:pt x="414" y="304"/>
                  </a:cubicBezTo>
                  <a:cubicBezTo>
                    <a:pt x="414" y="307"/>
                    <a:pt x="416" y="311"/>
                    <a:pt x="422" y="311"/>
                  </a:cubicBezTo>
                  <a:cubicBezTo>
                    <a:pt x="430" y="311"/>
                    <a:pt x="435" y="311"/>
                    <a:pt x="435" y="317"/>
                  </a:cubicBezTo>
                  <a:cubicBezTo>
                    <a:pt x="435" y="321"/>
                    <a:pt x="435" y="320"/>
                    <a:pt x="435" y="324"/>
                  </a:cubicBezTo>
                  <a:cubicBezTo>
                    <a:pt x="435" y="328"/>
                    <a:pt x="446" y="337"/>
                    <a:pt x="454" y="337"/>
                  </a:cubicBezTo>
                  <a:cubicBezTo>
                    <a:pt x="456" y="337"/>
                    <a:pt x="456" y="336"/>
                    <a:pt x="458" y="336"/>
                  </a:cubicBezTo>
                  <a:cubicBezTo>
                    <a:pt x="458" y="338"/>
                    <a:pt x="461" y="340"/>
                    <a:pt x="461" y="342"/>
                  </a:cubicBezTo>
                  <a:cubicBezTo>
                    <a:pt x="461" y="348"/>
                    <a:pt x="459" y="360"/>
                    <a:pt x="465" y="362"/>
                  </a:cubicBezTo>
                  <a:cubicBezTo>
                    <a:pt x="469" y="362"/>
                    <a:pt x="472" y="362"/>
                    <a:pt x="475" y="365"/>
                  </a:cubicBezTo>
                  <a:cubicBezTo>
                    <a:pt x="479" y="369"/>
                    <a:pt x="474" y="375"/>
                    <a:pt x="479" y="378"/>
                  </a:cubicBezTo>
                  <a:cubicBezTo>
                    <a:pt x="479" y="378"/>
                    <a:pt x="490" y="385"/>
                    <a:pt x="491" y="386"/>
                  </a:cubicBezTo>
                  <a:cubicBezTo>
                    <a:pt x="494" y="396"/>
                    <a:pt x="495" y="408"/>
                    <a:pt x="510" y="408"/>
                  </a:cubicBezTo>
                  <a:cubicBezTo>
                    <a:pt x="512" y="417"/>
                    <a:pt x="527" y="411"/>
                    <a:pt x="530" y="423"/>
                  </a:cubicBezTo>
                  <a:cubicBezTo>
                    <a:pt x="532" y="427"/>
                    <a:pt x="543" y="428"/>
                    <a:pt x="547" y="432"/>
                  </a:cubicBezTo>
                  <a:cubicBezTo>
                    <a:pt x="548" y="433"/>
                    <a:pt x="550" y="434"/>
                    <a:pt x="552" y="435"/>
                  </a:cubicBezTo>
                  <a:cubicBezTo>
                    <a:pt x="554" y="439"/>
                    <a:pt x="557" y="441"/>
                    <a:pt x="557" y="445"/>
                  </a:cubicBezTo>
                  <a:cubicBezTo>
                    <a:pt x="557" y="449"/>
                    <a:pt x="554" y="454"/>
                    <a:pt x="551" y="457"/>
                  </a:cubicBezTo>
                  <a:cubicBezTo>
                    <a:pt x="549" y="453"/>
                    <a:pt x="545" y="449"/>
                    <a:pt x="539" y="449"/>
                  </a:cubicBezTo>
                  <a:cubicBezTo>
                    <a:pt x="537" y="449"/>
                    <a:pt x="532" y="450"/>
                    <a:pt x="532" y="452"/>
                  </a:cubicBezTo>
                  <a:cubicBezTo>
                    <a:pt x="532" y="462"/>
                    <a:pt x="543" y="466"/>
                    <a:pt x="543" y="475"/>
                  </a:cubicBezTo>
                  <a:cubicBezTo>
                    <a:pt x="543" y="489"/>
                    <a:pt x="532" y="514"/>
                    <a:pt x="536" y="524"/>
                  </a:cubicBezTo>
                  <a:cubicBezTo>
                    <a:pt x="540" y="535"/>
                    <a:pt x="535" y="551"/>
                    <a:pt x="540" y="561"/>
                  </a:cubicBezTo>
                  <a:cubicBezTo>
                    <a:pt x="537" y="563"/>
                    <a:pt x="534" y="565"/>
                    <a:pt x="536" y="569"/>
                  </a:cubicBezTo>
                  <a:cubicBezTo>
                    <a:pt x="543" y="582"/>
                    <a:pt x="553" y="601"/>
                    <a:pt x="562" y="603"/>
                  </a:cubicBezTo>
                  <a:cubicBezTo>
                    <a:pt x="560" y="621"/>
                    <a:pt x="572" y="626"/>
                    <a:pt x="578" y="641"/>
                  </a:cubicBezTo>
                  <a:cubicBezTo>
                    <a:pt x="579" y="645"/>
                    <a:pt x="578" y="649"/>
                    <a:pt x="581" y="651"/>
                  </a:cubicBezTo>
                  <a:cubicBezTo>
                    <a:pt x="597" y="657"/>
                    <a:pt x="619" y="666"/>
                    <a:pt x="626" y="679"/>
                  </a:cubicBezTo>
                  <a:cubicBezTo>
                    <a:pt x="625" y="679"/>
                    <a:pt x="625" y="679"/>
                    <a:pt x="625" y="679"/>
                  </a:cubicBezTo>
                  <a:cubicBezTo>
                    <a:pt x="625" y="682"/>
                    <a:pt x="625" y="682"/>
                    <a:pt x="625" y="682"/>
                  </a:cubicBezTo>
                  <a:cubicBezTo>
                    <a:pt x="628" y="692"/>
                    <a:pt x="632" y="695"/>
                    <a:pt x="636" y="703"/>
                  </a:cubicBezTo>
                  <a:cubicBezTo>
                    <a:pt x="639" y="708"/>
                    <a:pt x="638" y="720"/>
                    <a:pt x="643" y="723"/>
                  </a:cubicBezTo>
                  <a:cubicBezTo>
                    <a:pt x="651" y="728"/>
                    <a:pt x="658" y="738"/>
                    <a:pt x="665" y="747"/>
                  </a:cubicBezTo>
                  <a:cubicBezTo>
                    <a:pt x="669" y="752"/>
                    <a:pt x="658" y="751"/>
                    <a:pt x="656" y="751"/>
                  </a:cubicBezTo>
                  <a:cubicBezTo>
                    <a:pt x="660" y="757"/>
                    <a:pt x="670" y="756"/>
                    <a:pt x="676" y="762"/>
                  </a:cubicBezTo>
                  <a:cubicBezTo>
                    <a:pt x="680" y="766"/>
                    <a:pt x="684" y="771"/>
                    <a:pt x="689" y="776"/>
                  </a:cubicBezTo>
                  <a:cubicBezTo>
                    <a:pt x="689" y="787"/>
                    <a:pt x="689" y="787"/>
                    <a:pt x="689" y="787"/>
                  </a:cubicBezTo>
                  <a:cubicBezTo>
                    <a:pt x="690" y="789"/>
                    <a:pt x="691" y="789"/>
                    <a:pt x="693" y="791"/>
                  </a:cubicBezTo>
                  <a:cubicBezTo>
                    <a:pt x="698" y="794"/>
                    <a:pt x="702" y="805"/>
                    <a:pt x="710" y="805"/>
                  </a:cubicBezTo>
                  <a:cubicBezTo>
                    <a:pt x="710" y="806"/>
                    <a:pt x="716" y="814"/>
                    <a:pt x="717" y="814"/>
                  </a:cubicBezTo>
                  <a:cubicBezTo>
                    <a:pt x="718" y="814"/>
                    <a:pt x="720" y="810"/>
                    <a:pt x="720" y="807"/>
                  </a:cubicBezTo>
                  <a:cubicBezTo>
                    <a:pt x="720" y="804"/>
                    <a:pt x="715" y="796"/>
                    <a:pt x="711" y="800"/>
                  </a:cubicBezTo>
                  <a:cubicBezTo>
                    <a:pt x="704" y="795"/>
                    <a:pt x="701" y="783"/>
                    <a:pt x="697" y="773"/>
                  </a:cubicBezTo>
                  <a:cubicBezTo>
                    <a:pt x="694" y="764"/>
                    <a:pt x="686" y="759"/>
                    <a:pt x="683" y="749"/>
                  </a:cubicBezTo>
                  <a:cubicBezTo>
                    <a:pt x="680" y="741"/>
                    <a:pt x="680" y="737"/>
                    <a:pt x="674" y="731"/>
                  </a:cubicBezTo>
                  <a:cubicBezTo>
                    <a:pt x="669" y="727"/>
                    <a:pt x="663" y="727"/>
                    <a:pt x="660" y="720"/>
                  </a:cubicBezTo>
                  <a:cubicBezTo>
                    <a:pt x="657" y="713"/>
                    <a:pt x="653" y="707"/>
                    <a:pt x="653" y="698"/>
                  </a:cubicBezTo>
                  <a:cubicBezTo>
                    <a:pt x="653" y="697"/>
                    <a:pt x="652" y="694"/>
                    <a:pt x="653" y="692"/>
                  </a:cubicBezTo>
                  <a:cubicBezTo>
                    <a:pt x="659" y="698"/>
                    <a:pt x="666" y="697"/>
                    <a:pt x="674" y="701"/>
                  </a:cubicBezTo>
                  <a:cubicBezTo>
                    <a:pt x="677" y="703"/>
                    <a:pt x="676" y="712"/>
                    <a:pt x="680" y="716"/>
                  </a:cubicBezTo>
                  <a:cubicBezTo>
                    <a:pt x="684" y="720"/>
                    <a:pt x="683" y="728"/>
                    <a:pt x="687" y="731"/>
                  </a:cubicBezTo>
                  <a:cubicBezTo>
                    <a:pt x="691" y="736"/>
                    <a:pt x="696" y="741"/>
                    <a:pt x="701" y="747"/>
                  </a:cubicBezTo>
                  <a:cubicBezTo>
                    <a:pt x="703" y="745"/>
                    <a:pt x="702" y="746"/>
                    <a:pt x="706" y="747"/>
                  </a:cubicBezTo>
                  <a:cubicBezTo>
                    <a:pt x="706" y="757"/>
                    <a:pt x="720" y="758"/>
                    <a:pt x="724" y="766"/>
                  </a:cubicBezTo>
                  <a:cubicBezTo>
                    <a:pt x="726" y="771"/>
                    <a:pt x="723" y="775"/>
                    <a:pt x="726" y="779"/>
                  </a:cubicBezTo>
                  <a:cubicBezTo>
                    <a:pt x="731" y="783"/>
                    <a:pt x="738" y="785"/>
                    <a:pt x="742" y="789"/>
                  </a:cubicBezTo>
                  <a:cubicBezTo>
                    <a:pt x="752" y="799"/>
                    <a:pt x="766" y="811"/>
                    <a:pt x="772" y="827"/>
                  </a:cubicBezTo>
                  <a:cubicBezTo>
                    <a:pt x="772" y="830"/>
                    <a:pt x="776" y="831"/>
                    <a:pt x="776" y="837"/>
                  </a:cubicBezTo>
                  <a:cubicBezTo>
                    <a:pt x="776" y="842"/>
                    <a:pt x="772" y="844"/>
                    <a:pt x="772" y="849"/>
                  </a:cubicBezTo>
                  <a:cubicBezTo>
                    <a:pt x="772" y="853"/>
                    <a:pt x="774" y="858"/>
                    <a:pt x="778" y="858"/>
                  </a:cubicBezTo>
                  <a:cubicBezTo>
                    <a:pt x="779" y="864"/>
                    <a:pt x="793" y="867"/>
                    <a:pt x="798" y="872"/>
                  </a:cubicBezTo>
                  <a:cubicBezTo>
                    <a:pt x="800" y="873"/>
                    <a:pt x="800" y="874"/>
                    <a:pt x="803" y="875"/>
                  </a:cubicBezTo>
                  <a:cubicBezTo>
                    <a:pt x="809" y="878"/>
                    <a:pt x="812" y="877"/>
                    <a:pt x="817" y="879"/>
                  </a:cubicBezTo>
                  <a:cubicBezTo>
                    <a:pt x="824" y="882"/>
                    <a:pt x="825" y="888"/>
                    <a:pt x="831" y="889"/>
                  </a:cubicBezTo>
                  <a:cubicBezTo>
                    <a:pt x="836" y="891"/>
                    <a:pt x="839" y="888"/>
                    <a:pt x="844" y="890"/>
                  </a:cubicBezTo>
                  <a:cubicBezTo>
                    <a:pt x="848" y="892"/>
                    <a:pt x="863" y="903"/>
                    <a:pt x="868" y="903"/>
                  </a:cubicBezTo>
                  <a:cubicBezTo>
                    <a:pt x="872" y="903"/>
                    <a:pt x="875" y="902"/>
                    <a:pt x="878" y="904"/>
                  </a:cubicBezTo>
                  <a:cubicBezTo>
                    <a:pt x="880" y="905"/>
                    <a:pt x="883" y="908"/>
                    <a:pt x="887" y="908"/>
                  </a:cubicBezTo>
                  <a:cubicBezTo>
                    <a:pt x="894" y="908"/>
                    <a:pt x="895" y="899"/>
                    <a:pt x="903" y="899"/>
                  </a:cubicBezTo>
                  <a:cubicBezTo>
                    <a:pt x="907" y="899"/>
                    <a:pt x="909" y="900"/>
                    <a:pt x="913" y="902"/>
                  </a:cubicBezTo>
                  <a:cubicBezTo>
                    <a:pt x="916" y="902"/>
                    <a:pt x="916" y="902"/>
                    <a:pt x="916" y="902"/>
                  </a:cubicBezTo>
                  <a:cubicBezTo>
                    <a:pt x="927" y="908"/>
                    <a:pt x="929" y="918"/>
                    <a:pt x="943" y="925"/>
                  </a:cubicBezTo>
                  <a:cubicBezTo>
                    <a:pt x="951" y="929"/>
                    <a:pt x="957" y="927"/>
                    <a:pt x="966" y="931"/>
                  </a:cubicBezTo>
                  <a:cubicBezTo>
                    <a:pt x="971" y="933"/>
                    <a:pt x="976" y="938"/>
                    <a:pt x="984" y="938"/>
                  </a:cubicBezTo>
                  <a:cubicBezTo>
                    <a:pt x="987" y="938"/>
                    <a:pt x="989" y="936"/>
                    <a:pt x="992" y="936"/>
                  </a:cubicBezTo>
                  <a:cubicBezTo>
                    <a:pt x="993" y="936"/>
                    <a:pt x="994" y="936"/>
                    <a:pt x="995" y="936"/>
                  </a:cubicBezTo>
                  <a:cubicBezTo>
                    <a:pt x="998" y="946"/>
                    <a:pt x="1005" y="950"/>
                    <a:pt x="1012" y="957"/>
                  </a:cubicBezTo>
                  <a:cubicBezTo>
                    <a:pt x="1014" y="960"/>
                    <a:pt x="1016" y="960"/>
                    <a:pt x="1018" y="965"/>
                  </a:cubicBezTo>
                  <a:cubicBezTo>
                    <a:pt x="1020" y="971"/>
                    <a:pt x="1015" y="977"/>
                    <a:pt x="1022" y="982"/>
                  </a:cubicBezTo>
                  <a:cubicBezTo>
                    <a:pt x="1026" y="982"/>
                    <a:pt x="1026" y="982"/>
                    <a:pt x="1026" y="982"/>
                  </a:cubicBezTo>
                  <a:cubicBezTo>
                    <a:pt x="1025" y="981"/>
                    <a:pt x="1025" y="979"/>
                    <a:pt x="1026" y="978"/>
                  </a:cubicBezTo>
                  <a:cubicBezTo>
                    <a:pt x="1027" y="978"/>
                    <a:pt x="1042" y="987"/>
                    <a:pt x="1043" y="990"/>
                  </a:cubicBezTo>
                  <a:cubicBezTo>
                    <a:pt x="1045" y="993"/>
                    <a:pt x="1045" y="997"/>
                    <a:pt x="1051" y="999"/>
                  </a:cubicBezTo>
                  <a:cubicBezTo>
                    <a:pt x="1051" y="1000"/>
                    <a:pt x="1052" y="1001"/>
                    <a:pt x="1053" y="1001"/>
                  </a:cubicBezTo>
                  <a:cubicBezTo>
                    <a:pt x="1056" y="1001"/>
                    <a:pt x="1063" y="999"/>
                    <a:pt x="1066" y="1002"/>
                  </a:cubicBezTo>
                  <a:cubicBezTo>
                    <a:pt x="1069" y="1005"/>
                    <a:pt x="1074" y="1014"/>
                    <a:pt x="1081" y="1014"/>
                  </a:cubicBezTo>
                  <a:cubicBezTo>
                    <a:pt x="1084" y="1014"/>
                    <a:pt x="1087" y="1011"/>
                    <a:pt x="1087" y="1007"/>
                  </a:cubicBezTo>
                  <a:cubicBezTo>
                    <a:pt x="1087" y="1007"/>
                    <a:pt x="1084" y="1005"/>
                    <a:pt x="1084" y="1003"/>
                  </a:cubicBezTo>
                  <a:cubicBezTo>
                    <a:pt x="1084" y="1001"/>
                    <a:pt x="1096" y="992"/>
                    <a:pt x="1099" y="992"/>
                  </a:cubicBezTo>
                  <a:cubicBezTo>
                    <a:pt x="1104" y="992"/>
                    <a:pt x="1105" y="997"/>
                    <a:pt x="1110" y="1000"/>
                  </a:cubicBezTo>
                  <a:cubicBezTo>
                    <a:pt x="1109" y="1001"/>
                    <a:pt x="1107" y="1002"/>
                    <a:pt x="1107" y="1004"/>
                  </a:cubicBezTo>
                  <a:cubicBezTo>
                    <a:pt x="1107" y="1005"/>
                    <a:pt x="1111" y="1007"/>
                    <a:pt x="1112" y="1007"/>
                  </a:cubicBezTo>
                  <a:cubicBezTo>
                    <a:pt x="1113" y="1008"/>
                    <a:pt x="1123" y="998"/>
                    <a:pt x="1123" y="997"/>
                  </a:cubicBezTo>
                  <a:cubicBezTo>
                    <a:pt x="1116" y="992"/>
                    <a:pt x="1111" y="983"/>
                    <a:pt x="1099" y="983"/>
                  </a:cubicBezTo>
                  <a:cubicBezTo>
                    <a:pt x="1088" y="983"/>
                    <a:pt x="1083" y="992"/>
                    <a:pt x="1071" y="992"/>
                  </a:cubicBezTo>
                  <a:cubicBezTo>
                    <a:pt x="1064" y="992"/>
                    <a:pt x="1064" y="984"/>
                    <a:pt x="1059" y="981"/>
                  </a:cubicBezTo>
                  <a:cubicBezTo>
                    <a:pt x="1052" y="978"/>
                    <a:pt x="1043" y="974"/>
                    <a:pt x="1043" y="964"/>
                  </a:cubicBezTo>
                  <a:cubicBezTo>
                    <a:pt x="1043" y="957"/>
                    <a:pt x="1043" y="948"/>
                    <a:pt x="1043" y="938"/>
                  </a:cubicBezTo>
                  <a:cubicBezTo>
                    <a:pt x="1045" y="933"/>
                    <a:pt x="1046" y="922"/>
                    <a:pt x="1046" y="919"/>
                  </a:cubicBezTo>
                  <a:cubicBezTo>
                    <a:pt x="1046" y="916"/>
                    <a:pt x="1046" y="914"/>
                    <a:pt x="1046" y="912"/>
                  </a:cubicBezTo>
                  <a:cubicBezTo>
                    <a:pt x="1038" y="910"/>
                    <a:pt x="1035" y="903"/>
                    <a:pt x="1025" y="903"/>
                  </a:cubicBezTo>
                  <a:cubicBezTo>
                    <a:pt x="1010" y="903"/>
                    <a:pt x="998" y="905"/>
                    <a:pt x="984" y="905"/>
                  </a:cubicBezTo>
                  <a:cubicBezTo>
                    <a:pt x="981" y="905"/>
                    <a:pt x="978" y="904"/>
                    <a:pt x="978" y="901"/>
                  </a:cubicBezTo>
                  <a:cubicBezTo>
                    <a:pt x="978" y="900"/>
                    <a:pt x="978" y="899"/>
                    <a:pt x="978" y="898"/>
                  </a:cubicBezTo>
                  <a:cubicBezTo>
                    <a:pt x="981" y="896"/>
                    <a:pt x="986" y="894"/>
                    <a:pt x="986" y="890"/>
                  </a:cubicBezTo>
                  <a:cubicBezTo>
                    <a:pt x="986" y="884"/>
                    <a:pt x="986" y="874"/>
                    <a:pt x="986" y="869"/>
                  </a:cubicBezTo>
                  <a:cubicBezTo>
                    <a:pt x="987" y="869"/>
                    <a:pt x="988" y="869"/>
                    <a:pt x="990" y="869"/>
                  </a:cubicBezTo>
                  <a:cubicBezTo>
                    <a:pt x="990" y="870"/>
                    <a:pt x="990" y="871"/>
                    <a:pt x="990" y="872"/>
                  </a:cubicBezTo>
                  <a:cubicBezTo>
                    <a:pt x="992" y="867"/>
                    <a:pt x="995" y="864"/>
                    <a:pt x="995" y="857"/>
                  </a:cubicBezTo>
                  <a:cubicBezTo>
                    <a:pt x="995" y="849"/>
                    <a:pt x="1002" y="841"/>
                    <a:pt x="1002" y="835"/>
                  </a:cubicBezTo>
                  <a:cubicBezTo>
                    <a:pt x="1002" y="834"/>
                    <a:pt x="1002" y="833"/>
                    <a:pt x="1002" y="831"/>
                  </a:cubicBezTo>
                  <a:cubicBezTo>
                    <a:pt x="1000" y="831"/>
                    <a:pt x="994" y="831"/>
                    <a:pt x="992" y="830"/>
                  </a:cubicBezTo>
                  <a:cubicBezTo>
                    <a:pt x="991" y="830"/>
                    <a:pt x="987" y="829"/>
                    <a:pt x="984" y="829"/>
                  </a:cubicBezTo>
                  <a:cubicBezTo>
                    <a:pt x="972" y="829"/>
                    <a:pt x="957" y="833"/>
                    <a:pt x="957" y="846"/>
                  </a:cubicBezTo>
                  <a:cubicBezTo>
                    <a:pt x="957" y="853"/>
                    <a:pt x="950" y="858"/>
                    <a:pt x="948" y="864"/>
                  </a:cubicBezTo>
                  <a:cubicBezTo>
                    <a:pt x="948" y="865"/>
                    <a:pt x="946" y="871"/>
                    <a:pt x="942" y="871"/>
                  </a:cubicBezTo>
                  <a:cubicBezTo>
                    <a:pt x="940" y="871"/>
                    <a:pt x="939" y="868"/>
                    <a:pt x="934" y="868"/>
                  </a:cubicBezTo>
                  <a:cubicBezTo>
                    <a:pt x="925" y="868"/>
                    <a:pt x="918" y="874"/>
                    <a:pt x="910" y="874"/>
                  </a:cubicBezTo>
                  <a:cubicBezTo>
                    <a:pt x="906" y="874"/>
                    <a:pt x="906" y="870"/>
                    <a:pt x="902" y="869"/>
                  </a:cubicBezTo>
                  <a:cubicBezTo>
                    <a:pt x="891" y="865"/>
                    <a:pt x="891" y="858"/>
                    <a:pt x="883" y="850"/>
                  </a:cubicBezTo>
                  <a:cubicBezTo>
                    <a:pt x="880" y="847"/>
                    <a:pt x="875" y="841"/>
                    <a:pt x="873" y="837"/>
                  </a:cubicBezTo>
                  <a:cubicBezTo>
                    <a:pt x="871" y="833"/>
                    <a:pt x="873" y="831"/>
                    <a:pt x="872" y="827"/>
                  </a:cubicBezTo>
                  <a:cubicBezTo>
                    <a:pt x="871" y="825"/>
                    <a:pt x="867" y="822"/>
                    <a:pt x="868" y="818"/>
                  </a:cubicBezTo>
                  <a:cubicBezTo>
                    <a:pt x="868" y="794"/>
                    <a:pt x="868" y="794"/>
                    <a:pt x="868" y="794"/>
                  </a:cubicBezTo>
                  <a:cubicBezTo>
                    <a:pt x="869" y="787"/>
                    <a:pt x="872" y="784"/>
                    <a:pt x="872" y="776"/>
                  </a:cubicBezTo>
                  <a:cubicBezTo>
                    <a:pt x="872" y="774"/>
                    <a:pt x="872" y="772"/>
                    <a:pt x="871" y="769"/>
                  </a:cubicBezTo>
                  <a:cubicBezTo>
                    <a:pt x="870" y="768"/>
                    <a:pt x="870" y="768"/>
                    <a:pt x="870" y="768"/>
                  </a:cubicBezTo>
                  <a:cubicBezTo>
                    <a:pt x="871" y="768"/>
                    <a:pt x="871" y="768"/>
                    <a:pt x="872" y="768"/>
                  </a:cubicBezTo>
                  <a:cubicBezTo>
                    <a:pt x="872" y="767"/>
                    <a:pt x="869" y="765"/>
                    <a:pt x="869" y="764"/>
                  </a:cubicBezTo>
                  <a:cubicBezTo>
                    <a:pt x="869" y="751"/>
                    <a:pt x="875" y="739"/>
                    <a:pt x="885" y="736"/>
                  </a:cubicBezTo>
                  <a:cubicBezTo>
                    <a:pt x="889" y="734"/>
                    <a:pt x="893" y="737"/>
                    <a:pt x="896" y="734"/>
                  </a:cubicBezTo>
                  <a:cubicBezTo>
                    <a:pt x="902" y="728"/>
                    <a:pt x="908" y="717"/>
                    <a:pt x="920" y="717"/>
                  </a:cubicBezTo>
                  <a:cubicBezTo>
                    <a:pt x="925" y="717"/>
                    <a:pt x="928" y="722"/>
                    <a:pt x="933" y="722"/>
                  </a:cubicBezTo>
                  <a:cubicBezTo>
                    <a:pt x="935" y="722"/>
                    <a:pt x="936" y="718"/>
                    <a:pt x="939" y="718"/>
                  </a:cubicBezTo>
                  <a:cubicBezTo>
                    <a:pt x="948" y="718"/>
                    <a:pt x="958" y="733"/>
                    <a:pt x="971" y="727"/>
                  </a:cubicBezTo>
                  <a:cubicBezTo>
                    <a:pt x="965" y="724"/>
                    <a:pt x="969" y="720"/>
                    <a:pt x="970" y="713"/>
                  </a:cubicBezTo>
                  <a:cubicBezTo>
                    <a:pt x="967" y="714"/>
                    <a:pt x="968" y="714"/>
                    <a:pt x="963" y="713"/>
                  </a:cubicBezTo>
                  <a:cubicBezTo>
                    <a:pt x="971" y="710"/>
                    <a:pt x="980" y="711"/>
                    <a:pt x="987" y="710"/>
                  </a:cubicBezTo>
                  <a:cubicBezTo>
                    <a:pt x="987" y="711"/>
                    <a:pt x="989" y="713"/>
                    <a:pt x="990" y="713"/>
                  </a:cubicBezTo>
                  <a:cubicBezTo>
                    <a:pt x="994" y="713"/>
                    <a:pt x="995" y="710"/>
                    <a:pt x="1001" y="710"/>
                  </a:cubicBezTo>
                  <a:cubicBezTo>
                    <a:pt x="1011" y="710"/>
                    <a:pt x="1016" y="720"/>
                    <a:pt x="1024" y="720"/>
                  </a:cubicBezTo>
                  <a:cubicBezTo>
                    <a:pt x="1028" y="720"/>
                    <a:pt x="1030" y="714"/>
                    <a:pt x="1034" y="714"/>
                  </a:cubicBezTo>
                  <a:cubicBezTo>
                    <a:pt x="1053" y="714"/>
                    <a:pt x="1048" y="741"/>
                    <a:pt x="1055" y="755"/>
                  </a:cubicBezTo>
                  <a:cubicBezTo>
                    <a:pt x="1058" y="762"/>
                    <a:pt x="1063" y="764"/>
                    <a:pt x="1068" y="771"/>
                  </a:cubicBezTo>
                  <a:cubicBezTo>
                    <a:pt x="1070" y="775"/>
                    <a:pt x="1070" y="782"/>
                    <a:pt x="1076" y="782"/>
                  </a:cubicBezTo>
                  <a:cubicBezTo>
                    <a:pt x="1084" y="782"/>
                    <a:pt x="1086" y="773"/>
                    <a:pt x="1086" y="764"/>
                  </a:cubicBezTo>
                  <a:cubicBezTo>
                    <a:pt x="1086" y="756"/>
                    <a:pt x="1082" y="752"/>
                    <a:pt x="1081" y="747"/>
                  </a:cubicBezTo>
                  <a:cubicBezTo>
                    <a:pt x="1081" y="745"/>
                    <a:pt x="1081" y="745"/>
                    <a:pt x="1081" y="745"/>
                  </a:cubicBezTo>
                  <a:cubicBezTo>
                    <a:pt x="1081" y="731"/>
                    <a:pt x="1069" y="726"/>
                    <a:pt x="1069" y="712"/>
                  </a:cubicBezTo>
                  <a:cubicBezTo>
                    <a:pt x="1069" y="680"/>
                    <a:pt x="1095" y="672"/>
                    <a:pt x="1115" y="660"/>
                  </a:cubicBezTo>
                  <a:cubicBezTo>
                    <a:pt x="1114" y="659"/>
                    <a:pt x="1114" y="659"/>
                    <a:pt x="1114" y="659"/>
                  </a:cubicBezTo>
                  <a:cubicBezTo>
                    <a:pt x="1117" y="657"/>
                    <a:pt x="1116" y="656"/>
                    <a:pt x="1121" y="654"/>
                  </a:cubicBezTo>
                  <a:cubicBezTo>
                    <a:pt x="1125" y="653"/>
                    <a:pt x="1127" y="650"/>
                    <a:pt x="1132" y="649"/>
                  </a:cubicBezTo>
                  <a:cubicBezTo>
                    <a:pt x="1135" y="648"/>
                    <a:pt x="1136" y="645"/>
                    <a:pt x="1137" y="644"/>
                  </a:cubicBezTo>
                  <a:cubicBezTo>
                    <a:pt x="1132" y="641"/>
                    <a:pt x="1132" y="641"/>
                    <a:pt x="1132" y="641"/>
                  </a:cubicBezTo>
                  <a:cubicBezTo>
                    <a:pt x="1132" y="637"/>
                    <a:pt x="1132" y="637"/>
                    <a:pt x="1132" y="637"/>
                  </a:cubicBezTo>
                  <a:cubicBezTo>
                    <a:pt x="1136" y="637"/>
                    <a:pt x="1138" y="638"/>
                    <a:pt x="1139" y="633"/>
                  </a:cubicBezTo>
                  <a:cubicBezTo>
                    <a:pt x="1137" y="632"/>
                    <a:pt x="1135" y="632"/>
                    <a:pt x="1133" y="629"/>
                  </a:cubicBezTo>
                  <a:cubicBezTo>
                    <a:pt x="1135" y="629"/>
                    <a:pt x="1139" y="627"/>
                    <a:pt x="1139" y="624"/>
                  </a:cubicBezTo>
                  <a:cubicBezTo>
                    <a:pt x="1139" y="622"/>
                    <a:pt x="1139" y="621"/>
                    <a:pt x="1139" y="619"/>
                  </a:cubicBezTo>
                  <a:cubicBezTo>
                    <a:pt x="1138" y="619"/>
                    <a:pt x="1137" y="619"/>
                    <a:pt x="1136" y="619"/>
                  </a:cubicBezTo>
                  <a:cubicBezTo>
                    <a:pt x="1133" y="617"/>
                    <a:pt x="1136" y="617"/>
                    <a:pt x="1136" y="613"/>
                  </a:cubicBezTo>
                  <a:cubicBezTo>
                    <a:pt x="1136" y="608"/>
                    <a:pt x="1134" y="601"/>
                    <a:pt x="1134" y="598"/>
                  </a:cubicBezTo>
                  <a:cubicBezTo>
                    <a:pt x="1134" y="598"/>
                    <a:pt x="1133" y="594"/>
                    <a:pt x="1134" y="592"/>
                  </a:cubicBezTo>
                  <a:cubicBezTo>
                    <a:pt x="1135" y="596"/>
                    <a:pt x="1139" y="603"/>
                    <a:pt x="1139" y="606"/>
                  </a:cubicBezTo>
                  <a:cubicBezTo>
                    <a:pt x="1139" y="608"/>
                    <a:pt x="1139" y="609"/>
                    <a:pt x="1139" y="611"/>
                  </a:cubicBezTo>
                  <a:cubicBezTo>
                    <a:pt x="1139" y="612"/>
                    <a:pt x="1140" y="614"/>
                    <a:pt x="1141" y="614"/>
                  </a:cubicBezTo>
                  <a:cubicBezTo>
                    <a:pt x="1142" y="614"/>
                    <a:pt x="1151" y="598"/>
                    <a:pt x="1151" y="596"/>
                  </a:cubicBezTo>
                  <a:cubicBezTo>
                    <a:pt x="1151" y="592"/>
                    <a:pt x="1148" y="591"/>
                    <a:pt x="1147" y="588"/>
                  </a:cubicBezTo>
                  <a:cubicBezTo>
                    <a:pt x="1149" y="585"/>
                    <a:pt x="1149" y="585"/>
                    <a:pt x="1149" y="585"/>
                  </a:cubicBezTo>
                  <a:cubicBezTo>
                    <a:pt x="1150" y="586"/>
                    <a:pt x="1151" y="589"/>
                    <a:pt x="1152" y="589"/>
                  </a:cubicBezTo>
                  <a:cubicBezTo>
                    <a:pt x="1155" y="589"/>
                    <a:pt x="1163" y="574"/>
                    <a:pt x="1164" y="570"/>
                  </a:cubicBezTo>
                  <a:cubicBezTo>
                    <a:pt x="1164" y="570"/>
                    <a:pt x="1160" y="567"/>
                    <a:pt x="1160" y="565"/>
                  </a:cubicBezTo>
                  <a:cubicBezTo>
                    <a:pt x="1160" y="564"/>
                    <a:pt x="1162" y="562"/>
                    <a:pt x="1163" y="562"/>
                  </a:cubicBezTo>
                  <a:cubicBezTo>
                    <a:pt x="1164" y="562"/>
                    <a:pt x="1165" y="562"/>
                    <a:pt x="1167" y="562"/>
                  </a:cubicBezTo>
                  <a:cubicBezTo>
                    <a:pt x="1173" y="562"/>
                    <a:pt x="1177" y="562"/>
                    <a:pt x="1183" y="560"/>
                  </a:cubicBezTo>
                  <a:cubicBezTo>
                    <a:pt x="1180" y="558"/>
                    <a:pt x="1176" y="560"/>
                    <a:pt x="1172" y="560"/>
                  </a:cubicBezTo>
                  <a:cubicBezTo>
                    <a:pt x="1168" y="560"/>
                    <a:pt x="1168" y="560"/>
                    <a:pt x="1168" y="560"/>
                  </a:cubicBezTo>
                  <a:cubicBezTo>
                    <a:pt x="1177" y="554"/>
                    <a:pt x="1192" y="557"/>
                    <a:pt x="1200" y="550"/>
                  </a:cubicBezTo>
                  <a:cubicBezTo>
                    <a:pt x="1202" y="552"/>
                    <a:pt x="1209" y="550"/>
                    <a:pt x="1215" y="549"/>
                  </a:cubicBezTo>
                  <a:cubicBezTo>
                    <a:pt x="1215" y="546"/>
                    <a:pt x="1215" y="546"/>
                    <a:pt x="1215" y="546"/>
                  </a:cubicBezTo>
                  <a:cubicBezTo>
                    <a:pt x="1215" y="546"/>
                    <a:pt x="1211" y="549"/>
                    <a:pt x="1210" y="549"/>
                  </a:cubicBezTo>
                  <a:cubicBezTo>
                    <a:pt x="1207" y="549"/>
                    <a:pt x="1206" y="543"/>
                    <a:pt x="1206" y="541"/>
                  </a:cubicBezTo>
                  <a:cubicBezTo>
                    <a:pt x="1204" y="541"/>
                    <a:pt x="1204" y="539"/>
                    <a:pt x="1204" y="537"/>
                  </a:cubicBezTo>
                  <a:cubicBezTo>
                    <a:pt x="1204" y="521"/>
                    <a:pt x="1219" y="516"/>
                    <a:pt x="1226" y="509"/>
                  </a:cubicBezTo>
                  <a:cubicBezTo>
                    <a:pt x="1230" y="507"/>
                    <a:pt x="1230" y="509"/>
                    <a:pt x="1236" y="509"/>
                  </a:cubicBezTo>
                  <a:cubicBezTo>
                    <a:pt x="1242" y="509"/>
                    <a:pt x="1247" y="506"/>
                    <a:pt x="1250" y="502"/>
                  </a:cubicBezTo>
                  <a:cubicBezTo>
                    <a:pt x="1249" y="501"/>
                    <a:pt x="1248" y="499"/>
                    <a:pt x="1248" y="498"/>
                  </a:cubicBezTo>
                  <a:cubicBezTo>
                    <a:pt x="1247" y="497"/>
                    <a:pt x="1247" y="497"/>
                    <a:pt x="1247" y="497"/>
                  </a:cubicBezTo>
                  <a:cubicBezTo>
                    <a:pt x="1247" y="496"/>
                    <a:pt x="1247" y="496"/>
                    <a:pt x="1247" y="496"/>
                  </a:cubicBezTo>
                  <a:cubicBezTo>
                    <a:pt x="1248" y="496"/>
                    <a:pt x="1250" y="496"/>
                    <a:pt x="1252" y="496"/>
                  </a:cubicBezTo>
                  <a:cubicBezTo>
                    <a:pt x="1254" y="496"/>
                    <a:pt x="1265" y="498"/>
                    <a:pt x="1269" y="495"/>
                  </a:cubicBezTo>
                  <a:cubicBezTo>
                    <a:pt x="1273" y="492"/>
                    <a:pt x="1273" y="487"/>
                    <a:pt x="1280" y="486"/>
                  </a:cubicBezTo>
                  <a:cubicBezTo>
                    <a:pt x="1280" y="492"/>
                    <a:pt x="1279" y="493"/>
                    <a:pt x="1286" y="493"/>
                  </a:cubicBezTo>
                  <a:cubicBezTo>
                    <a:pt x="1276" y="494"/>
                    <a:pt x="1261" y="501"/>
                    <a:pt x="1261" y="510"/>
                  </a:cubicBezTo>
                  <a:cubicBezTo>
                    <a:pt x="1261" y="514"/>
                    <a:pt x="1267" y="521"/>
                    <a:pt x="1269" y="521"/>
                  </a:cubicBezTo>
                  <a:cubicBezTo>
                    <a:pt x="1273" y="521"/>
                    <a:pt x="1281" y="510"/>
                    <a:pt x="1290" y="507"/>
                  </a:cubicBezTo>
                  <a:cubicBezTo>
                    <a:pt x="1292" y="506"/>
                    <a:pt x="1322" y="495"/>
                    <a:pt x="1322" y="492"/>
                  </a:cubicBezTo>
                  <a:cubicBezTo>
                    <a:pt x="1322" y="487"/>
                    <a:pt x="1310" y="486"/>
                    <a:pt x="1308" y="486"/>
                  </a:cubicBezTo>
                  <a:cubicBezTo>
                    <a:pt x="1295" y="486"/>
                    <a:pt x="1275" y="474"/>
                    <a:pt x="1275" y="463"/>
                  </a:cubicBezTo>
                  <a:cubicBezTo>
                    <a:pt x="1275" y="461"/>
                    <a:pt x="1278" y="457"/>
                    <a:pt x="1279" y="453"/>
                  </a:cubicBezTo>
                  <a:cubicBezTo>
                    <a:pt x="1277" y="453"/>
                    <a:pt x="1272" y="451"/>
                    <a:pt x="1268" y="451"/>
                  </a:cubicBezTo>
                  <a:cubicBezTo>
                    <a:pt x="1271" y="448"/>
                    <a:pt x="1287" y="446"/>
                    <a:pt x="1287" y="437"/>
                  </a:cubicBezTo>
                  <a:cubicBezTo>
                    <a:pt x="1287" y="429"/>
                    <a:pt x="1273" y="431"/>
                    <a:pt x="1264" y="431"/>
                  </a:cubicBezTo>
                  <a:cubicBezTo>
                    <a:pt x="1245" y="431"/>
                    <a:pt x="1236" y="444"/>
                    <a:pt x="1223" y="446"/>
                  </a:cubicBezTo>
                  <a:cubicBezTo>
                    <a:pt x="1229" y="434"/>
                    <a:pt x="1238" y="438"/>
                    <a:pt x="1247" y="428"/>
                  </a:cubicBezTo>
                  <a:cubicBezTo>
                    <a:pt x="1254" y="422"/>
                    <a:pt x="1249" y="418"/>
                    <a:pt x="1258" y="415"/>
                  </a:cubicBezTo>
                  <a:cubicBezTo>
                    <a:pt x="1275" y="410"/>
                    <a:pt x="1285" y="413"/>
                    <a:pt x="1301" y="413"/>
                  </a:cubicBezTo>
                  <a:cubicBezTo>
                    <a:pt x="1323" y="413"/>
                    <a:pt x="1335" y="420"/>
                    <a:pt x="1348" y="403"/>
                  </a:cubicBezTo>
                  <a:cubicBezTo>
                    <a:pt x="1354" y="395"/>
                    <a:pt x="1389" y="393"/>
                    <a:pt x="1389" y="379"/>
                  </a:cubicBezTo>
                  <a:cubicBezTo>
                    <a:pt x="1389" y="369"/>
                    <a:pt x="1386" y="365"/>
                    <a:pt x="1382" y="359"/>
                  </a:cubicBezTo>
                  <a:close/>
                  <a:moveTo>
                    <a:pt x="1042" y="516"/>
                  </a:moveTo>
                  <a:cubicBezTo>
                    <a:pt x="1043" y="509"/>
                    <a:pt x="1047" y="506"/>
                    <a:pt x="1047" y="499"/>
                  </a:cubicBezTo>
                  <a:cubicBezTo>
                    <a:pt x="1047" y="494"/>
                    <a:pt x="1031" y="486"/>
                    <a:pt x="1027" y="486"/>
                  </a:cubicBezTo>
                  <a:cubicBezTo>
                    <a:pt x="1020" y="486"/>
                    <a:pt x="1027" y="497"/>
                    <a:pt x="1011" y="498"/>
                  </a:cubicBezTo>
                  <a:cubicBezTo>
                    <a:pt x="1007" y="498"/>
                    <a:pt x="1007" y="511"/>
                    <a:pt x="1007" y="517"/>
                  </a:cubicBezTo>
                  <a:cubicBezTo>
                    <a:pt x="1007" y="517"/>
                    <a:pt x="1007" y="526"/>
                    <a:pt x="1007" y="531"/>
                  </a:cubicBezTo>
                  <a:cubicBezTo>
                    <a:pt x="1007" y="536"/>
                    <a:pt x="1005" y="550"/>
                    <a:pt x="998" y="550"/>
                  </a:cubicBezTo>
                  <a:cubicBezTo>
                    <a:pt x="993" y="550"/>
                    <a:pt x="988" y="546"/>
                    <a:pt x="988" y="541"/>
                  </a:cubicBezTo>
                  <a:cubicBezTo>
                    <a:pt x="988" y="530"/>
                    <a:pt x="991" y="507"/>
                    <a:pt x="999" y="498"/>
                  </a:cubicBezTo>
                  <a:cubicBezTo>
                    <a:pt x="994" y="498"/>
                    <a:pt x="993" y="501"/>
                    <a:pt x="988" y="504"/>
                  </a:cubicBezTo>
                  <a:cubicBezTo>
                    <a:pt x="989" y="495"/>
                    <a:pt x="1007" y="483"/>
                    <a:pt x="1016" y="483"/>
                  </a:cubicBezTo>
                  <a:cubicBezTo>
                    <a:pt x="1020" y="483"/>
                    <a:pt x="1029" y="485"/>
                    <a:pt x="1036" y="483"/>
                  </a:cubicBezTo>
                  <a:cubicBezTo>
                    <a:pt x="1036" y="478"/>
                    <a:pt x="1036" y="478"/>
                    <a:pt x="1036" y="478"/>
                  </a:cubicBezTo>
                  <a:cubicBezTo>
                    <a:pt x="1027" y="478"/>
                    <a:pt x="1022" y="472"/>
                    <a:pt x="1011" y="472"/>
                  </a:cubicBezTo>
                  <a:cubicBezTo>
                    <a:pt x="1006" y="472"/>
                    <a:pt x="1005" y="476"/>
                    <a:pt x="999" y="476"/>
                  </a:cubicBezTo>
                  <a:cubicBezTo>
                    <a:pt x="996" y="476"/>
                    <a:pt x="992" y="474"/>
                    <a:pt x="991" y="471"/>
                  </a:cubicBezTo>
                  <a:cubicBezTo>
                    <a:pt x="983" y="471"/>
                    <a:pt x="983" y="471"/>
                    <a:pt x="983" y="471"/>
                  </a:cubicBezTo>
                  <a:cubicBezTo>
                    <a:pt x="984" y="468"/>
                    <a:pt x="987" y="466"/>
                    <a:pt x="987" y="460"/>
                  </a:cubicBezTo>
                  <a:cubicBezTo>
                    <a:pt x="981" y="461"/>
                    <a:pt x="973" y="470"/>
                    <a:pt x="968" y="470"/>
                  </a:cubicBezTo>
                  <a:cubicBezTo>
                    <a:pt x="964" y="470"/>
                    <a:pt x="964" y="475"/>
                    <a:pt x="957" y="475"/>
                  </a:cubicBezTo>
                  <a:cubicBezTo>
                    <a:pt x="953" y="475"/>
                    <a:pt x="952" y="475"/>
                    <a:pt x="950" y="471"/>
                  </a:cubicBezTo>
                  <a:cubicBezTo>
                    <a:pt x="947" y="471"/>
                    <a:pt x="945" y="473"/>
                    <a:pt x="942" y="474"/>
                  </a:cubicBezTo>
                  <a:cubicBezTo>
                    <a:pt x="936" y="474"/>
                    <a:pt x="936" y="474"/>
                    <a:pt x="936" y="474"/>
                  </a:cubicBezTo>
                  <a:cubicBezTo>
                    <a:pt x="946" y="461"/>
                    <a:pt x="958" y="457"/>
                    <a:pt x="970" y="449"/>
                  </a:cubicBezTo>
                  <a:cubicBezTo>
                    <a:pt x="975" y="448"/>
                    <a:pt x="976" y="449"/>
                    <a:pt x="981" y="447"/>
                  </a:cubicBezTo>
                  <a:cubicBezTo>
                    <a:pt x="985" y="445"/>
                    <a:pt x="984" y="438"/>
                    <a:pt x="988" y="438"/>
                  </a:cubicBezTo>
                  <a:cubicBezTo>
                    <a:pt x="993" y="438"/>
                    <a:pt x="997" y="446"/>
                    <a:pt x="998" y="448"/>
                  </a:cubicBezTo>
                  <a:cubicBezTo>
                    <a:pt x="999" y="446"/>
                    <a:pt x="999" y="442"/>
                    <a:pt x="999" y="441"/>
                  </a:cubicBezTo>
                  <a:cubicBezTo>
                    <a:pt x="1000" y="441"/>
                    <a:pt x="1001" y="441"/>
                    <a:pt x="1002" y="441"/>
                  </a:cubicBezTo>
                  <a:cubicBezTo>
                    <a:pt x="1005" y="441"/>
                    <a:pt x="1023" y="456"/>
                    <a:pt x="1024" y="458"/>
                  </a:cubicBezTo>
                  <a:cubicBezTo>
                    <a:pt x="1027" y="463"/>
                    <a:pt x="1024" y="468"/>
                    <a:pt x="1028" y="471"/>
                  </a:cubicBezTo>
                  <a:cubicBezTo>
                    <a:pt x="1038" y="481"/>
                    <a:pt x="1051" y="479"/>
                    <a:pt x="1062" y="486"/>
                  </a:cubicBezTo>
                  <a:cubicBezTo>
                    <a:pt x="1073" y="486"/>
                    <a:pt x="1073" y="486"/>
                    <a:pt x="1073" y="486"/>
                  </a:cubicBezTo>
                  <a:cubicBezTo>
                    <a:pt x="1079" y="489"/>
                    <a:pt x="1085" y="494"/>
                    <a:pt x="1085" y="500"/>
                  </a:cubicBezTo>
                  <a:cubicBezTo>
                    <a:pt x="1085" y="503"/>
                    <a:pt x="1083" y="506"/>
                    <a:pt x="1081" y="506"/>
                  </a:cubicBezTo>
                  <a:cubicBezTo>
                    <a:pt x="1076" y="506"/>
                    <a:pt x="1070" y="500"/>
                    <a:pt x="1069" y="498"/>
                  </a:cubicBezTo>
                  <a:cubicBezTo>
                    <a:pt x="1067" y="505"/>
                    <a:pt x="1063" y="526"/>
                    <a:pt x="1057" y="526"/>
                  </a:cubicBezTo>
                  <a:cubicBezTo>
                    <a:pt x="1052" y="523"/>
                    <a:pt x="1052" y="519"/>
                    <a:pt x="1051" y="513"/>
                  </a:cubicBezTo>
                  <a:cubicBezTo>
                    <a:pt x="1046" y="514"/>
                    <a:pt x="1047" y="516"/>
                    <a:pt x="1042" y="516"/>
                  </a:cubicBezTo>
                  <a:close/>
                  <a:moveTo>
                    <a:pt x="1053" y="552"/>
                  </a:moveTo>
                  <a:cubicBezTo>
                    <a:pt x="1049" y="552"/>
                    <a:pt x="1047" y="545"/>
                    <a:pt x="1047" y="541"/>
                  </a:cubicBezTo>
                  <a:cubicBezTo>
                    <a:pt x="1049" y="543"/>
                    <a:pt x="1051" y="546"/>
                    <a:pt x="1054" y="546"/>
                  </a:cubicBezTo>
                  <a:cubicBezTo>
                    <a:pt x="1058" y="546"/>
                    <a:pt x="1058" y="543"/>
                    <a:pt x="1060" y="542"/>
                  </a:cubicBezTo>
                  <a:cubicBezTo>
                    <a:pt x="1064" y="538"/>
                    <a:pt x="1070" y="538"/>
                    <a:pt x="1076" y="538"/>
                  </a:cubicBezTo>
                  <a:cubicBezTo>
                    <a:pt x="1082" y="538"/>
                    <a:pt x="1085" y="541"/>
                    <a:pt x="1087" y="540"/>
                  </a:cubicBezTo>
                  <a:cubicBezTo>
                    <a:pt x="1077" y="545"/>
                    <a:pt x="1062" y="552"/>
                    <a:pt x="1053" y="552"/>
                  </a:cubicBezTo>
                  <a:close/>
                  <a:moveTo>
                    <a:pt x="1089" y="539"/>
                  </a:moveTo>
                  <a:cubicBezTo>
                    <a:pt x="1091" y="538"/>
                    <a:pt x="1093" y="537"/>
                    <a:pt x="1094" y="536"/>
                  </a:cubicBezTo>
                  <a:cubicBezTo>
                    <a:pt x="1094" y="535"/>
                    <a:pt x="1093" y="534"/>
                    <a:pt x="1093" y="533"/>
                  </a:cubicBezTo>
                  <a:cubicBezTo>
                    <a:pt x="1093" y="534"/>
                    <a:pt x="1094" y="535"/>
                    <a:pt x="1094" y="536"/>
                  </a:cubicBezTo>
                  <a:cubicBezTo>
                    <a:pt x="1093" y="537"/>
                    <a:pt x="1091" y="538"/>
                    <a:pt x="1089" y="539"/>
                  </a:cubicBezTo>
                  <a:close/>
                  <a:moveTo>
                    <a:pt x="1095" y="526"/>
                  </a:moveTo>
                  <a:cubicBezTo>
                    <a:pt x="1093" y="526"/>
                    <a:pt x="1093" y="526"/>
                    <a:pt x="1090" y="526"/>
                  </a:cubicBezTo>
                  <a:cubicBezTo>
                    <a:pt x="1090" y="527"/>
                    <a:pt x="1091" y="528"/>
                    <a:pt x="1091" y="529"/>
                  </a:cubicBezTo>
                  <a:cubicBezTo>
                    <a:pt x="1091" y="528"/>
                    <a:pt x="1089" y="527"/>
                    <a:pt x="1089" y="525"/>
                  </a:cubicBezTo>
                  <a:cubicBezTo>
                    <a:pt x="1089" y="523"/>
                    <a:pt x="1093" y="522"/>
                    <a:pt x="1094" y="522"/>
                  </a:cubicBezTo>
                  <a:cubicBezTo>
                    <a:pt x="1104" y="519"/>
                    <a:pt x="1124" y="513"/>
                    <a:pt x="1135" y="513"/>
                  </a:cubicBezTo>
                  <a:cubicBezTo>
                    <a:pt x="1135" y="530"/>
                    <a:pt x="1107" y="526"/>
                    <a:pt x="1095" y="526"/>
                  </a:cubicBezTo>
                  <a:close/>
                  <a:moveTo>
                    <a:pt x="1092" y="532"/>
                  </a:moveTo>
                  <a:cubicBezTo>
                    <a:pt x="1092" y="531"/>
                    <a:pt x="1092" y="530"/>
                    <a:pt x="1091" y="530"/>
                  </a:cubicBezTo>
                  <a:cubicBezTo>
                    <a:pt x="1092" y="530"/>
                    <a:pt x="1092" y="531"/>
                    <a:pt x="1092" y="532"/>
                  </a:cubicBezTo>
                  <a:close/>
                  <a:moveTo>
                    <a:pt x="1247" y="496"/>
                  </a:moveTo>
                  <a:cubicBezTo>
                    <a:pt x="1247" y="497"/>
                    <a:pt x="1247" y="497"/>
                    <a:pt x="1247" y="498"/>
                  </a:cubicBezTo>
                  <a:cubicBezTo>
                    <a:pt x="1247" y="497"/>
                    <a:pt x="1247" y="497"/>
                    <a:pt x="1247" y="496"/>
                  </a:cubicBezTo>
                  <a:close/>
                  <a:moveTo>
                    <a:pt x="1242" y="466"/>
                  </a:moveTo>
                  <a:cubicBezTo>
                    <a:pt x="1241" y="464"/>
                    <a:pt x="1241" y="463"/>
                    <a:pt x="1240" y="461"/>
                  </a:cubicBezTo>
                  <a:cubicBezTo>
                    <a:pt x="1241" y="463"/>
                    <a:pt x="1241" y="464"/>
                    <a:pt x="1242" y="466"/>
                  </a:cubicBezTo>
                  <a:close/>
                  <a:moveTo>
                    <a:pt x="1246" y="493"/>
                  </a:moveTo>
                  <a:cubicBezTo>
                    <a:pt x="1246" y="493"/>
                    <a:pt x="1245" y="492"/>
                    <a:pt x="1245" y="491"/>
                  </a:cubicBezTo>
                  <a:cubicBezTo>
                    <a:pt x="1245" y="492"/>
                    <a:pt x="1246" y="493"/>
                    <a:pt x="1246" y="493"/>
                  </a:cubicBezTo>
                  <a:close/>
                  <a:moveTo>
                    <a:pt x="1245" y="488"/>
                  </a:moveTo>
                  <a:cubicBezTo>
                    <a:pt x="1245" y="488"/>
                    <a:pt x="1245" y="487"/>
                    <a:pt x="1245" y="486"/>
                  </a:cubicBezTo>
                  <a:cubicBezTo>
                    <a:pt x="1245" y="487"/>
                    <a:pt x="1245" y="488"/>
                    <a:pt x="1245" y="488"/>
                  </a:cubicBezTo>
                  <a:close/>
                  <a:moveTo>
                    <a:pt x="1244" y="483"/>
                  </a:moveTo>
                  <a:cubicBezTo>
                    <a:pt x="1244" y="481"/>
                    <a:pt x="1244" y="480"/>
                    <a:pt x="1244" y="479"/>
                  </a:cubicBezTo>
                  <a:cubicBezTo>
                    <a:pt x="1244" y="480"/>
                    <a:pt x="1244" y="481"/>
                    <a:pt x="1244" y="483"/>
                  </a:cubicBezTo>
                  <a:close/>
                  <a:moveTo>
                    <a:pt x="1244" y="476"/>
                  </a:moveTo>
                  <a:cubicBezTo>
                    <a:pt x="1244" y="475"/>
                    <a:pt x="1244" y="474"/>
                    <a:pt x="1243" y="473"/>
                  </a:cubicBezTo>
                  <a:cubicBezTo>
                    <a:pt x="1244" y="474"/>
                    <a:pt x="1244" y="475"/>
                    <a:pt x="1244" y="476"/>
                  </a:cubicBezTo>
                  <a:close/>
                  <a:moveTo>
                    <a:pt x="1243" y="471"/>
                  </a:moveTo>
                  <a:cubicBezTo>
                    <a:pt x="1243" y="470"/>
                    <a:pt x="1243" y="469"/>
                    <a:pt x="1242" y="467"/>
                  </a:cubicBezTo>
                  <a:cubicBezTo>
                    <a:pt x="1243" y="469"/>
                    <a:pt x="1243" y="470"/>
                    <a:pt x="1243" y="4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7" name="Freeform 53"/>
            <p:cNvSpPr>
              <a:spLocks/>
            </p:cNvSpPr>
            <p:nvPr/>
          </p:nvSpPr>
          <p:spPr bwMode="auto">
            <a:xfrm>
              <a:off x="4222750" y="3484563"/>
              <a:ext cx="82550" cy="109538"/>
            </a:xfrm>
            <a:custGeom>
              <a:avLst/>
              <a:gdLst>
                <a:gd name="T0" fmla="*/ 18 w 22"/>
                <a:gd name="T1" fmla="*/ 29 h 29"/>
                <a:gd name="T2" fmla="*/ 22 w 22"/>
                <a:gd name="T3" fmla="*/ 25 h 29"/>
                <a:gd name="T4" fmla="*/ 11 w 22"/>
                <a:gd name="T5" fmla="*/ 2 h 29"/>
                <a:gd name="T6" fmla="*/ 0 w 22"/>
                <a:gd name="T7" fmla="*/ 11 h 29"/>
                <a:gd name="T8" fmla="*/ 10 w 22"/>
                <a:gd name="T9" fmla="*/ 11 h 29"/>
                <a:gd name="T10" fmla="*/ 10 w 22"/>
                <a:gd name="T11" fmla="*/ 20 h 29"/>
                <a:gd name="T12" fmla="*/ 18 w 22"/>
                <a:gd name="T1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9">
                  <a:moveTo>
                    <a:pt x="18" y="29"/>
                  </a:moveTo>
                  <a:cubicBezTo>
                    <a:pt x="20" y="29"/>
                    <a:pt x="22" y="28"/>
                    <a:pt x="22" y="25"/>
                  </a:cubicBezTo>
                  <a:cubicBezTo>
                    <a:pt x="22" y="15"/>
                    <a:pt x="10" y="14"/>
                    <a:pt x="11" y="2"/>
                  </a:cubicBezTo>
                  <a:cubicBezTo>
                    <a:pt x="2" y="0"/>
                    <a:pt x="0" y="0"/>
                    <a:pt x="0" y="11"/>
                  </a:cubicBezTo>
                  <a:cubicBezTo>
                    <a:pt x="5" y="7"/>
                    <a:pt x="3" y="9"/>
                    <a:pt x="10" y="11"/>
                  </a:cubicBezTo>
                  <a:cubicBezTo>
                    <a:pt x="8" y="13"/>
                    <a:pt x="10" y="16"/>
                    <a:pt x="10" y="20"/>
                  </a:cubicBezTo>
                  <a:cubicBezTo>
                    <a:pt x="10" y="20"/>
                    <a:pt x="14" y="29"/>
                    <a:pt x="1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8" name="Freeform 54"/>
            <p:cNvSpPr>
              <a:spLocks/>
            </p:cNvSpPr>
            <p:nvPr/>
          </p:nvSpPr>
          <p:spPr bwMode="auto">
            <a:xfrm>
              <a:off x="4098925" y="3360738"/>
              <a:ext cx="85725" cy="131763"/>
            </a:xfrm>
            <a:custGeom>
              <a:avLst/>
              <a:gdLst>
                <a:gd name="T0" fmla="*/ 20 w 23"/>
                <a:gd name="T1" fmla="*/ 18 h 35"/>
                <a:gd name="T2" fmla="*/ 15 w 23"/>
                <a:gd name="T3" fmla="*/ 18 h 35"/>
                <a:gd name="T4" fmla="*/ 15 w 23"/>
                <a:gd name="T5" fmla="*/ 0 h 35"/>
                <a:gd name="T6" fmla="*/ 5 w 23"/>
                <a:gd name="T7" fmla="*/ 0 h 35"/>
                <a:gd name="T8" fmla="*/ 0 w 23"/>
                <a:gd name="T9" fmla="*/ 5 h 35"/>
                <a:gd name="T10" fmla="*/ 12 w 23"/>
                <a:gd name="T11" fmla="*/ 18 h 35"/>
                <a:gd name="T12" fmla="*/ 19 w 23"/>
                <a:gd name="T13" fmla="*/ 35 h 35"/>
                <a:gd name="T14" fmla="*/ 20 w 23"/>
                <a:gd name="T15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5">
                  <a:moveTo>
                    <a:pt x="20" y="18"/>
                  </a:moveTo>
                  <a:cubicBezTo>
                    <a:pt x="19" y="19"/>
                    <a:pt x="15" y="20"/>
                    <a:pt x="15" y="18"/>
                  </a:cubicBezTo>
                  <a:cubicBezTo>
                    <a:pt x="13" y="11"/>
                    <a:pt x="15" y="11"/>
                    <a:pt x="15" y="0"/>
                  </a:cubicBezTo>
                  <a:cubicBezTo>
                    <a:pt x="9" y="4"/>
                    <a:pt x="13" y="0"/>
                    <a:pt x="5" y="0"/>
                  </a:cubicBezTo>
                  <a:cubicBezTo>
                    <a:pt x="4" y="0"/>
                    <a:pt x="0" y="1"/>
                    <a:pt x="0" y="5"/>
                  </a:cubicBezTo>
                  <a:cubicBezTo>
                    <a:pt x="0" y="11"/>
                    <a:pt x="5" y="17"/>
                    <a:pt x="12" y="18"/>
                  </a:cubicBezTo>
                  <a:cubicBezTo>
                    <a:pt x="12" y="25"/>
                    <a:pt x="14" y="30"/>
                    <a:pt x="19" y="35"/>
                  </a:cubicBezTo>
                  <a:cubicBezTo>
                    <a:pt x="23" y="31"/>
                    <a:pt x="19" y="25"/>
                    <a:pt x="2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59" name="Freeform 55"/>
            <p:cNvSpPr>
              <a:spLocks/>
            </p:cNvSpPr>
            <p:nvPr/>
          </p:nvSpPr>
          <p:spPr bwMode="auto">
            <a:xfrm>
              <a:off x="4478338" y="3849688"/>
              <a:ext cx="220662" cy="142875"/>
            </a:xfrm>
            <a:custGeom>
              <a:avLst/>
              <a:gdLst>
                <a:gd name="T0" fmla="*/ 23 w 59"/>
                <a:gd name="T1" fmla="*/ 22 h 38"/>
                <a:gd name="T2" fmla="*/ 55 w 59"/>
                <a:gd name="T3" fmla="*/ 38 h 38"/>
                <a:gd name="T4" fmla="*/ 59 w 59"/>
                <a:gd name="T5" fmla="*/ 38 h 38"/>
                <a:gd name="T6" fmla="*/ 59 w 59"/>
                <a:gd name="T7" fmla="*/ 34 h 38"/>
                <a:gd name="T8" fmla="*/ 18 w 59"/>
                <a:gd name="T9" fmla="*/ 6 h 38"/>
                <a:gd name="T10" fmla="*/ 6 w 59"/>
                <a:gd name="T11" fmla="*/ 0 h 38"/>
                <a:gd name="T12" fmla="*/ 0 w 59"/>
                <a:gd name="T13" fmla="*/ 2 h 38"/>
                <a:gd name="T14" fmla="*/ 2 w 59"/>
                <a:gd name="T15" fmla="*/ 2 h 38"/>
                <a:gd name="T16" fmla="*/ 9 w 59"/>
                <a:gd name="T17" fmla="*/ 4 h 38"/>
                <a:gd name="T18" fmla="*/ 4 w 59"/>
                <a:gd name="T19" fmla="*/ 8 h 38"/>
                <a:gd name="T20" fmla="*/ 27 w 59"/>
                <a:gd name="T21" fmla="*/ 17 h 38"/>
                <a:gd name="T22" fmla="*/ 23 w 59"/>
                <a:gd name="T2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38">
                  <a:moveTo>
                    <a:pt x="23" y="22"/>
                  </a:moveTo>
                  <a:cubicBezTo>
                    <a:pt x="30" y="26"/>
                    <a:pt x="45" y="38"/>
                    <a:pt x="55" y="38"/>
                  </a:cubicBezTo>
                  <a:cubicBezTo>
                    <a:pt x="56" y="38"/>
                    <a:pt x="58" y="38"/>
                    <a:pt x="59" y="38"/>
                  </a:cubicBezTo>
                  <a:cubicBezTo>
                    <a:pt x="59" y="34"/>
                    <a:pt x="59" y="34"/>
                    <a:pt x="59" y="34"/>
                  </a:cubicBezTo>
                  <a:cubicBezTo>
                    <a:pt x="48" y="22"/>
                    <a:pt x="37" y="12"/>
                    <a:pt x="18" y="6"/>
                  </a:cubicBezTo>
                  <a:cubicBezTo>
                    <a:pt x="15" y="5"/>
                    <a:pt x="11" y="0"/>
                    <a:pt x="6" y="0"/>
                  </a:cubicBezTo>
                  <a:cubicBezTo>
                    <a:pt x="4" y="0"/>
                    <a:pt x="2" y="1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6" y="3"/>
                    <a:pt x="9" y="4"/>
                  </a:cubicBezTo>
                  <a:cubicBezTo>
                    <a:pt x="8" y="5"/>
                    <a:pt x="6" y="7"/>
                    <a:pt x="4" y="8"/>
                  </a:cubicBezTo>
                  <a:cubicBezTo>
                    <a:pt x="6" y="13"/>
                    <a:pt x="18" y="17"/>
                    <a:pt x="27" y="17"/>
                  </a:cubicBezTo>
                  <a:cubicBezTo>
                    <a:pt x="26" y="18"/>
                    <a:pt x="24" y="18"/>
                    <a:pt x="23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0" name="Freeform 56"/>
            <p:cNvSpPr>
              <a:spLocks/>
            </p:cNvSpPr>
            <p:nvPr/>
          </p:nvSpPr>
          <p:spPr bwMode="auto">
            <a:xfrm>
              <a:off x="4260850" y="3641725"/>
              <a:ext cx="77787" cy="112713"/>
            </a:xfrm>
            <a:custGeom>
              <a:avLst/>
              <a:gdLst>
                <a:gd name="T0" fmla="*/ 15 w 21"/>
                <a:gd name="T1" fmla="*/ 17 h 30"/>
                <a:gd name="T2" fmla="*/ 13 w 21"/>
                <a:gd name="T3" fmla="*/ 12 h 30"/>
                <a:gd name="T4" fmla="*/ 13 w 21"/>
                <a:gd name="T5" fmla="*/ 2 h 30"/>
                <a:gd name="T6" fmla="*/ 7 w 21"/>
                <a:gd name="T7" fmla="*/ 8 h 30"/>
                <a:gd name="T8" fmla="*/ 10 w 21"/>
                <a:gd name="T9" fmla="*/ 3 h 30"/>
                <a:gd name="T10" fmla="*/ 0 w 21"/>
                <a:gd name="T11" fmla="*/ 0 h 30"/>
                <a:gd name="T12" fmla="*/ 0 w 21"/>
                <a:gd name="T13" fmla="*/ 3 h 30"/>
                <a:gd name="T14" fmla="*/ 5 w 21"/>
                <a:gd name="T15" fmla="*/ 11 h 30"/>
                <a:gd name="T16" fmla="*/ 12 w 21"/>
                <a:gd name="T17" fmla="*/ 17 h 30"/>
                <a:gd name="T18" fmla="*/ 10 w 21"/>
                <a:gd name="T19" fmla="*/ 22 h 30"/>
                <a:gd name="T20" fmla="*/ 17 w 21"/>
                <a:gd name="T21" fmla="*/ 30 h 30"/>
                <a:gd name="T22" fmla="*/ 13 w 21"/>
                <a:gd name="T23" fmla="*/ 22 h 30"/>
                <a:gd name="T24" fmla="*/ 15 w 21"/>
                <a:gd name="T25" fmla="*/ 1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30">
                  <a:moveTo>
                    <a:pt x="15" y="17"/>
                  </a:moveTo>
                  <a:cubicBezTo>
                    <a:pt x="15" y="15"/>
                    <a:pt x="13" y="14"/>
                    <a:pt x="13" y="12"/>
                  </a:cubicBezTo>
                  <a:cubicBezTo>
                    <a:pt x="13" y="8"/>
                    <a:pt x="14" y="5"/>
                    <a:pt x="13" y="2"/>
                  </a:cubicBezTo>
                  <a:cubicBezTo>
                    <a:pt x="12" y="5"/>
                    <a:pt x="10" y="8"/>
                    <a:pt x="7" y="8"/>
                  </a:cubicBezTo>
                  <a:cubicBezTo>
                    <a:pt x="5" y="8"/>
                    <a:pt x="10" y="3"/>
                    <a:pt x="10" y="3"/>
                  </a:cubicBezTo>
                  <a:cubicBezTo>
                    <a:pt x="6" y="2"/>
                    <a:pt x="4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2" y="6"/>
                    <a:pt x="3" y="11"/>
                    <a:pt x="5" y="11"/>
                  </a:cubicBezTo>
                  <a:cubicBezTo>
                    <a:pt x="8" y="11"/>
                    <a:pt x="9" y="16"/>
                    <a:pt x="12" y="17"/>
                  </a:cubicBezTo>
                  <a:cubicBezTo>
                    <a:pt x="12" y="18"/>
                    <a:pt x="10" y="19"/>
                    <a:pt x="10" y="22"/>
                  </a:cubicBezTo>
                  <a:cubicBezTo>
                    <a:pt x="10" y="25"/>
                    <a:pt x="13" y="30"/>
                    <a:pt x="17" y="30"/>
                  </a:cubicBezTo>
                  <a:cubicBezTo>
                    <a:pt x="21" y="30"/>
                    <a:pt x="13" y="23"/>
                    <a:pt x="13" y="22"/>
                  </a:cubicBezTo>
                  <a:cubicBezTo>
                    <a:pt x="13" y="20"/>
                    <a:pt x="15" y="19"/>
                    <a:pt x="1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1" name="Freeform 57"/>
            <p:cNvSpPr>
              <a:spLocks/>
            </p:cNvSpPr>
            <p:nvPr/>
          </p:nvSpPr>
          <p:spPr bwMode="auto">
            <a:xfrm>
              <a:off x="3257550" y="3394075"/>
              <a:ext cx="101600" cy="63500"/>
            </a:xfrm>
            <a:custGeom>
              <a:avLst/>
              <a:gdLst>
                <a:gd name="T0" fmla="*/ 21 w 27"/>
                <a:gd name="T1" fmla="*/ 0 h 17"/>
                <a:gd name="T2" fmla="*/ 27 w 27"/>
                <a:gd name="T3" fmla="*/ 0 h 17"/>
                <a:gd name="T4" fmla="*/ 27 w 27"/>
                <a:gd name="T5" fmla="*/ 5 h 17"/>
                <a:gd name="T6" fmla="*/ 10 w 27"/>
                <a:gd name="T7" fmla="*/ 17 h 17"/>
                <a:gd name="T8" fmla="*/ 0 w 27"/>
                <a:gd name="T9" fmla="*/ 12 h 17"/>
                <a:gd name="T10" fmla="*/ 0 w 27"/>
                <a:gd name="T11" fmla="*/ 6 h 17"/>
                <a:gd name="T12" fmla="*/ 21 w 27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7">
                  <a:moveTo>
                    <a:pt x="21" y="0"/>
                  </a:moveTo>
                  <a:cubicBezTo>
                    <a:pt x="24" y="0"/>
                    <a:pt x="24" y="0"/>
                    <a:pt x="27" y="0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19" y="9"/>
                    <a:pt x="16" y="12"/>
                    <a:pt x="10" y="17"/>
                  </a:cubicBezTo>
                  <a:cubicBezTo>
                    <a:pt x="6" y="14"/>
                    <a:pt x="4" y="14"/>
                    <a:pt x="0" y="1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8" y="4"/>
                    <a:pt x="14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2" name="Freeform 58"/>
            <p:cNvSpPr>
              <a:spLocks/>
            </p:cNvSpPr>
            <p:nvPr/>
          </p:nvSpPr>
          <p:spPr bwMode="auto">
            <a:xfrm>
              <a:off x="7467600" y="3883025"/>
              <a:ext cx="117475" cy="60325"/>
            </a:xfrm>
            <a:custGeom>
              <a:avLst/>
              <a:gdLst>
                <a:gd name="T0" fmla="*/ 25 w 31"/>
                <a:gd name="T1" fmla="*/ 16 h 16"/>
                <a:gd name="T2" fmla="*/ 31 w 31"/>
                <a:gd name="T3" fmla="*/ 14 h 16"/>
                <a:gd name="T4" fmla="*/ 0 w 31"/>
                <a:gd name="T5" fmla="*/ 3 h 16"/>
                <a:gd name="T6" fmla="*/ 25 w 31"/>
                <a:gd name="T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16">
                  <a:moveTo>
                    <a:pt x="25" y="16"/>
                  </a:moveTo>
                  <a:cubicBezTo>
                    <a:pt x="28" y="16"/>
                    <a:pt x="30" y="16"/>
                    <a:pt x="31" y="14"/>
                  </a:cubicBezTo>
                  <a:cubicBezTo>
                    <a:pt x="22" y="9"/>
                    <a:pt x="13" y="0"/>
                    <a:pt x="0" y="3"/>
                  </a:cubicBezTo>
                  <a:cubicBezTo>
                    <a:pt x="5" y="7"/>
                    <a:pt x="18" y="16"/>
                    <a:pt x="2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  <p:sp>
          <p:nvSpPr>
            <p:cNvPr id="63" name="Freeform 59"/>
            <p:cNvSpPr>
              <a:spLocks/>
            </p:cNvSpPr>
            <p:nvPr/>
          </p:nvSpPr>
          <p:spPr bwMode="auto">
            <a:xfrm>
              <a:off x="2674938" y="3217863"/>
              <a:ext cx="71437" cy="33338"/>
            </a:xfrm>
            <a:custGeom>
              <a:avLst/>
              <a:gdLst>
                <a:gd name="T0" fmla="*/ 6 w 19"/>
                <a:gd name="T1" fmla="*/ 4 h 9"/>
                <a:gd name="T2" fmla="*/ 13 w 19"/>
                <a:gd name="T3" fmla="*/ 1 h 9"/>
                <a:gd name="T4" fmla="*/ 19 w 19"/>
                <a:gd name="T5" fmla="*/ 9 h 9"/>
                <a:gd name="T6" fmla="*/ 5 w 19"/>
                <a:gd name="T7" fmla="*/ 9 h 9"/>
                <a:gd name="T8" fmla="*/ 0 w 19"/>
                <a:gd name="T9" fmla="*/ 4 h 9"/>
                <a:gd name="T10" fmla="*/ 6 w 19"/>
                <a:gd name="T11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9">
                  <a:moveTo>
                    <a:pt x="6" y="4"/>
                  </a:moveTo>
                  <a:cubicBezTo>
                    <a:pt x="8" y="0"/>
                    <a:pt x="9" y="1"/>
                    <a:pt x="13" y="1"/>
                  </a:cubicBezTo>
                  <a:cubicBezTo>
                    <a:pt x="18" y="1"/>
                    <a:pt x="19" y="4"/>
                    <a:pt x="19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3" y="7"/>
                    <a:pt x="1" y="6"/>
                    <a:pt x="0" y="4"/>
                  </a:cubicBezTo>
                  <a:lnTo>
                    <a:pt x="6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350"/>
            </a:p>
          </p:txBody>
        </p:sp>
      </p:grpSp>
      <p:sp>
        <p:nvSpPr>
          <p:cNvPr id="64" name="Freeform 39"/>
          <p:cNvSpPr>
            <a:spLocks/>
          </p:cNvSpPr>
          <p:nvPr/>
        </p:nvSpPr>
        <p:spPr bwMode="auto">
          <a:xfrm>
            <a:off x="7205877" y="2271106"/>
            <a:ext cx="246778" cy="391890"/>
          </a:xfrm>
          <a:custGeom>
            <a:avLst/>
            <a:gdLst>
              <a:gd name="T0" fmla="*/ 52 w 117"/>
              <a:gd name="T1" fmla="*/ 181 h 188"/>
              <a:gd name="T2" fmla="*/ 64 w 117"/>
              <a:gd name="T3" fmla="*/ 181 h 188"/>
              <a:gd name="T4" fmla="*/ 113 w 117"/>
              <a:gd name="T5" fmla="*/ 78 h 188"/>
              <a:gd name="T6" fmla="*/ 114 w 117"/>
              <a:gd name="T7" fmla="*/ 78 h 188"/>
              <a:gd name="T8" fmla="*/ 117 w 117"/>
              <a:gd name="T9" fmla="*/ 58 h 188"/>
              <a:gd name="T10" fmla="*/ 58 w 117"/>
              <a:gd name="T11" fmla="*/ 0 h 188"/>
              <a:gd name="T12" fmla="*/ 0 w 117"/>
              <a:gd name="T13" fmla="*/ 58 h 188"/>
              <a:gd name="T14" fmla="*/ 1 w 117"/>
              <a:gd name="T15" fmla="*/ 72 h 188"/>
              <a:gd name="T16" fmla="*/ 1 w 117"/>
              <a:gd name="T17" fmla="*/ 72 h 188"/>
              <a:gd name="T18" fmla="*/ 52 w 117"/>
              <a:gd name="T19" fmla="*/ 18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7" h="188">
                <a:moveTo>
                  <a:pt x="52" y="181"/>
                </a:moveTo>
                <a:cubicBezTo>
                  <a:pt x="56" y="188"/>
                  <a:pt x="61" y="188"/>
                  <a:pt x="64" y="181"/>
                </a:cubicBezTo>
                <a:cubicBezTo>
                  <a:pt x="78" y="152"/>
                  <a:pt x="112" y="81"/>
                  <a:pt x="113" y="78"/>
                </a:cubicBezTo>
                <a:cubicBezTo>
                  <a:pt x="114" y="78"/>
                  <a:pt x="114" y="78"/>
                  <a:pt x="114" y="78"/>
                </a:cubicBezTo>
                <a:cubicBezTo>
                  <a:pt x="116" y="72"/>
                  <a:pt x="117" y="65"/>
                  <a:pt x="117" y="58"/>
                </a:cubicBezTo>
                <a:cubicBezTo>
                  <a:pt x="117" y="26"/>
                  <a:pt x="91" y="0"/>
                  <a:pt x="58" y="0"/>
                </a:cubicBezTo>
                <a:cubicBezTo>
                  <a:pt x="26" y="0"/>
                  <a:pt x="0" y="26"/>
                  <a:pt x="0" y="58"/>
                </a:cubicBezTo>
                <a:cubicBezTo>
                  <a:pt x="0" y="63"/>
                  <a:pt x="0" y="68"/>
                  <a:pt x="1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3" y="78"/>
                  <a:pt x="38" y="151"/>
                  <a:pt x="52" y="18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350"/>
          </a:p>
        </p:txBody>
      </p:sp>
      <p:sp>
        <p:nvSpPr>
          <p:cNvPr id="65" name="Freeform 39"/>
          <p:cNvSpPr>
            <a:spLocks/>
          </p:cNvSpPr>
          <p:nvPr/>
        </p:nvSpPr>
        <p:spPr bwMode="auto">
          <a:xfrm>
            <a:off x="7725281" y="2636998"/>
            <a:ext cx="246778" cy="391890"/>
          </a:xfrm>
          <a:custGeom>
            <a:avLst/>
            <a:gdLst>
              <a:gd name="T0" fmla="*/ 52 w 117"/>
              <a:gd name="T1" fmla="*/ 181 h 188"/>
              <a:gd name="T2" fmla="*/ 64 w 117"/>
              <a:gd name="T3" fmla="*/ 181 h 188"/>
              <a:gd name="T4" fmla="*/ 113 w 117"/>
              <a:gd name="T5" fmla="*/ 78 h 188"/>
              <a:gd name="T6" fmla="*/ 114 w 117"/>
              <a:gd name="T7" fmla="*/ 78 h 188"/>
              <a:gd name="T8" fmla="*/ 117 w 117"/>
              <a:gd name="T9" fmla="*/ 58 h 188"/>
              <a:gd name="T10" fmla="*/ 58 w 117"/>
              <a:gd name="T11" fmla="*/ 0 h 188"/>
              <a:gd name="T12" fmla="*/ 0 w 117"/>
              <a:gd name="T13" fmla="*/ 58 h 188"/>
              <a:gd name="T14" fmla="*/ 1 w 117"/>
              <a:gd name="T15" fmla="*/ 72 h 188"/>
              <a:gd name="T16" fmla="*/ 1 w 117"/>
              <a:gd name="T17" fmla="*/ 72 h 188"/>
              <a:gd name="T18" fmla="*/ 52 w 117"/>
              <a:gd name="T19" fmla="*/ 18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7" h="188">
                <a:moveTo>
                  <a:pt x="52" y="181"/>
                </a:moveTo>
                <a:cubicBezTo>
                  <a:pt x="56" y="188"/>
                  <a:pt x="61" y="188"/>
                  <a:pt x="64" y="181"/>
                </a:cubicBezTo>
                <a:cubicBezTo>
                  <a:pt x="78" y="152"/>
                  <a:pt x="112" y="81"/>
                  <a:pt x="113" y="78"/>
                </a:cubicBezTo>
                <a:cubicBezTo>
                  <a:pt x="114" y="78"/>
                  <a:pt x="114" y="78"/>
                  <a:pt x="114" y="78"/>
                </a:cubicBezTo>
                <a:cubicBezTo>
                  <a:pt x="116" y="72"/>
                  <a:pt x="117" y="65"/>
                  <a:pt x="117" y="58"/>
                </a:cubicBezTo>
                <a:cubicBezTo>
                  <a:pt x="117" y="26"/>
                  <a:pt x="91" y="0"/>
                  <a:pt x="58" y="0"/>
                </a:cubicBezTo>
                <a:cubicBezTo>
                  <a:pt x="26" y="0"/>
                  <a:pt x="0" y="26"/>
                  <a:pt x="0" y="58"/>
                </a:cubicBezTo>
                <a:cubicBezTo>
                  <a:pt x="0" y="63"/>
                  <a:pt x="0" y="68"/>
                  <a:pt x="1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3" y="78"/>
                  <a:pt x="38" y="151"/>
                  <a:pt x="52" y="18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350"/>
          </a:p>
        </p:txBody>
      </p:sp>
      <p:sp>
        <p:nvSpPr>
          <p:cNvPr id="66" name="Freeform 39"/>
          <p:cNvSpPr>
            <a:spLocks/>
          </p:cNvSpPr>
          <p:nvPr/>
        </p:nvSpPr>
        <p:spPr bwMode="auto">
          <a:xfrm>
            <a:off x="3986420" y="3224941"/>
            <a:ext cx="246778" cy="391890"/>
          </a:xfrm>
          <a:custGeom>
            <a:avLst/>
            <a:gdLst>
              <a:gd name="T0" fmla="*/ 52 w 117"/>
              <a:gd name="T1" fmla="*/ 181 h 188"/>
              <a:gd name="T2" fmla="*/ 64 w 117"/>
              <a:gd name="T3" fmla="*/ 181 h 188"/>
              <a:gd name="T4" fmla="*/ 113 w 117"/>
              <a:gd name="T5" fmla="*/ 78 h 188"/>
              <a:gd name="T6" fmla="*/ 114 w 117"/>
              <a:gd name="T7" fmla="*/ 78 h 188"/>
              <a:gd name="T8" fmla="*/ 117 w 117"/>
              <a:gd name="T9" fmla="*/ 58 h 188"/>
              <a:gd name="T10" fmla="*/ 58 w 117"/>
              <a:gd name="T11" fmla="*/ 0 h 188"/>
              <a:gd name="T12" fmla="*/ 0 w 117"/>
              <a:gd name="T13" fmla="*/ 58 h 188"/>
              <a:gd name="T14" fmla="*/ 1 w 117"/>
              <a:gd name="T15" fmla="*/ 72 h 188"/>
              <a:gd name="T16" fmla="*/ 1 w 117"/>
              <a:gd name="T17" fmla="*/ 72 h 188"/>
              <a:gd name="T18" fmla="*/ 52 w 117"/>
              <a:gd name="T19" fmla="*/ 18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7" h="188">
                <a:moveTo>
                  <a:pt x="52" y="181"/>
                </a:moveTo>
                <a:cubicBezTo>
                  <a:pt x="56" y="188"/>
                  <a:pt x="61" y="188"/>
                  <a:pt x="64" y="181"/>
                </a:cubicBezTo>
                <a:cubicBezTo>
                  <a:pt x="78" y="152"/>
                  <a:pt x="112" y="81"/>
                  <a:pt x="113" y="78"/>
                </a:cubicBezTo>
                <a:cubicBezTo>
                  <a:pt x="114" y="78"/>
                  <a:pt x="114" y="78"/>
                  <a:pt x="114" y="78"/>
                </a:cubicBezTo>
                <a:cubicBezTo>
                  <a:pt x="116" y="72"/>
                  <a:pt x="117" y="65"/>
                  <a:pt x="117" y="58"/>
                </a:cubicBezTo>
                <a:cubicBezTo>
                  <a:pt x="117" y="26"/>
                  <a:pt x="91" y="0"/>
                  <a:pt x="58" y="0"/>
                </a:cubicBezTo>
                <a:cubicBezTo>
                  <a:pt x="26" y="0"/>
                  <a:pt x="0" y="26"/>
                  <a:pt x="0" y="58"/>
                </a:cubicBezTo>
                <a:cubicBezTo>
                  <a:pt x="0" y="63"/>
                  <a:pt x="0" y="68"/>
                  <a:pt x="1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3" y="78"/>
                  <a:pt x="38" y="151"/>
                  <a:pt x="52" y="1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350"/>
          </a:p>
        </p:txBody>
      </p:sp>
      <p:sp>
        <p:nvSpPr>
          <p:cNvPr id="67" name="Freeform 39"/>
          <p:cNvSpPr>
            <a:spLocks/>
          </p:cNvSpPr>
          <p:nvPr/>
        </p:nvSpPr>
        <p:spPr bwMode="auto">
          <a:xfrm>
            <a:off x="4558040" y="3718706"/>
            <a:ext cx="246778" cy="391890"/>
          </a:xfrm>
          <a:custGeom>
            <a:avLst/>
            <a:gdLst>
              <a:gd name="T0" fmla="*/ 52 w 117"/>
              <a:gd name="T1" fmla="*/ 181 h 188"/>
              <a:gd name="T2" fmla="*/ 64 w 117"/>
              <a:gd name="T3" fmla="*/ 181 h 188"/>
              <a:gd name="T4" fmla="*/ 113 w 117"/>
              <a:gd name="T5" fmla="*/ 78 h 188"/>
              <a:gd name="T6" fmla="*/ 114 w 117"/>
              <a:gd name="T7" fmla="*/ 78 h 188"/>
              <a:gd name="T8" fmla="*/ 117 w 117"/>
              <a:gd name="T9" fmla="*/ 58 h 188"/>
              <a:gd name="T10" fmla="*/ 58 w 117"/>
              <a:gd name="T11" fmla="*/ 0 h 188"/>
              <a:gd name="T12" fmla="*/ 0 w 117"/>
              <a:gd name="T13" fmla="*/ 58 h 188"/>
              <a:gd name="T14" fmla="*/ 1 w 117"/>
              <a:gd name="T15" fmla="*/ 72 h 188"/>
              <a:gd name="T16" fmla="*/ 1 w 117"/>
              <a:gd name="T17" fmla="*/ 72 h 188"/>
              <a:gd name="T18" fmla="*/ 52 w 117"/>
              <a:gd name="T19" fmla="*/ 18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7" h="188">
                <a:moveTo>
                  <a:pt x="52" y="181"/>
                </a:moveTo>
                <a:cubicBezTo>
                  <a:pt x="56" y="188"/>
                  <a:pt x="61" y="188"/>
                  <a:pt x="64" y="181"/>
                </a:cubicBezTo>
                <a:cubicBezTo>
                  <a:pt x="78" y="152"/>
                  <a:pt x="112" y="81"/>
                  <a:pt x="113" y="78"/>
                </a:cubicBezTo>
                <a:cubicBezTo>
                  <a:pt x="114" y="78"/>
                  <a:pt x="114" y="78"/>
                  <a:pt x="114" y="78"/>
                </a:cubicBezTo>
                <a:cubicBezTo>
                  <a:pt x="116" y="72"/>
                  <a:pt x="117" y="65"/>
                  <a:pt x="117" y="58"/>
                </a:cubicBezTo>
                <a:cubicBezTo>
                  <a:pt x="117" y="26"/>
                  <a:pt x="91" y="0"/>
                  <a:pt x="58" y="0"/>
                </a:cubicBezTo>
                <a:cubicBezTo>
                  <a:pt x="26" y="0"/>
                  <a:pt x="0" y="26"/>
                  <a:pt x="0" y="58"/>
                </a:cubicBezTo>
                <a:cubicBezTo>
                  <a:pt x="0" y="63"/>
                  <a:pt x="0" y="68"/>
                  <a:pt x="1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3" y="78"/>
                  <a:pt x="38" y="151"/>
                  <a:pt x="52" y="18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350"/>
          </a:p>
        </p:txBody>
      </p:sp>
      <p:sp>
        <p:nvSpPr>
          <p:cNvPr id="68" name="Freeform 39"/>
          <p:cNvSpPr>
            <a:spLocks/>
          </p:cNvSpPr>
          <p:nvPr/>
        </p:nvSpPr>
        <p:spPr bwMode="auto">
          <a:xfrm>
            <a:off x="5164447" y="4581354"/>
            <a:ext cx="246778" cy="391890"/>
          </a:xfrm>
          <a:custGeom>
            <a:avLst/>
            <a:gdLst>
              <a:gd name="T0" fmla="*/ 52 w 117"/>
              <a:gd name="T1" fmla="*/ 181 h 188"/>
              <a:gd name="T2" fmla="*/ 64 w 117"/>
              <a:gd name="T3" fmla="*/ 181 h 188"/>
              <a:gd name="T4" fmla="*/ 113 w 117"/>
              <a:gd name="T5" fmla="*/ 78 h 188"/>
              <a:gd name="T6" fmla="*/ 114 w 117"/>
              <a:gd name="T7" fmla="*/ 78 h 188"/>
              <a:gd name="T8" fmla="*/ 117 w 117"/>
              <a:gd name="T9" fmla="*/ 58 h 188"/>
              <a:gd name="T10" fmla="*/ 58 w 117"/>
              <a:gd name="T11" fmla="*/ 0 h 188"/>
              <a:gd name="T12" fmla="*/ 0 w 117"/>
              <a:gd name="T13" fmla="*/ 58 h 188"/>
              <a:gd name="T14" fmla="*/ 1 w 117"/>
              <a:gd name="T15" fmla="*/ 72 h 188"/>
              <a:gd name="T16" fmla="*/ 1 w 117"/>
              <a:gd name="T17" fmla="*/ 72 h 188"/>
              <a:gd name="T18" fmla="*/ 52 w 117"/>
              <a:gd name="T19" fmla="*/ 18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7" h="188">
                <a:moveTo>
                  <a:pt x="52" y="181"/>
                </a:moveTo>
                <a:cubicBezTo>
                  <a:pt x="56" y="188"/>
                  <a:pt x="61" y="188"/>
                  <a:pt x="64" y="181"/>
                </a:cubicBezTo>
                <a:cubicBezTo>
                  <a:pt x="78" y="152"/>
                  <a:pt x="112" y="81"/>
                  <a:pt x="113" y="78"/>
                </a:cubicBezTo>
                <a:cubicBezTo>
                  <a:pt x="114" y="78"/>
                  <a:pt x="114" y="78"/>
                  <a:pt x="114" y="78"/>
                </a:cubicBezTo>
                <a:cubicBezTo>
                  <a:pt x="116" y="72"/>
                  <a:pt x="117" y="65"/>
                  <a:pt x="117" y="58"/>
                </a:cubicBezTo>
                <a:cubicBezTo>
                  <a:pt x="117" y="26"/>
                  <a:pt x="91" y="0"/>
                  <a:pt x="58" y="0"/>
                </a:cubicBezTo>
                <a:cubicBezTo>
                  <a:pt x="26" y="0"/>
                  <a:pt x="0" y="26"/>
                  <a:pt x="0" y="58"/>
                </a:cubicBezTo>
                <a:cubicBezTo>
                  <a:pt x="0" y="63"/>
                  <a:pt x="0" y="68"/>
                  <a:pt x="1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3" y="78"/>
                  <a:pt x="38" y="151"/>
                  <a:pt x="52" y="18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350"/>
          </a:p>
        </p:txBody>
      </p:sp>
      <p:sp>
        <p:nvSpPr>
          <p:cNvPr id="69" name="Rectangle 68"/>
          <p:cNvSpPr/>
          <p:nvPr/>
        </p:nvSpPr>
        <p:spPr>
          <a:xfrm>
            <a:off x="6866596" y="5044590"/>
            <a:ext cx="2547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6866597" y="4710827"/>
            <a:ext cx="2547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8774554" y="2489853"/>
            <a:ext cx="2547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8774555" y="2156090"/>
            <a:ext cx="2547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1737915" y="1917153"/>
            <a:ext cx="2547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1737916" y="1583390"/>
            <a:ext cx="2547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1597378" y="4540938"/>
            <a:ext cx="2547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597379" y="4207175"/>
            <a:ext cx="2547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09946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5" grpId="0" animBg="1"/>
      <p:bldP spid="66" grpId="0" animBg="1"/>
      <p:bldP spid="67" grpId="0" animBg="1"/>
      <p:bldP spid="68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3727615273"/>
              </p:ext>
            </p:extLst>
          </p:nvPr>
        </p:nvGraphicFramePr>
        <p:xfrm>
          <a:off x="2382067" y="2532184"/>
          <a:ext cx="7788383" cy="2621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5" name="Group 4"/>
          <p:cNvGrpSpPr/>
          <p:nvPr/>
        </p:nvGrpSpPr>
        <p:grpSpPr>
          <a:xfrm>
            <a:off x="0" y="1024790"/>
            <a:ext cx="12192000" cy="902549"/>
            <a:chOff x="0" y="745573"/>
            <a:chExt cx="12192000" cy="902549"/>
          </a:xfrm>
        </p:grpSpPr>
        <p:sp>
          <p:nvSpPr>
            <p:cNvPr id="6" name="TextBox 5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CHART OPTIONS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413613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1024790"/>
            <a:ext cx="12192000" cy="902549"/>
            <a:chOff x="0" y="745573"/>
            <a:chExt cx="12192000" cy="902549"/>
          </a:xfrm>
        </p:grpSpPr>
        <p:sp>
          <p:nvSpPr>
            <p:cNvPr id="6" name="TextBox 5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CHART OPTIONS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" name="Chart 8"/>
          <p:cNvGraphicFramePr/>
          <p:nvPr>
            <p:extLst>
              <p:ext uri="{D42A27DB-BD31-4B8C-83A1-F6EECF244321}">
                <p14:modId xmlns:p14="http://schemas.microsoft.com/office/powerpoint/2010/main" val="1164612559"/>
              </p:ext>
            </p:extLst>
          </p:nvPr>
        </p:nvGraphicFramePr>
        <p:xfrm>
          <a:off x="2201808" y="2164390"/>
          <a:ext cx="7788383" cy="25292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Rectangle 9"/>
          <p:cNvSpPr/>
          <p:nvPr/>
        </p:nvSpPr>
        <p:spPr>
          <a:xfrm>
            <a:off x="7151847" y="5378279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151848" y="5044516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6226521" y="5044516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692" y="5257876"/>
            <a:ext cx="304800" cy="3048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327822" y="5378279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327823" y="5044516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402496" y="5044516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67" y="5257876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6217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P spid="12" grpId="0" animBg="1"/>
      <p:bldP spid="16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884113"/>
            <a:ext cx="12192000" cy="902549"/>
            <a:chOff x="0" y="745573"/>
            <a:chExt cx="12192000" cy="902549"/>
          </a:xfrm>
        </p:grpSpPr>
        <p:sp>
          <p:nvSpPr>
            <p:cNvPr id="6" name="TextBox 5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CHART OPTIONS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8" name="Chart 17"/>
          <p:cNvGraphicFramePr/>
          <p:nvPr>
            <p:extLst>
              <p:ext uri="{D42A27DB-BD31-4B8C-83A1-F6EECF244321}">
                <p14:modId xmlns:p14="http://schemas.microsoft.com/office/powerpoint/2010/main" val="2806467986"/>
              </p:ext>
            </p:extLst>
          </p:nvPr>
        </p:nvGraphicFramePr>
        <p:xfrm>
          <a:off x="928265" y="2338001"/>
          <a:ext cx="5294344" cy="34222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9" name="Rectangle 18"/>
          <p:cNvSpPr/>
          <p:nvPr/>
        </p:nvSpPr>
        <p:spPr>
          <a:xfrm>
            <a:off x="6800155" y="2498251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800156" y="2164488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5874829" y="2164488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377848"/>
            <a:ext cx="304800" cy="304800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6800155" y="3486308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800156" y="3152545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5874829" y="3152545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6800155" y="4474884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800156" y="4141121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5874829" y="4141121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800155" y="5460477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00156" y="5126714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5874829" y="5126714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365905"/>
            <a:ext cx="304800" cy="3048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8189" y="4354481"/>
            <a:ext cx="304800" cy="3048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8189" y="5357546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2240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5" grpId="0" animBg="1"/>
      <p:bldP spid="28" grpId="0" animBg="1"/>
      <p:bldP spid="31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-2715" y="3790422"/>
            <a:ext cx="12194715" cy="3067578"/>
            <a:chOff x="1" y="3496539"/>
            <a:chExt cx="9143999" cy="2300171"/>
          </a:xfrm>
        </p:grpSpPr>
        <p:grpSp>
          <p:nvGrpSpPr>
            <p:cNvPr id="4" name="Group 3"/>
            <p:cNvGrpSpPr/>
            <p:nvPr/>
          </p:nvGrpSpPr>
          <p:grpSpPr>
            <a:xfrm>
              <a:off x="1" y="4920644"/>
              <a:ext cx="1641122" cy="876065"/>
              <a:chOff x="1706563" y="4518025"/>
              <a:chExt cx="2605088" cy="1390650"/>
            </a:xfrm>
          </p:grpSpPr>
          <p:sp>
            <p:nvSpPr>
              <p:cNvPr id="5" name="Freeform 4"/>
              <p:cNvSpPr>
                <a:spLocks/>
              </p:cNvSpPr>
              <p:nvPr/>
            </p:nvSpPr>
            <p:spPr bwMode="auto">
              <a:xfrm>
                <a:off x="1706563" y="4518025"/>
                <a:ext cx="1303338" cy="1390650"/>
              </a:xfrm>
              <a:custGeom>
                <a:avLst/>
                <a:gdLst>
                  <a:gd name="T0" fmla="*/ 333 w 347"/>
                  <a:gd name="T1" fmla="*/ 29 h 370"/>
                  <a:gd name="T2" fmla="*/ 0 w 347"/>
                  <a:gd name="T3" fmla="*/ 370 h 370"/>
                  <a:gd name="T4" fmla="*/ 347 w 347"/>
                  <a:gd name="T5" fmla="*/ 370 h 370"/>
                  <a:gd name="T6" fmla="*/ 347 w 347"/>
                  <a:gd name="T7" fmla="*/ 0 h 370"/>
                  <a:gd name="T8" fmla="*/ 333 w 347"/>
                  <a:gd name="T9" fmla="*/ 29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7" h="370">
                    <a:moveTo>
                      <a:pt x="333" y="29"/>
                    </a:moveTo>
                    <a:cubicBezTo>
                      <a:pt x="242" y="286"/>
                      <a:pt x="0" y="370"/>
                      <a:pt x="0" y="370"/>
                    </a:cubicBezTo>
                    <a:cubicBezTo>
                      <a:pt x="347" y="370"/>
                      <a:pt x="347" y="370"/>
                      <a:pt x="347" y="370"/>
                    </a:cubicBezTo>
                    <a:cubicBezTo>
                      <a:pt x="347" y="0"/>
                      <a:pt x="347" y="0"/>
                      <a:pt x="347" y="0"/>
                    </a:cubicBezTo>
                    <a:cubicBezTo>
                      <a:pt x="345" y="0"/>
                      <a:pt x="339" y="13"/>
                      <a:pt x="333" y="29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  <a:alpha val="7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6" name="Freeform 5"/>
              <p:cNvSpPr>
                <a:spLocks/>
              </p:cNvSpPr>
              <p:nvPr/>
            </p:nvSpPr>
            <p:spPr bwMode="auto">
              <a:xfrm>
                <a:off x="3009901" y="4518025"/>
                <a:ext cx="1301750" cy="1390650"/>
              </a:xfrm>
              <a:custGeom>
                <a:avLst/>
                <a:gdLst>
                  <a:gd name="T0" fmla="*/ 15 w 347"/>
                  <a:gd name="T1" fmla="*/ 29 h 370"/>
                  <a:gd name="T2" fmla="*/ 0 w 347"/>
                  <a:gd name="T3" fmla="*/ 0 h 370"/>
                  <a:gd name="T4" fmla="*/ 0 w 347"/>
                  <a:gd name="T5" fmla="*/ 370 h 370"/>
                  <a:gd name="T6" fmla="*/ 347 w 347"/>
                  <a:gd name="T7" fmla="*/ 370 h 370"/>
                  <a:gd name="T8" fmla="*/ 15 w 347"/>
                  <a:gd name="T9" fmla="*/ 29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7" h="370">
                    <a:moveTo>
                      <a:pt x="15" y="29"/>
                    </a:moveTo>
                    <a:cubicBezTo>
                      <a:pt x="9" y="13"/>
                      <a:pt x="3" y="0"/>
                      <a:pt x="0" y="0"/>
                    </a:cubicBezTo>
                    <a:cubicBezTo>
                      <a:pt x="0" y="370"/>
                      <a:pt x="0" y="370"/>
                      <a:pt x="0" y="370"/>
                    </a:cubicBezTo>
                    <a:cubicBezTo>
                      <a:pt x="347" y="370"/>
                      <a:pt x="347" y="370"/>
                      <a:pt x="347" y="370"/>
                    </a:cubicBezTo>
                    <a:cubicBezTo>
                      <a:pt x="347" y="370"/>
                      <a:pt x="105" y="286"/>
                      <a:pt x="15" y="2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830062" y="4202591"/>
              <a:ext cx="1644122" cy="1594118"/>
              <a:chOff x="3024188" y="3378200"/>
              <a:chExt cx="2609851" cy="2530475"/>
            </a:xfrm>
          </p:grpSpPr>
          <p:sp>
            <p:nvSpPr>
              <p:cNvPr id="8" name="Freeform 7"/>
              <p:cNvSpPr>
                <a:spLocks/>
              </p:cNvSpPr>
              <p:nvPr/>
            </p:nvSpPr>
            <p:spPr bwMode="auto">
              <a:xfrm>
                <a:off x="3024188" y="3378200"/>
                <a:ext cx="1306513" cy="2530475"/>
              </a:xfrm>
              <a:custGeom>
                <a:avLst/>
                <a:gdLst>
                  <a:gd name="T0" fmla="*/ 334 w 348"/>
                  <a:gd name="T1" fmla="*/ 52 h 673"/>
                  <a:gd name="T2" fmla="*/ 0 w 348"/>
                  <a:gd name="T3" fmla="*/ 673 h 673"/>
                  <a:gd name="T4" fmla="*/ 348 w 348"/>
                  <a:gd name="T5" fmla="*/ 673 h 673"/>
                  <a:gd name="T6" fmla="*/ 348 w 348"/>
                  <a:gd name="T7" fmla="*/ 0 h 673"/>
                  <a:gd name="T8" fmla="*/ 334 w 348"/>
                  <a:gd name="T9" fmla="*/ 52 h 6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8" h="673">
                    <a:moveTo>
                      <a:pt x="334" y="52"/>
                    </a:moveTo>
                    <a:cubicBezTo>
                      <a:pt x="243" y="520"/>
                      <a:pt x="0" y="673"/>
                      <a:pt x="0" y="673"/>
                    </a:cubicBezTo>
                    <a:cubicBezTo>
                      <a:pt x="348" y="673"/>
                      <a:pt x="348" y="673"/>
                      <a:pt x="348" y="673"/>
                    </a:cubicBezTo>
                    <a:cubicBezTo>
                      <a:pt x="348" y="0"/>
                      <a:pt x="348" y="0"/>
                      <a:pt x="348" y="0"/>
                    </a:cubicBezTo>
                    <a:cubicBezTo>
                      <a:pt x="345" y="0"/>
                      <a:pt x="339" y="24"/>
                      <a:pt x="334" y="52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  <a:alpha val="7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9" name="Freeform 8"/>
              <p:cNvSpPr>
                <a:spLocks/>
              </p:cNvSpPr>
              <p:nvPr/>
            </p:nvSpPr>
            <p:spPr bwMode="auto">
              <a:xfrm>
                <a:off x="4330701" y="3378200"/>
                <a:ext cx="1303338" cy="2530475"/>
              </a:xfrm>
              <a:custGeom>
                <a:avLst/>
                <a:gdLst>
                  <a:gd name="T0" fmla="*/ 14 w 347"/>
                  <a:gd name="T1" fmla="*/ 52 h 673"/>
                  <a:gd name="T2" fmla="*/ 0 w 347"/>
                  <a:gd name="T3" fmla="*/ 0 h 673"/>
                  <a:gd name="T4" fmla="*/ 0 w 347"/>
                  <a:gd name="T5" fmla="*/ 673 h 673"/>
                  <a:gd name="T6" fmla="*/ 347 w 347"/>
                  <a:gd name="T7" fmla="*/ 673 h 673"/>
                  <a:gd name="T8" fmla="*/ 14 w 347"/>
                  <a:gd name="T9" fmla="*/ 52 h 6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7" h="673">
                    <a:moveTo>
                      <a:pt x="14" y="52"/>
                    </a:moveTo>
                    <a:cubicBezTo>
                      <a:pt x="9" y="24"/>
                      <a:pt x="3" y="0"/>
                      <a:pt x="0" y="0"/>
                    </a:cubicBezTo>
                    <a:cubicBezTo>
                      <a:pt x="0" y="673"/>
                      <a:pt x="0" y="673"/>
                      <a:pt x="0" y="673"/>
                    </a:cubicBezTo>
                    <a:cubicBezTo>
                      <a:pt x="347" y="673"/>
                      <a:pt x="347" y="673"/>
                      <a:pt x="347" y="673"/>
                    </a:cubicBezTo>
                    <a:cubicBezTo>
                      <a:pt x="347" y="673"/>
                      <a:pt x="105" y="520"/>
                      <a:pt x="14" y="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1658123" y="3496539"/>
              <a:ext cx="1641122" cy="2300170"/>
              <a:chOff x="4338638" y="2257425"/>
              <a:chExt cx="2605088" cy="3651250"/>
            </a:xfrm>
          </p:grpSpPr>
          <p:sp>
            <p:nvSpPr>
              <p:cNvPr id="11" name="Freeform 10"/>
              <p:cNvSpPr>
                <a:spLocks/>
              </p:cNvSpPr>
              <p:nvPr/>
            </p:nvSpPr>
            <p:spPr bwMode="auto">
              <a:xfrm>
                <a:off x="4338638" y="2257425"/>
                <a:ext cx="1303338" cy="3651250"/>
              </a:xfrm>
              <a:custGeom>
                <a:avLst/>
                <a:gdLst>
                  <a:gd name="T0" fmla="*/ 333 w 347"/>
                  <a:gd name="T1" fmla="*/ 75 h 971"/>
                  <a:gd name="T2" fmla="*/ 0 w 347"/>
                  <a:gd name="T3" fmla="*/ 971 h 971"/>
                  <a:gd name="T4" fmla="*/ 347 w 347"/>
                  <a:gd name="T5" fmla="*/ 971 h 971"/>
                  <a:gd name="T6" fmla="*/ 347 w 347"/>
                  <a:gd name="T7" fmla="*/ 0 h 971"/>
                  <a:gd name="T8" fmla="*/ 333 w 347"/>
                  <a:gd name="T9" fmla="*/ 75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7" h="971">
                    <a:moveTo>
                      <a:pt x="333" y="75"/>
                    </a:moveTo>
                    <a:cubicBezTo>
                      <a:pt x="242" y="750"/>
                      <a:pt x="0" y="971"/>
                      <a:pt x="0" y="971"/>
                    </a:cubicBezTo>
                    <a:cubicBezTo>
                      <a:pt x="347" y="971"/>
                      <a:pt x="347" y="971"/>
                      <a:pt x="347" y="971"/>
                    </a:cubicBezTo>
                    <a:cubicBezTo>
                      <a:pt x="347" y="0"/>
                      <a:pt x="347" y="0"/>
                      <a:pt x="347" y="0"/>
                    </a:cubicBezTo>
                    <a:cubicBezTo>
                      <a:pt x="345" y="0"/>
                      <a:pt x="339" y="33"/>
                      <a:pt x="333" y="75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  <a:alpha val="7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12" name="Freeform 11"/>
              <p:cNvSpPr>
                <a:spLocks/>
              </p:cNvSpPr>
              <p:nvPr/>
            </p:nvSpPr>
            <p:spPr bwMode="auto">
              <a:xfrm>
                <a:off x="5641976" y="2257425"/>
                <a:ext cx="1301750" cy="3651250"/>
              </a:xfrm>
              <a:custGeom>
                <a:avLst/>
                <a:gdLst>
                  <a:gd name="T0" fmla="*/ 15 w 347"/>
                  <a:gd name="T1" fmla="*/ 75 h 971"/>
                  <a:gd name="T2" fmla="*/ 0 w 347"/>
                  <a:gd name="T3" fmla="*/ 0 h 971"/>
                  <a:gd name="T4" fmla="*/ 0 w 347"/>
                  <a:gd name="T5" fmla="*/ 971 h 971"/>
                  <a:gd name="T6" fmla="*/ 347 w 347"/>
                  <a:gd name="T7" fmla="*/ 971 h 971"/>
                  <a:gd name="T8" fmla="*/ 15 w 347"/>
                  <a:gd name="T9" fmla="*/ 75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7" h="971">
                    <a:moveTo>
                      <a:pt x="15" y="75"/>
                    </a:moveTo>
                    <a:cubicBezTo>
                      <a:pt x="9" y="33"/>
                      <a:pt x="3" y="0"/>
                      <a:pt x="0" y="0"/>
                    </a:cubicBezTo>
                    <a:cubicBezTo>
                      <a:pt x="0" y="971"/>
                      <a:pt x="0" y="971"/>
                      <a:pt x="0" y="971"/>
                    </a:cubicBezTo>
                    <a:cubicBezTo>
                      <a:pt x="347" y="971"/>
                      <a:pt x="347" y="971"/>
                      <a:pt x="347" y="971"/>
                    </a:cubicBezTo>
                    <a:cubicBezTo>
                      <a:pt x="347" y="971"/>
                      <a:pt x="105" y="750"/>
                      <a:pt x="15" y="7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2491185" y="4560618"/>
              <a:ext cx="1641122" cy="1236091"/>
              <a:chOff x="5661026" y="3946525"/>
              <a:chExt cx="2605088" cy="1962150"/>
            </a:xfrm>
          </p:grpSpPr>
          <p:sp>
            <p:nvSpPr>
              <p:cNvPr id="14" name="Freeform 11"/>
              <p:cNvSpPr>
                <a:spLocks/>
              </p:cNvSpPr>
              <p:nvPr/>
            </p:nvSpPr>
            <p:spPr bwMode="auto">
              <a:xfrm>
                <a:off x="5661026" y="3946525"/>
                <a:ext cx="1301750" cy="1962150"/>
              </a:xfrm>
              <a:custGeom>
                <a:avLst/>
                <a:gdLst>
                  <a:gd name="T0" fmla="*/ 333 w 347"/>
                  <a:gd name="T1" fmla="*/ 40 h 522"/>
                  <a:gd name="T2" fmla="*/ 0 w 347"/>
                  <a:gd name="T3" fmla="*/ 522 h 522"/>
                  <a:gd name="T4" fmla="*/ 347 w 347"/>
                  <a:gd name="T5" fmla="*/ 522 h 522"/>
                  <a:gd name="T6" fmla="*/ 347 w 347"/>
                  <a:gd name="T7" fmla="*/ 0 h 522"/>
                  <a:gd name="T8" fmla="*/ 333 w 347"/>
                  <a:gd name="T9" fmla="*/ 40 h 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7" h="522">
                    <a:moveTo>
                      <a:pt x="333" y="40"/>
                    </a:moveTo>
                    <a:cubicBezTo>
                      <a:pt x="242" y="403"/>
                      <a:pt x="0" y="522"/>
                      <a:pt x="0" y="522"/>
                    </a:cubicBezTo>
                    <a:cubicBezTo>
                      <a:pt x="347" y="522"/>
                      <a:pt x="347" y="522"/>
                      <a:pt x="347" y="522"/>
                    </a:cubicBezTo>
                    <a:cubicBezTo>
                      <a:pt x="347" y="0"/>
                      <a:pt x="347" y="0"/>
                      <a:pt x="347" y="0"/>
                    </a:cubicBezTo>
                    <a:cubicBezTo>
                      <a:pt x="344" y="0"/>
                      <a:pt x="338" y="18"/>
                      <a:pt x="333" y="40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  <a:alpha val="7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15" name="Freeform 12"/>
              <p:cNvSpPr>
                <a:spLocks/>
              </p:cNvSpPr>
              <p:nvPr/>
            </p:nvSpPr>
            <p:spPr bwMode="auto">
              <a:xfrm>
                <a:off x="6962776" y="3946525"/>
                <a:ext cx="1303338" cy="1962150"/>
              </a:xfrm>
              <a:custGeom>
                <a:avLst/>
                <a:gdLst>
                  <a:gd name="T0" fmla="*/ 14 w 347"/>
                  <a:gd name="T1" fmla="*/ 40 h 522"/>
                  <a:gd name="T2" fmla="*/ 0 w 347"/>
                  <a:gd name="T3" fmla="*/ 0 h 522"/>
                  <a:gd name="T4" fmla="*/ 0 w 347"/>
                  <a:gd name="T5" fmla="*/ 522 h 522"/>
                  <a:gd name="T6" fmla="*/ 347 w 347"/>
                  <a:gd name="T7" fmla="*/ 522 h 522"/>
                  <a:gd name="T8" fmla="*/ 14 w 347"/>
                  <a:gd name="T9" fmla="*/ 40 h 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7" h="522">
                    <a:moveTo>
                      <a:pt x="14" y="40"/>
                    </a:moveTo>
                    <a:cubicBezTo>
                      <a:pt x="9" y="18"/>
                      <a:pt x="3" y="0"/>
                      <a:pt x="0" y="0"/>
                    </a:cubicBezTo>
                    <a:cubicBezTo>
                      <a:pt x="0" y="522"/>
                      <a:pt x="0" y="522"/>
                      <a:pt x="0" y="522"/>
                    </a:cubicBezTo>
                    <a:cubicBezTo>
                      <a:pt x="347" y="522"/>
                      <a:pt x="347" y="522"/>
                      <a:pt x="347" y="522"/>
                    </a:cubicBezTo>
                    <a:cubicBezTo>
                      <a:pt x="347" y="522"/>
                      <a:pt x="105" y="403"/>
                      <a:pt x="14" y="4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3316246" y="3922571"/>
              <a:ext cx="1644122" cy="1874138"/>
              <a:chOff x="6970713" y="2933700"/>
              <a:chExt cx="2609851" cy="2974975"/>
            </a:xfrm>
          </p:grpSpPr>
          <p:sp>
            <p:nvSpPr>
              <p:cNvPr id="17" name="Freeform 13"/>
              <p:cNvSpPr>
                <a:spLocks/>
              </p:cNvSpPr>
              <p:nvPr/>
            </p:nvSpPr>
            <p:spPr bwMode="auto">
              <a:xfrm>
                <a:off x="8277226" y="2933700"/>
                <a:ext cx="1303338" cy="2974975"/>
              </a:xfrm>
              <a:custGeom>
                <a:avLst/>
                <a:gdLst>
                  <a:gd name="T0" fmla="*/ 14 w 347"/>
                  <a:gd name="T1" fmla="*/ 62 h 791"/>
                  <a:gd name="T2" fmla="*/ 0 w 347"/>
                  <a:gd name="T3" fmla="*/ 0 h 791"/>
                  <a:gd name="T4" fmla="*/ 0 w 347"/>
                  <a:gd name="T5" fmla="*/ 791 h 791"/>
                  <a:gd name="T6" fmla="*/ 347 w 347"/>
                  <a:gd name="T7" fmla="*/ 791 h 791"/>
                  <a:gd name="T8" fmla="*/ 14 w 347"/>
                  <a:gd name="T9" fmla="*/ 62 h 7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7" h="791">
                    <a:moveTo>
                      <a:pt x="14" y="62"/>
                    </a:moveTo>
                    <a:cubicBezTo>
                      <a:pt x="8" y="28"/>
                      <a:pt x="2" y="0"/>
                      <a:pt x="0" y="0"/>
                    </a:cubicBezTo>
                    <a:cubicBezTo>
                      <a:pt x="0" y="791"/>
                      <a:pt x="0" y="791"/>
                      <a:pt x="0" y="791"/>
                    </a:cubicBezTo>
                    <a:cubicBezTo>
                      <a:pt x="347" y="791"/>
                      <a:pt x="347" y="791"/>
                      <a:pt x="347" y="791"/>
                    </a:cubicBezTo>
                    <a:cubicBezTo>
                      <a:pt x="347" y="791"/>
                      <a:pt x="104" y="611"/>
                      <a:pt x="14" y="6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18" name="Freeform 14"/>
              <p:cNvSpPr>
                <a:spLocks/>
              </p:cNvSpPr>
              <p:nvPr/>
            </p:nvSpPr>
            <p:spPr bwMode="auto">
              <a:xfrm>
                <a:off x="6970713" y="2933700"/>
                <a:ext cx="1306513" cy="2974975"/>
              </a:xfrm>
              <a:custGeom>
                <a:avLst/>
                <a:gdLst>
                  <a:gd name="T0" fmla="*/ 333 w 348"/>
                  <a:gd name="T1" fmla="*/ 62 h 791"/>
                  <a:gd name="T2" fmla="*/ 0 w 348"/>
                  <a:gd name="T3" fmla="*/ 791 h 791"/>
                  <a:gd name="T4" fmla="*/ 348 w 348"/>
                  <a:gd name="T5" fmla="*/ 791 h 791"/>
                  <a:gd name="T6" fmla="*/ 348 w 348"/>
                  <a:gd name="T7" fmla="*/ 0 h 791"/>
                  <a:gd name="T8" fmla="*/ 333 w 348"/>
                  <a:gd name="T9" fmla="*/ 62 h 7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8" h="791">
                    <a:moveTo>
                      <a:pt x="333" y="62"/>
                    </a:moveTo>
                    <a:cubicBezTo>
                      <a:pt x="242" y="611"/>
                      <a:pt x="0" y="791"/>
                      <a:pt x="0" y="791"/>
                    </a:cubicBezTo>
                    <a:cubicBezTo>
                      <a:pt x="348" y="791"/>
                      <a:pt x="348" y="791"/>
                      <a:pt x="348" y="791"/>
                    </a:cubicBezTo>
                    <a:cubicBezTo>
                      <a:pt x="348" y="0"/>
                      <a:pt x="348" y="0"/>
                      <a:pt x="348" y="0"/>
                    </a:cubicBezTo>
                    <a:cubicBezTo>
                      <a:pt x="345" y="0"/>
                      <a:pt x="339" y="28"/>
                      <a:pt x="333" y="62"/>
                    </a:cubicBezTo>
                    <a:close/>
                  </a:path>
                </a:pathLst>
              </a:custGeom>
              <a:solidFill>
                <a:schemeClr val="accent5">
                  <a:lumMod val="75000"/>
                  <a:alpha val="7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4149308" y="5353677"/>
              <a:ext cx="1641122" cy="443033"/>
              <a:chOff x="8293101" y="5205412"/>
              <a:chExt cx="2605088" cy="703264"/>
            </a:xfrm>
          </p:grpSpPr>
          <p:sp>
            <p:nvSpPr>
              <p:cNvPr id="20" name="Freeform 15"/>
              <p:cNvSpPr>
                <a:spLocks/>
              </p:cNvSpPr>
              <p:nvPr/>
            </p:nvSpPr>
            <p:spPr bwMode="auto">
              <a:xfrm>
                <a:off x="8293101" y="5205412"/>
                <a:ext cx="1301750" cy="703263"/>
              </a:xfrm>
              <a:custGeom>
                <a:avLst/>
                <a:gdLst>
                  <a:gd name="T0" fmla="*/ 333 w 347"/>
                  <a:gd name="T1" fmla="*/ 14 h 187"/>
                  <a:gd name="T2" fmla="*/ 0 w 347"/>
                  <a:gd name="T3" fmla="*/ 187 h 187"/>
                  <a:gd name="T4" fmla="*/ 347 w 347"/>
                  <a:gd name="T5" fmla="*/ 187 h 187"/>
                  <a:gd name="T6" fmla="*/ 347 w 347"/>
                  <a:gd name="T7" fmla="*/ 0 h 187"/>
                  <a:gd name="T8" fmla="*/ 333 w 347"/>
                  <a:gd name="T9" fmla="*/ 14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7" h="187">
                    <a:moveTo>
                      <a:pt x="333" y="14"/>
                    </a:moveTo>
                    <a:cubicBezTo>
                      <a:pt x="242" y="144"/>
                      <a:pt x="0" y="187"/>
                      <a:pt x="0" y="187"/>
                    </a:cubicBezTo>
                    <a:cubicBezTo>
                      <a:pt x="347" y="187"/>
                      <a:pt x="347" y="187"/>
                      <a:pt x="347" y="187"/>
                    </a:cubicBezTo>
                    <a:cubicBezTo>
                      <a:pt x="347" y="0"/>
                      <a:pt x="347" y="0"/>
                      <a:pt x="347" y="0"/>
                    </a:cubicBezTo>
                    <a:cubicBezTo>
                      <a:pt x="344" y="0"/>
                      <a:pt x="338" y="6"/>
                      <a:pt x="333" y="14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  <a:alpha val="7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21" name="Freeform 16"/>
              <p:cNvSpPr>
                <a:spLocks/>
              </p:cNvSpPr>
              <p:nvPr/>
            </p:nvSpPr>
            <p:spPr bwMode="auto">
              <a:xfrm>
                <a:off x="9594851" y="5205413"/>
                <a:ext cx="1303338" cy="703263"/>
              </a:xfrm>
              <a:custGeom>
                <a:avLst/>
                <a:gdLst>
                  <a:gd name="T0" fmla="*/ 14 w 347"/>
                  <a:gd name="T1" fmla="*/ 14 h 187"/>
                  <a:gd name="T2" fmla="*/ 0 w 347"/>
                  <a:gd name="T3" fmla="*/ 0 h 187"/>
                  <a:gd name="T4" fmla="*/ 0 w 347"/>
                  <a:gd name="T5" fmla="*/ 187 h 187"/>
                  <a:gd name="T6" fmla="*/ 347 w 347"/>
                  <a:gd name="T7" fmla="*/ 187 h 187"/>
                  <a:gd name="T8" fmla="*/ 14 w 347"/>
                  <a:gd name="T9" fmla="*/ 14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7" h="187">
                    <a:moveTo>
                      <a:pt x="14" y="14"/>
                    </a:moveTo>
                    <a:cubicBezTo>
                      <a:pt x="9" y="6"/>
                      <a:pt x="3" y="0"/>
                      <a:pt x="0" y="0"/>
                    </a:cubicBezTo>
                    <a:cubicBezTo>
                      <a:pt x="0" y="187"/>
                      <a:pt x="0" y="187"/>
                      <a:pt x="0" y="187"/>
                    </a:cubicBezTo>
                    <a:cubicBezTo>
                      <a:pt x="347" y="187"/>
                      <a:pt x="347" y="187"/>
                      <a:pt x="347" y="187"/>
                    </a:cubicBezTo>
                    <a:cubicBezTo>
                      <a:pt x="347" y="187"/>
                      <a:pt x="105" y="144"/>
                      <a:pt x="14" y="1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5011694" y="4920644"/>
              <a:ext cx="1641122" cy="876065"/>
              <a:chOff x="1706563" y="4518025"/>
              <a:chExt cx="2605088" cy="1390650"/>
            </a:xfrm>
          </p:grpSpPr>
          <p:sp>
            <p:nvSpPr>
              <p:cNvPr id="23" name="Freeform 5"/>
              <p:cNvSpPr>
                <a:spLocks/>
              </p:cNvSpPr>
              <p:nvPr/>
            </p:nvSpPr>
            <p:spPr bwMode="auto">
              <a:xfrm>
                <a:off x="1706563" y="4518025"/>
                <a:ext cx="1303338" cy="1390650"/>
              </a:xfrm>
              <a:custGeom>
                <a:avLst/>
                <a:gdLst>
                  <a:gd name="T0" fmla="*/ 333 w 347"/>
                  <a:gd name="T1" fmla="*/ 29 h 370"/>
                  <a:gd name="T2" fmla="*/ 0 w 347"/>
                  <a:gd name="T3" fmla="*/ 370 h 370"/>
                  <a:gd name="T4" fmla="*/ 347 w 347"/>
                  <a:gd name="T5" fmla="*/ 370 h 370"/>
                  <a:gd name="T6" fmla="*/ 347 w 347"/>
                  <a:gd name="T7" fmla="*/ 0 h 370"/>
                  <a:gd name="T8" fmla="*/ 333 w 347"/>
                  <a:gd name="T9" fmla="*/ 29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7" h="370">
                    <a:moveTo>
                      <a:pt x="333" y="29"/>
                    </a:moveTo>
                    <a:cubicBezTo>
                      <a:pt x="242" y="286"/>
                      <a:pt x="0" y="370"/>
                      <a:pt x="0" y="370"/>
                    </a:cubicBezTo>
                    <a:cubicBezTo>
                      <a:pt x="347" y="370"/>
                      <a:pt x="347" y="370"/>
                      <a:pt x="347" y="370"/>
                    </a:cubicBezTo>
                    <a:cubicBezTo>
                      <a:pt x="347" y="0"/>
                      <a:pt x="347" y="0"/>
                      <a:pt x="347" y="0"/>
                    </a:cubicBezTo>
                    <a:cubicBezTo>
                      <a:pt x="345" y="0"/>
                      <a:pt x="339" y="13"/>
                      <a:pt x="333" y="29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  <a:alpha val="7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24" name="Freeform 6"/>
              <p:cNvSpPr>
                <a:spLocks/>
              </p:cNvSpPr>
              <p:nvPr/>
            </p:nvSpPr>
            <p:spPr bwMode="auto">
              <a:xfrm>
                <a:off x="3009901" y="4518025"/>
                <a:ext cx="1301750" cy="1390650"/>
              </a:xfrm>
              <a:custGeom>
                <a:avLst/>
                <a:gdLst>
                  <a:gd name="T0" fmla="*/ 15 w 347"/>
                  <a:gd name="T1" fmla="*/ 29 h 370"/>
                  <a:gd name="T2" fmla="*/ 0 w 347"/>
                  <a:gd name="T3" fmla="*/ 0 h 370"/>
                  <a:gd name="T4" fmla="*/ 0 w 347"/>
                  <a:gd name="T5" fmla="*/ 370 h 370"/>
                  <a:gd name="T6" fmla="*/ 347 w 347"/>
                  <a:gd name="T7" fmla="*/ 370 h 370"/>
                  <a:gd name="T8" fmla="*/ 15 w 347"/>
                  <a:gd name="T9" fmla="*/ 29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7" h="370">
                    <a:moveTo>
                      <a:pt x="15" y="29"/>
                    </a:moveTo>
                    <a:cubicBezTo>
                      <a:pt x="9" y="13"/>
                      <a:pt x="3" y="0"/>
                      <a:pt x="0" y="0"/>
                    </a:cubicBezTo>
                    <a:cubicBezTo>
                      <a:pt x="0" y="370"/>
                      <a:pt x="0" y="370"/>
                      <a:pt x="0" y="370"/>
                    </a:cubicBezTo>
                    <a:cubicBezTo>
                      <a:pt x="347" y="370"/>
                      <a:pt x="347" y="370"/>
                      <a:pt x="347" y="370"/>
                    </a:cubicBezTo>
                    <a:cubicBezTo>
                      <a:pt x="347" y="370"/>
                      <a:pt x="105" y="286"/>
                      <a:pt x="15" y="2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5841756" y="3496539"/>
              <a:ext cx="1641122" cy="2300170"/>
              <a:chOff x="4338638" y="2257425"/>
              <a:chExt cx="2605088" cy="3651250"/>
            </a:xfrm>
          </p:grpSpPr>
          <p:sp>
            <p:nvSpPr>
              <p:cNvPr id="26" name="Freeform 9"/>
              <p:cNvSpPr>
                <a:spLocks/>
              </p:cNvSpPr>
              <p:nvPr/>
            </p:nvSpPr>
            <p:spPr bwMode="auto">
              <a:xfrm>
                <a:off x="4338638" y="2257425"/>
                <a:ext cx="1303338" cy="3651250"/>
              </a:xfrm>
              <a:custGeom>
                <a:avLst/>
                <a:gdLst>
                  <a:gd name="T0" fmla="*/ 333 w 347"/>
                  <a:gd name="T1" fmla="*/ 75 h 971"/>
                  <a:gd name="T2" fmla="*/ 0 w 347"/>
                  <a:gd name="T3" fmla="*/ 971 h 971"/>
                  <a:gd name="T4" fmla="*/ 347 w 347"/>
                  <a:gd name="T5" fmla="*/ 971 h 971"/>
                  <a:gd name="T6" fmla="*/ 347 w 347"/>
                  <a:gd name="T7" fmla="*/ 0 h 971"/>
                  <a:gd name="T8" fmla="*/ 333 w 347"/>
                  <a:gd name="T9" fmla="*/ 75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7" h="971">
                    <a:moveTo>
                      <a:pt x="333" y="75"/>
                    </a:moveTo>
                    <a:cubicBezTo>
                      <a:pt x="242" y="750"/>
                      <a:pt x="0" y="971"/>
                      <a:pt x="0" y="971"/>
                    </a:cubicBezTo>
                    <a:cubicBezTo>
                      <a:pt x="347" y="971"/>
                      <a:pt x="347" y="971"/>
                      <a:pt x="347" y="971"/>
                    </a:cubicBezTo>
                    <a:cubicBezTo>
                      <a:pt x="347" y="0"/>
                      <a:pt x="347" y="0"/>
                      <a:pt x="347" y="0"/>
                    </a:cubicBezTo>
                    <a:cubicBezTo>
                      <a:pt x="345" y="0"/>
                      <a:pt x="339" y="33"/>
                      <a:pt x="333" y="75"/>
                    </a:cubicBezTo>
                    <a:close/>
                  </a:path>
                </a:pathLst>
              </a:custGeom>
              <a:solidFill>
                <a:schemeClr val="accent4">
                  <a:alpha val="7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27" name="Freeform 10"/>
              <p:cNvSpPr>
                <a:spLocks/>
              </p:cNvSpPr>
              <p:nvPr/>
            </p:nvSpPr>
            <p:spPr bwMode="auto">
              <a:xfrm>
                <a:off x="5641976" y="2257425"/>
                <a:ext cx="1301750" cy="3651250"/>
              </a:xfrm>
              <a:custGeom>
                <a:avLst/>
                <a:gdLst>
                  <a:gd name="T0" fmla="*/ 15 w 347"/>
                  <a:gd name="T1" fmla="*/ 75 h 971"/>
                  <a:gd name="T2" fmla="*/ 0 w 347"/>
                  <a:gd name="T3" fmla="*/ 0 h 971"/>
                  <a:gd name="T4" fmla="*/ 0 w 347"/>
                  <a:gd name="T5" fmla="*/ 971 h 971"/>
                  <a:gd name="T6" fmla="*/ 347 w 347"/>
                  <a:gd name="T7" fmla="*/ 971 h 971"/>
                  <a:gd name="T8" fmla="*/ 15 w 347"/>
                  <a:gd name="T9" fmla="*/ 75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7" h="971">
                    <a:moveTo>
                      <a:pt x="15" y="75"/>
                    </a:moveTo>
                    <a:cubicBezTo>
                      <a:pt x="9" y="33"/>
                      <a:pt x="3" y="0"/>
                      <a:pt x="0" y="0"/>
                    </a:cubicBezTo>
                    <a:cubicBezTo>
                      <a:pt x="0" y="971"/>
                      <a:pt x="0" y="971"/>
                      <a:pt x="0" y="971"/>
                    </a:cubicBezTo>
                    <a:cubicBezTo>
                      <a:pt x="347" y="971"/>
                      <a:pt x="347" y="971"/>
                      <a:pt x="347" y="971"/>
                    </a:cubicBezTo>
                    <a:cubicBezTo>
                      <a:pt x="347" y="971"/>
                      <a:pt x="105" y="750"/>
                      <a:pt x="15" y="75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6674818" y="4560618"/>
              <a:ext cx="1641122" cy="1236091"/>
              <a:chOff x="5661026" y="3946525"/>
              <a:chExt cx="2605088" cy="1962150"/>
            </a:xfrm>
          </p:grpSpPr>
          <p:sp>
            <p:nvSpPr>
              <p:cNvPr id="29" name="Freeform 11"/>
              <p:cNvSpPr>
                <a:spLocks/>
              </p:cNvSpPr>
              <p:nvPr/>
            </p:nvSpPr>
            <p:spPr bwMode="auto">
              <a:xfrm>
                <a:off x="5661026" y="3946525"/>
                <a:ext cx="1301750" cy="1962150"/>
              </a:xfrm>
              <a:custGeom>
                <a:avLst/>
                <a:gdLst>
                  <a:gd name="T0" fmla="*/ 333 w 347"/>
                  <a:gd name="T1" fmla="*/ 40 h 522"/>
                  <a:gd name="T2" fmla="*/ 0 w 347"/>
                  <a:gd name="T3" fmla="*/ 522 h 522"/>
                  <a:gd name="T4" fmla="*/ 347 w 347"/>
                  <a:gd name="T5" fmla="*/ 522 h 522"/>
                  <a:gd name="T6" fmla="*/ 347 w 347"/>
                  <a:gd name="T7" fmla="*/ 0 h 522"/>
                  <a:gd name="T8" fmla="*/ 333 w 347"/>
                  <a:gd name="T9" fmla="*/ 40 h 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7" h="522">
                    <a:moveTo>
                      <a:pt x="333" y="40"/>
                    </a:moveTo>
                    <a:cubicBezTo>
                      <a:pt x="242" y="403"/>
                      <a:pt x="0" y="522"/>
                      <a:pt x="0" y="522"/>
                    </a:cubicBezTo>
                    <a:cubicBezTo>
                      <a:pt x="347" y="522"/>
                      <a:pt x="347" y="522"/>
                      <a:pt x="347" y="522"/>
                    </a:cubicBezTo>
                    <a:cubicBezTo>
                      <a:pt x="347" y="0"/>
                      <a:pt x="347" y="0"/>
                      <a:pt x="347" y="0"/>
                    </a:cubicBezTo>
                    <a:cubicBezTo>
                      <a:pt x="344" y="0"/>
                      <a:pt x="338" y="18"/>
                      <a:pt x="333" y="40"/>
                    </a:cubicBezTo>
                    <a:close/>
                  </a:path>
                </a:pathLst>
              </a:custGeom>
              <a:solidFill>
                <a:schemeClr val="accent3">
                  <a:alpha val="7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30" name="Freeform 12"/>
              <p:cNvSpPr>
                <a:spLocks/>
              </p:cNvSpPr>
              <p:nvPr/>
            </p:nvSpPr>
            <p:spPr bwMode="auto">
              <a:xfrm>
                <a:off x="6962776" y="3946525"/>
                <a:ext cx="1303338" cy="1962150"/>
              </a:xfrm>
              <a:custGeom>
                <a:avLst/>
                <a:gdLst>
                  <a:gd name="T0" fmla="*/ 14 w 347"/>
                  <a:gd name="T1" fmla="*/ 40 h 522"/>
                  <a:gd name="T2" fmla="*/ 0 w 347"/>
                  <a:gd name="T3" fmla="*/ 0 h 522"/>
                  <a:gd name="T4" fmla="*/ 0 w 347"/>
                  <a:gd name="T5" fmla="*/ 522 h 522"/>
                  <a:gd name="T6" fmla="*/ 347 w 347"/>
                  <a:gd name="T7" fmla="*/ 522 h 522"/>
                  <a:gd name="T8" fmla="*/ 14 w 347"/>
                  <a:gd name="T9" fmla="*/ 40 h 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7" h="522">
                    <a:moveTo>
                      <a:pt x="14" y="40"/>
                    </a:moveTo>
                    <a:cubicBezTo>
                      <a:pt x="9" y="18"/>
                      <a:pt x="3" y="0"/>
                      <a:pt x="0" y="0"/>
                    </a:cubicBezTo>
                    <a:cubicBezTo>
                      <a:pt x="0" y="522"/>
                      <a:pt x="0" y="522"/>
                      <a:pt x="0" y="522"/>
                    </a:cubicBezTo>
                    <a:cubicBezTo>
                      <a:pt x="347" y="522"/>
                      <a:pt x="347" y="522"/>
                      <a:pt x="347" y="522"/>
                    </a:cubicBezTo>
                    <a:cubicBezTo>
                      <a:pt x="347" y="522"/>
                      <a:pt x="105" y="403"/>
                      <a:pt x="14" y="40"/>
                    </a:cubicBez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7499878" y="3922571"/>
              <a:ext cx="1644122" cy="1874138"/>
              <a:chOff x="6970713" y="2933700"/>
              <a:chExt cx="2609851" cy="2974975"/>
            </a:xfrm>
          </p:grpSpPr>
          <p:sp>
            <p:nvSpPr>
              <p:cNvPr id="32" name="Freeform 13"/>
              <p:cNvSpPr>
                <a:spLocks/>
              </p:cNvSpPr>
              <p:nvPr/>
            </p:nvSpPr>
            <p:spPr bwMode="auto">
              <a:xfrm>
                <a:off x="8277226" y="2933700"/>
                <a:ext cx="1303338" cy="2974975"/>
              </a:xfrm>
              <a:custGeom>
                <a:avLst/>
                <a:gdLst>
                  <a:gd name="T0" fmla="*/ 14 w 347"/>
                  <a:gd name="T1" fmla="*/ 62 h 791"/>
                  <a:gd name="T2" fmla="*/ 0 w 347"/>
                  <a:gd name="T3" fmla="*/ 0 h 791"/>
                  <a:gd name="T4" fmla="*/ 0 w 347"/>
                  <a:gd name="T5" fmla="*/ 791 h 791"/>
                  <a:gd name="T6" fmla="*/ 347 w 347"/>
                  <a:gd name="T7" fmla="*/ 791 h 791"/>
                  <a:gd name="T8" fmla="*/ 14 w 347"/>
                  <a:gd name="T9" fmla="*/ 62 h 7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7" h="791">
                    <a:moveTo>
                      <a:pt x="14" y="62"/>
                    </a:moveTo>
                    <a:cubicBezTo>
                      <a:pt x="8" y="28"/>
                      <a:pt x="2" y="0"/>
                      <a:pt x="0" y="0"/>
                    </a:cubicBezTo>
                    <a:cubicBezTo>
                      <a:pt x="0" y="791"/>
                      <a:pt x="0" y="791"/>
                      <a:pt x="0" y="791"/>
                    </a:cubicBezTo>
                    <a:cubicBezTo>
                      <a:pt x="347" y="791"/>
                      <a:pt x="347" y="791"/>
                      <a:pt x="347" y="791"/>
                    </a:cubicBezTo>
                    <a:cubicBezTo>
                      <a:pt x="347" y="791"/>
                      <a:pt x="104" y="611"/>
                      <a:pt x="14" y="6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33" name="Freeform 14"/>
              <p:cNvSpPr>
                <a:spLocks/>
              </p:cNvSpPr>
              <p:nvPr/>
            </p:nvSpPr>
            <p:spPr bwMode="auto">
              <a:xfrm>
                <a:off x="6970713" y="2933700"/>
                <a:ext cx="1306513" cy="2974975"/>
              </a:xfrm>
              <a:custGeom>
                <a:avLst/>
                <a:gdLst>
                  <a:gd name="T0" fmla="*/ 333 w 348"/>
                  <a:gd name="T1" fmla="*/ 62 h 791"/>
                  <a:gd name="T2" fmla="*/ 0 w 348"/>
                  <a:gd name="T3" fmla="*/ 791 h 791"/>
                  <a:gd name="T4" fmla="*/ 348 w 348"/>
                  <a:gd name="T5" fmla="*/ 791 h 791"/>
                  <a:gd name="T6" fmla="*/ 348 w 348"/>
                  <a:gd name="T7" fmla="*/ 0 h 791"/>
                  <a:gd name="T8" fmla="*/ 333 w 348"/>
                  <a:gd name="T9" fmla="*/ 62 h 7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8" h="791">
                    <a:moveTo>
                      <a:pt x="333" y="62"/>
                    </a:moveTo>
                    <a:cubicBezTo>
                      <a:pt x="242" y="611"/>
                      <a:pt x="0" y="791"/>
                      <a:pt x="0" y="791"/>
                    </a:cubicBezTo>
                    <a:cubicBezTo>
                      <a:pt x="348" y="791"/>
                      <a:pt x="348" y="791"/>
                      <a:pt x="348" y="791"/>
                    </a:cubicBezTo>
                    <a:cubicBezTo>
                      <a:pt x="348" y="0"/>
                      <a:pt x="348" y="0"/>
                      <a:pt x="348" y="0"/>
                    </a:cubicBezTo>
                    <a:cubicBezTo>
                      <a:pt x="345" y="0"/>
                      <a:pt x="339" y="28"/>
                      <a:pt x="333" y="62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  <a:alpha val="7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</p:grpSp>
      </p:grpSp>
      <p:grpSp>
        <p:nvGrpSpPr>
          <p:cNvPr id="35" name="Group 34"/>
          <p:cNvGrpSpPr/>
          <p:nvPr/>
        </p:nvGrpSpPr>
        <p:grpSpPr>
          <a:xfrm>
            <a:off x="0" y="1066993"/>
            <a:ext cx="12192000" cy="902549"/>
            <a:chOff x="0" y="745573"/>
            <a:chExt cx="12192000" cy="902549"/>
          </a:xfrm>
        </p:grpSpPr>
        <p:sp>
          <p:nvSpPr>
            <p:cNvPr id="36" name="TextBox 35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CHART OPTIONS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38" name="Straight Connector 37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ectangle 38"/>
          <p:cNvSpPr/>
          <p:nvPr/>
        </p:nvSpPr>
        <p:spPr>
          <a:xfrm>
            <a:off x="1932361" y="4447976"/>
            <a:ext cx="57801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70%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837493" y="5418031"/>
            <a:ext cx="57801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40%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3037262" y="3526771"/>
            <a:ext cx="57801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90%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4146925" y="4932510"/>
            <a:ext cx="57801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50%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5248534" y="4081591"/>
            <a:ext cx="57801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80%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358248" y="5990158"/>
            <a:ext cx="57801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20%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498852" y="5418031"/>
            <a:ext cx="57801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40%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8606014" y="3526771"/>
            <a:ext cx="57801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90%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9734272" y="4973994"/>
            <a:ext cx="57801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50%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10844494" y="4127777"/>
            <a:ext cx="57801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80%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624152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1105408" y="2373281"/>
            <a:ext cx="4015233" cy="3774908"/>
            <a:chOff x="556768" y="2425435"/>
            <a:chExt cx="3346263" cy="3145978"/>
          </a:xfrm>
        </p:grpSpPr>
        <p:grpSp>
          <p:nvGrpSpPr>
            <p:cNvPr id="4" name="Group 3"/>
            <p:cNvGrpSpPr/>
            <p:nvPr/>
          </p:nvGrpSpPr>
          <p:grpSpPr>
            <a:xfrm>
              <a:off x="2848137" y="2425435"/>
              <a:ext cx="1054894" cy="2466526"/>
              <a:chOff x="7806032" y="1207488"/>
              <a:chExt cx="1406525" cy="3910013"/>
            </a:xfrm>
          </p:grpSpPr>
          <p:sp>
            <p:nvSpPr>
              <p:cNvPr id="5" name="Freeform 4"/>
              <p:cNvSpPr>
                <a:spLocks/>
              </p:cNvSpPr>
              <p:nvPr/>
            </p:nvSpPr>
            <p:spPr bwMode="auto">
              <a:xfrm flipH="1">
                <a:off x="8509295" y="1450376"/>
                <a:ext cx="703262" cy="3667125"/>
              </a:xfrm>
              <a:custGeom>
                <a:avLst/>
                <a:gdLst>
                  <a:gd name="T0" fmla="*/ 0 w 443"/>
                  <a:gd name="T1" fmla="*/ 0 h 2310"/>
                  <a:gd name="T2" fmla="*/ 0 w 443"/>
                  <a:gd name="T3" fmla="*/ 2152 h 2310"/>
                  <a:gd name="T4" fmla="*/ 443 w 443"/>
                  <a:gd name="T5" fmla="*/ 2310 h 2310"/>
                  <a:gd name="T6" fmla="*/ 443 w 443"/>
                  <a:gd name="T7" fmla="*/ 158 h 2310"/>
                  <a:gd name="T8" fmla="*/ 0 w 443"/>
                  <a:gd name="T9" fmla="*/ 0 h 2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3" h="2310">
                    <a:moveTo>
                      <a:pt x="0" y="0"/>
                    </a:moveTo>
                    <a:lnTo>
                      <a:pt x="0" y="2152"/>
                    </a:lnTo>
                    <a:lnTo>
                      <a:pt x="443" y="2310"/>
                    </a:lnTo>
                    <a:lnTo>
                      <a:pt x="443" y="15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6" name="Freeform 5"/>
              <p:cNvSpPr>
                <a:spLocks/>
              </p:cNvSpPr>
              <p:nvPr/>
            </p:nvSpPr>
            <p:spPr bwMode="auto">
              <a:xfrm flipH="1">
                <a:off x="7806033" y="1450376"/>
                <a:ext cx="703262" cy="3667125"/>
              </a:xfrm>
              <a:custGeom>
                <a:avLst/>
                <a:gdLst>
                  <a:gd name="T0" fmla="*/ 0 w 443"/>
                  <a:gd name="T1" fmla="*/ 158 h 2310"/>
                  <a:gd name="T2" fmla="*/ 0 w 443"/>
                  <a:gd name="T3" fmla="*/ 2310 h 2310"/>
                  <a:gd name="T4" fmla="*/ 443 w 443"/>
                  <a:gd name="T5" fmla="*/ 2152 h 2310"/>
                  <a:gd name="T6" fmla="*/ 443 w 443"/>
                  <a:gd name="T7" fmla="*/ 0 h 2310"/>
                  <a:gd name="T8" fmla="*/ 0 w 443"/>
                  <a:gd name="T9" fmla="*/ 158 h 2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3" h="2310">
                    <a:moveTo>
                      <a:pt x="0" y="158"/>
                    </a:moveTo>
                    <a:lnTo>
                      <a:pt x="0" y="2310"/>
                    </a:lnTo>
                    <a:lnTo>
                      <a:pt x="443" y="2152"/>
                    </a:lnTo>
                    <a:lnTo>
                      <a:pt x="443" y="0"/>
                    </a:lnTo>
                    <a:lnTo>
                      <a:pt x="0" y="158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7" name="Freeform 33"/>
              <p:cNvSpPr>
                <a:spLocks/>
              </p:cNvSpPr>
              <p:nvPr/>
            </p:nvSpPr>
            <p:spPr bwMode="auto">
              <a:xfrm flipH="1">
                <a:off x="7806032" y="1207488"/>
                <a:ext cx="1406525" cy="503238"/>
              </a:xfrm>
              <a:custGeom>
                <a:avLst/>
                <a:gdLst>
                  <a:gd name="T0" fmla="*/ 443 w 886"/>
                  <a:gd name="T1" fmla="*/ 0 h 317"/>
                  <a:gd name="T2" fmla="*/ 0 w 886"/>
                  <a:gd name="T3" fmla="*/ 159 h 317"/>
                  <a:gd name="T4" fmla="*/ 443 w 886"/>
                  <a:gd name="T5" fmla="*/ 317 h 317"/>
                  <a:gd name="T6" fmla="*/ 886 w 886"/>
                  <a:gd name="T7" fmla="*/ 159 h 317"/>
                  <a:gd name="T8" fmla="*/ 443 w 886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6" h="317">
                    <a:moveTo>
                      <a:pt x="443" y="0"/>
                    </a:moveTo>
                    <a:lnTo>
                      <a:pt x="0" y="159"/>
                    </a:lnTo>
                    <a:lnTo>
                      <a:pt x="443" y="317"/>
                    </a:lnTo>
                    <a:lnTo>
                      <a:pt x="886" y="159"/>
                    </a:lnTo>
                    <a:lnTo>
                      <a:pt x="443" y="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2079069" y="3080624"/>
              <a:ext cx="1054894" cy="2035969"/>
              <a:chOff x="6070894" y="2990251"/>
              <a:chExt cx="1406525" cy="2714625"/>
            </a:xfrm>
          </p:grpSpPr>
          <p:sp>
            <p:nvSpPr>
              <p:cNvPr id="9" name="Freeform 19"/>
              <p:cNvSpPr>
                <a:spLocks/>
              </p:cNvSpPr>
              <p:nvPr/>
            </p:nvSpPr>
            <p:spPr bwMode="auto">
              <a:xfrm flipH="1">
                <a:off x="6070894" y="3242663"/>
                <a:ext cx="703262" cy="2462213"/>
              </a:xfrm>
              <a:custGeom>
                <a:avLst/>
                <a:gdLst>
                  <a:gd name="T0" fmla="*/ 0 w 443"/>
                  <a:gd name="T1" fmla="*/ 160 h 1551"/>
                  <a:gd name="T2" fmla="*/ 0 w 443"/>
                  <a:gd name="T3" fmla="*/ 1551 h 1551"/>
                  <a:gd name="T4" fmla="*/ 443 w 443"/>
                  <a:gd name="T5" fmla="*/ 1392 h 1551"/>
                  <a:gd name="T6" fmla="*/ 443 w 443"/>
                  <a:gd name="T7" fmla="*/ 0 h 1551"/>
                  <a:gd name="T8" fmla="*/ 0 w 443"/>
                  <a:gd name="T9" fmla="*/ 160 h 15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3" h="1551">
                    <a:moveTo>
                      <a:pt x="0" y="160"/>
                    </a:moveTo>
                    <a:lnTo>
                      <a:pt x="0" y="1551"/>
                    </a:lnTo>
                    <a:lnTo>
                      <a:pt x="443" y="1392"/>
                    </a:lnTo>
                    <a:lnTo>
                      <a:pt x="443" y="0"/>
                    </a:lnTo>
                    <a:lnTo>
                      <a:pt x="0" y="16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10" name="Freeform 27"/>
              <p:cNvSpPr>
                <a:spLocks/>
              </p:cNvSpPr>
              <p:nvPr/>
            </p:nvSpPr>
            <p:spPr bwMode="auto">
              <a:xfrm flipH="1">
                <a:off x="6070894" y="2990251"/>
                <a:ext cx="1406525" cy="506413"/>
              </a:xfrm>
              <a:custGeom>
                <a:avLst/>
                <a:gdLst>
                  <a:gd name="T0" fmla="*/ 443 w 886"/>
                  <a:gd name="T1" fmla="*/ 0 h 319"/>
                  <a:gd name="T2" fmla="*/ 0 w 886"/>
                  <a:gd name="T3" fmla="*/ 159 h 319"/>
                  <a:gd name="T4" fmla="*/ 443 w 886"/>
                  <a:gd name="T5" fmla="*/ 319 h 319"/>
                  <a:gd name="T6" fmla="*/ 886 w 886"/>
                  <a:gd name="T7" fmla="*/ 159 h 319"/>
                  <a:gd name="T8" fmla="*/ 443 w 886"/>
                  <a:gd name="T9" fmla="*/ 0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6" h="319">
                    <a:moveTo>
                      <a:pt x="443" y="0"/>
                    </a:moveTo>
                    <a:lnTo>
                      <a:pt x="0" y="159"/>
                    </a:lnTo>
                    <a:lnTo>
                      <a:pt x="443" y="319"/>
                    </a:lnTo>
                    <a:lnTo>
                      <a:pt x="886" y="159"/>
                    </a:lnTo>
                    <a:lnTo>
                      <a:pt x="443" y="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11" name="Freeform 29"/>
              <p:cNvSpPr>
                <a:spLocks/>
              </p:cNvSpPr>
              <p:nvPr/>
            </p:nvSpPr>
            <p:spPr bwMode="auto">
              <a:xfrm flipH="1">
                <a:off x="6774157" y="3242663"/>
                <a:ext cx="703262" cy="2459038"/>
              </a:xfrm>
              <a:custGeom>
                <a:avLst/>
                <a:gdLst>
                  <a:gd name="T0" fmla="*/ 0 w 443"/>
                  <a:gd name="T1" fmla="*/ 0 h 1549"/>
                  <a:gd name="T2" fmla="*/ 0 w 443"/>
                  <a:gd name="T3" fmla="*/ 1386 h 1549"/>
                  <a:gd name="T4" fmla="*/ 443 w 443"/>
                  <a:gd name="T5" fmla="*/ 1549 h 1549"/>
                  <a:gd name="T6" fmla="*/ 443 w 443"/>
                  <a:gd name="T7" fmla="*/ 158 h 1549"/>
                  <a:gd name="T8" fmla="*/ 0 w 443"/>
                  <a:gd name="T9" fmla="*/ 0 h 1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3" h="1549">
                    <a:moveTo>
                      <a:pt x="0" y="0"/>
                    </a:moveTo>
                    <a:lnTo>
                      <a:pt x="0" y="1386"/>
                    </a:lnTo>
                    <a:lnTo>
                      <a:pt x="443" y="1549"/>
                    </a:lnTo>
                    <a:lnTo>
                      <a:pt x="443" y="15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1317895" y="3676387"/>
              <a:ext cx="1062038" cy="1662113"/>
              <a:chOff x="4765969" y="2684393"/>
              <a:chExt cx="1416050" cy="2216150"/>
            </a:xfrm>
          </p:grpSpPr>
          <p:sp>
            <p:nvSpPr>
              <p:cNvPr id="13" name="Freeform 13"/>
              <p:cNvSpPr>
                <a:spLocks/>
              </p:cNvSpPr>
              <p:nvPr/>
            </p:nvSpPr>
            <p:spPr bwMode="auto">
              <a:xfrm flipH="1">
                <a:off x="4775494" y="2684393"/>
                <a:ext cx="1406525" cy="504825"/>
              </a:xfrm>
              <a:custGeom>
                <a:avLst/>
                <a:gdLst>
                  <a:gd name="T0" fmla="*/ 443 w 886"/>
                  <a:gd name="T1" fmla="*/ 0 h 318"/>
                  <a:gd name="T2" fmla="*/ 0 w 886"/>
                  <a:gd name="T3" fmla="*/ 160 h 318"/>
                  <a:gd name="T4" fmla="*/ 443 w 886"/>
                  <a:gd name="T5" fmla="*/ 318 h 318"/>
                  <a:gd name="T6" fmla="*/ 886 w 886"/>
                  <a:gd name="T7" fmla="*/ 160 h 318"/>
                  <a:gd name="T8" fmla="*/ 443 w 886"/>
                  <a:gd name="T9" fmla="*/ 0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6" h="318">
                    <a:moveTo>
                      <a:pt x="443" y="0"/>
                    </a:moveTo>
                    <a:lnTo>
                      <a:pt x="0" y="160"/>
                    </a:lnTo>
                    <a:lnTo>
                      <a:pt x="443" y="318"/>
                    </a:lnTo>
                    <a:lnTo>
                      <a:pt x="886" y="160"/>
                    </a:lnTo>
                    <a:lnTo>
                      <a:pt x="443" y="0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14" name="Freeform 21"/>
              <p:cNvSpPr>
                <a:spLocks/>
              </p:cNvSpPr>
              <p:nvPr/>
            </p:nvSpPr>
            <p:spPr bwMode="auto">
              <a:xfrm flipH="1">
                <a:off x="5469232" y="2928868"/>
                <a:ext cx="703262" cy="1971675"/>
              </a:xfrm>
              <a:custGeom>
                <a:avLst/>
                <a:gdLst>
                  <a:gd name="T0" fmla="*/ 0 w 443"/>
                  <a:gd name="T1" fmla="*/ 0 h 1242"/>
                  <a:gd name="T2" fmla="*/ 0 w 443"/>
                  <a:gd name="T3" fmla="*/ 1083 h 1242"/>
                  <a:gd name="T4" fmla="*/ 443 w 443"/>
                  <a:gd name="T5" fmla="*/ 1242 h 1242"/>
                  <a:gd name="T6" fmla="*/ 443 w 443"/>
                  <a:gd name="T7" fmla="*/ 158 h 1242"/>
                  <a:gd name="T8" fmla="*/ 0 w 443"/>
                  <a:gd name="T9" fmla="*/ 0 h 1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3" h="1242">
                    <a:moveTo>
                      <a:pt x="0" y="0"/>
                    </a:moveTo>
                    <a:lnTo>
                      <a:pt x="0" y="1083"/>
                    </a:lnTo>
                    <a:lnTo>
                      <a:pt x="443" y="1242"/>
                    </a:lnTo>
                    <a:lnTo>
                      <a:pt x="443" y="15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15" name="Freeform 23"/>
              <p:cNvSpPr>
                <a:spLocks/>
              </p:cNvSpPr>
              <p:nvPr/>
            </p:nvSpPr>
            <p:spPr bwMode="auto">
              <a:xfrm flipH="1">
                <a:off x="4765969" y="2928868"/>
                <a:ext cx="703262" cy="1971675"/>
              </a:xfrm>
              <a:custGeom>
                <a:avLst/>
                <a:gdLst>
                  <a:gd name="T0" fmla="*/ 0 w 443"/>
                  <a:gd name="T1" fmla="*/ 158 h 1242"/>
                  <a:gd name="T2" fmla="*/ 0 w 443"/>
                  <a:gd name="T3" fmla="*/ 1242 h 1242"/>
                  <a:gd name="T4" fmla="*/ 443 w 443"/>
                  <a:gd name="T5" fmla="*/ 1077 h 1242"/>
                  <a:gd name="T6" fmla="*/ 443 w 443"/>
                  <a:gd name="T7" fmla="*/ 0 h 1242"/>
                  <a:gd name="T8" fmla="*/ 0 w 443"/>
                  <a:gd name="T9" fmla="*/ 158 h 1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3" h="1242">
                    <a:moveTo>
                      <a:pt x="0" y="158"/>
                    </a:moveTo>
                    <a:lnTo>
                      <a:pt x="0" y="1242"/>
                    </a:lnTo>
                    <a:lnTo>
                      <a:pt x="443" y="1077"/>
                    </a:lnTo>
                    <a:lnTo>
                      <a:pt x="443" y="0"/>
                    </a:lnTo>
                    <a:lnTo>
                      <a:pt x="0" y="15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556768" y="4235382"/>
              <a:ext cx="1054894" cy="1336031"/>
              <a:chOff x="329705" y="4147794"/>
              <a:chExt cx="1406525" cy="1781375"/>
            </a:xfrm>
          </p:grpSpPr>
          <p:sp>
            <p:nvSpPr>
              <p:cNvPr id="17" name="Freeform 35"/>
              <p:cNvSpPr>
                <a:spLocks/>
              </p:cNvSpPr>
              <p:nvPr/>
            </p:nvSpPr>
            <p:spPr bwMode="auto">
              <a:xfrm flipH="1">
                <a:off x="329705" y="4147794"/>
                <a:ext cx="1406525" cy="597550"/>
              </a:xfrm>
              <a:custGeom>
                <a:avLst/>
                <a:gdLst>
                  <a:gd name="T0" fmla="*/ 443 w 886"/>
                  <a:gd name="T1" fmla="*/ 0 h 318"/>
                  <a:gd name="T2" fmla="*/ 0 w 886"/>
                  <a:gd name="T3" fmla="*/ 159 h 318"/>
                  <a:gd name="T4" fmla="*/ 443 w 886"/>
                  <a:gd name="T5" fmla="*/ 318 h 318"/>
                  <a:gd name="T6" fmla="*/ 886 w 886"/>
                  <a:gd name="T7" fmla="*/ 159 h 318"/>
                  <a:gd name="T8" fmla="*/ 443 w 886"/>
                  <a:gd name="T9" fmla="*/ 0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6" h="318">
                    <a:moveTo>
                      <a:pt x="443" y="0"/>
                    </a:moveTo>
                    <a:lnTo>
                      <a:pt x="0" y="159"/>
                    </a:lnTo>
                    <a:lnTo>
                      <a:pt x="443" y="318"/>
                    </a:lnTo>
                    <a:lnTo>
                      <a:pt x="886" y="159"/>
                    </a:lnTo>
                    <a:lnTo>
                      <a:pt x="443" y="0"/>
                    </a:ln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18" name="Freeform 37"/>
              <p:cNvSpPr>
                <a:spLocks/>
              </p:cNvSpPr>
              <p:nvPr/>
            </p:nvSpPr>
            <p:spPr bwMode="auto">
              <a:xfrm flipH="1">
                <a:off x="1032968" y="4444690"/>
                <a:ext cx="703262" cy="1484479"/>
              </a:xfrm>
              <a:custGeom>
                <a:avLst/>
                <a:gdLst>
                  <a:gd name="T0" fmla="*/ 0 w 443"/>
                  <a:gd name="T1" fmla="*/ 0 h 790"/>
                  <a:gd name="T2" fmla="*/ 0 w 443"/>
                  <a:gd name="T3" fmla="*/ 630 h 790"/>
                  <a:gd name="T4" fmla="*/ 443 w 443"/>
                  <a:gd name="T5" fmla="*/ 790 h 790"/>
                  <a:gd name="T6" fmla="*/ 443 w 443"/>
                  <a:gd name="T7" fmla="*/ 160 h 790"/>
                  <a:gd name="T8" fmla="*/ 0 w 443"/>
                  <a:gd name="T9" fmla="*/ 0 h 7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3" h="790">
                    <a:moveTo>
                      <a:pt x="0" y="0"/>
                    </a:moveTo>
                    <a:lnTo>
                      <a:pt x="0" y="630"/>
                    </a:lnTo>
                    <a:lnTo>
                      <a:pt x="443" y="790"/>
                    </a:lnTo>
                    <a:lnTo>
                      <a:pt x="443" y="16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 dirty="0"/>
              </a:p>
            </p:txBody>
          </p:sp>
          <p:sp>
            <p:nvSpPr>
              <p:cNvPr id="19" name="Freeform 39"/>
              <p:cNvSpPr>
                <a:spLocks/>
              </p:cNvSpPr>
              <p:nvPr/>
            </p:nvSpPr>
            <p:spPr bwMode="auto">
              <a:xfrm flipH="1">
                <a:off x="329706" y="4444690"/>
                <a:ext cx="703262" cy="1484479"/>
              </a:xfrm>
              <a:custGeom>
                <a:avLst/>
                <a:gdLst>
                  <a:gd name="T0" fmla="*/ 0 w 443"/>
                  <a:gd name="T1" fmla="*/ 160 h 790"/>
                  <a:gd name="T2" fmla="*/ 0 w 443"/>
                  <a:gd name="T3" fmla="*/ 790 h 790"/>
                  <a:gd name="T4" fmla="*/ 443 w 443"/>
                  <a:gd name="T5" fmla="*/ 630 h 790"/>
                  <a:gd name="T6" fmla="*/ 443 w 443"/>
                  <a:gd name="T7" fmla="*/ 0 h 790"/>
                  <a:gd name="T8" fmla="*/ 0 w 443"/>
                  <a:gd name="T9" fmla="*/ 160 h 7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3" h="790">
                    <a:moveTo>
                      <a:pt x="0" y="160"/>
                    </a:moveTo>
                    <a:lnTo>
                      <a:pt x="0" y="790"/>
                    </a:lnTo>
                    <a:lnTo>
                      <a:pt x="443" y="630"/>
                    </a:lnTo>
                    <a:lnTo>
                      <a:pt x="443" y="0"/>
                    </a:lnTo>
                    <a:lnTo>
                      <a:pt x="0" y="16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 dirty="0"/>
              </a:p>
            </p:txBody>
          </p:sp>
        </p:grpSp>
      </p:grpSp>
      <p:grpSp>
        <p:nvGrpSpPr>
          <p:cNvPr id="21" name="Group 20"/>
          <p:cNvGrpSpPr/>
          <p:nvPr/>
        </p:nvGrpSpPr>
        <p:grpSpPr>
          <a:xfrm>
            <a:off x="0" y="884113"/>
            <a:ext cx="12192000" cy="902549"/>
            <a:chOff x="0" y="745573"/>
            <a:chExt cx="12192000" cy="902549"/>
          </a:xfrm>
        </p:grpSpPr>
        <p:sp>
          <p:nvSpPr>
            <p:cNvPr id="22" name="TextBox 21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CHART OPTIONS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4197825" y="2163980"/>
            <a:ext cx="6557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99%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293052" y="2951863"/>
            <a:ext cx="6557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66%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369340" y="3643485"/>
            <a:ext cx="6557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44%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420900" y="4364983"/>
            <a:ext cx="6557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33%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669633" y="2569802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669634" y="2236039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5744307" y="2236039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478" y="2449399"/>
            <a:ext cx="304800" cy="304800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6669633" y="3557859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669634" y="3224096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5744307" y="3224096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6669633" y="4546435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669634" y="4212672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8" name="Oval 37"/>
          <p:cNvSpPr/>
          <p:nvPr/>
        </p:nvSpPr>
        <p:spPr>
          <a:xfrm>
            <a:off x="5744307" y="4212672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6669633" y="5532028"/>
            <a:ext cx="4923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669634" y="5198265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1" name="Oval 40"/>
          <p:cNvSpPr/>
          <p:nvPr/>
        </p:nvSpPr>
        <p:spPr>
          <a:xfrm>
            <a:off x="5744307" y="5198265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478" y="3437456"/>
            <a:ext cx="304800" cy="30480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667" y="4426032"/>
            <a:ext cx="304800" cy="304800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667" y="5429097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9117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5" grpId="0" animBg="1"/>
      <p:bldP spid="38" grpId="0" animBg="1"/>
      <p:bldP spid="4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633031"/>
            <a:ext cx="12192000" cy="902549"/>
            <a:chOff x="0" y="745573"/>
            <a:chExt cx="12192000" cy="902549"/>
          </a:xfrm>
        </p:grpSpPr>
        <p:sp>
          <p:nvSpPr>
            <p:cNvPr id="4" name="TextBox 3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Services with icons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6" name="Straight Connector 5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Oval 7"/>
          <p:cNvSpPr/>
          <p:nvPr/>
        </p:nvSpPr>
        <p:spPr>
          <a:xfrm>
            <a:off x="8191587" y="4865125"/>
            <a:ext cx="731520" cy="73152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176343" y="3324263"/>
            <a:ext cx="731520" cy="7315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8177072" y="1734155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4572453" y="4853243"/>
            <a:ext cx="731520" cy="73152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562289" y="3299773"/>
            <a:ext cx="731520" cy="73152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547049" y="1734155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938805" y="4865125"/>
            <a:ext cx="731520" cy="73152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46784" y="3304139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946784" y="1734155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678304" y="2196865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678304" y="1735200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144" y="1966033"/>
            <a:ext cx="304800" cy="304800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1678304" y="3768455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678304" y="3306790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678304" y="5314908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78304" y="4853243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297438" y="2196865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297438" y="1735200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297438" y="3768455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297438" y="3306790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297438" y="5314908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297438" y="4853243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8916572" y="2196865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916572" y="1735200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916572" y="3768455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916572" y="3306790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8916572" y="5314908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916572" y="4853243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938" y="1929935"/>
            <a:ext cx="304800" cy="30480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703" y="1966033"/>
            <a:ext cx="304800" cy="304800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158" y="3537623"/>
            <a:ext cx="304800" cy="304800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165" y="3537623"/>
            <a:ext cx="304800" cy="304800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412" y="3537623"/>
            <a:ext cx="304800" cy="3048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813" y="5078485"/>
            <a:ext cx="304800" cy="304800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144" y="5084075"/>
            <a:ext cx="304800" cy="30480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3210" y="5078485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9531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500"/>
                            </p:stCondLst>
                            <p:childTnLst>
                              <p:par>
                                <p:cTn id="7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500"/>
                            </p:stCondLst>
                            <p:childTnLst>
                              <p:par>
                                <p:cTn id="8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000"/>
                            </p:stCondLst>
                            <p:childTnLst>
                              <p:par>
                                <p:cTn id="8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8500"/>
                            </p:stCondLst>
                            <p:childTnLst>
                              <p:par>
                                <p:cTn id="9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50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127519" y="3696287"/>
            <a:ext cx="39369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0" i="0" dirty="0" smtClean="0">
                <a:solidFill>
                  <a:schemeClr val="bg1"/>
                </a:solidFill>
                <a:effectLst/>
              </a:rPr>
              <a:t>SEE YOU NEXT TIME</a:t>
            </a:r>
            <a:endParaRPr lang="en-US" sz="14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27519" y="3111512"/>
            <a:ext cx="3936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The end</a:t>
            </a:r>
            <a:endParaRPr lang="en-US" sz="32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5990492" y="4064818"/>
            <a:ext cx="182880" cy="1828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201947" y="4064818"/>
            <a:ext cx="182880" cy="18288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779037" y="4064818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413402" y="4064818"/>
            <a:ext cx="182880" cy="1828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67582" y="4064818"/>
            <a:ext cx="182880" cy="18288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244115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795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633031"/>
            <a:ext cx="12192000" cy="902549"/>
            <a:chOff x="0" y="745573"/>
            <a:chExt cx="12192000" cy="902549"/>
          </a:xfrm>
        </p:grpSpPr>
        <p:sp>
          <p:nvSpPr>
            <p:cNvPr id="4" name="TextBox 3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Services with numbers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6" name="Straight Connector 5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Oval 7"/>
          <p:cNvSpPr/>
          <p:nvPr/>
        </p:nvSpPr>
        <p:spPr>
          <a:xfrm>
            <a:off x="8191587" y="4865125"/>
            <a:ext cx="731520" cy="73152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176343" y="3324263"/>
            <a:ext cx="731520" cy="7315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8177072" y="1734155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4572453" y="4853243"/>
            <a:ext cx="731520" cy="73152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562289" y="3299773"/>
            <a:ext cx="731520" cy="73152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547049" y="1734155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938805" y="4865125"/>
            <a:ext cx="731520" cy="73152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46784" y="3304139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946784" y="1734155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678304" y="2196865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678304" y="1735200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678304" y="3768455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678304" y="3306790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678304" y="5314908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78304" y="4853243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297438" y="2196865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297438" y="1735200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297438" y="3768455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297438" y="3306790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297438" y="5314908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297438" y="4853243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8916572" y="2196865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916572" y="1735200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916572" y="3768455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916572" y="3306790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8916572" y="5314908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916572" y="4853243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019940" y="1893333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01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4626428" y="1893332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02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8249498" y="1869082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03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012208" y="3459190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04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4632764" y="3447427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05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249497" y="3452717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06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026276" y="5002238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07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646832" y="4985102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08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8261475" y="5014402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09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3576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500"/>
                            </p:stCondLst>
                            <p:childTnLst>
                              <p:par>
                                <p:cTn id="7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500"/>
                            </p:stCondLst>
                            <p:childTnLst>
                              <p:par>
                                <p:cTn id="8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000"/>
                            </p:stCondLst>
                            <p:childTnLst>
                              <p:par>
                                <p:cTn id="8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8500"/>
                            </p:stCondLst>
                            <p:childTnLst>
                              <p:par>
                                <p:cTn id="9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501372"/>
            <a:ext cx="12192000" cy="902549"/>
            <a:chOff x="0" y="745573"/>
            <a:chExt cx="12192000" cy="902549"/>
          </a:xfrm>
        </p:grpSpPr>
        <p:sp>
          <p:nvSpPr>
            <p:cNvPr id="4" name="TextBox 3"/>
            <p:cNvSpPr txBox="1"/>
            <p:nvPr/>
          </p:nvSpPr>
          <p:spPr>
            <a:xfrm>
              <a:off x="0" y="745573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>
                      <a:lumMod val="50000"/>
                    </a:schemeClr>
                  </a:solidFill>
                  <a:latin typeface="Bebas Neue" panose="020B0606020202050201" pitchFamily="34" charset="0"/>
                </a:rPr>
                <a:t>Services with numbers</a:t>
              </a:r>
              <a:endParaRPr lang="en-US" sz="3200" dirty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623667" y="1231872"/>
              <a:ext cx="109446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 smtClean="0">
                  <a:solidFill>
                    <a:schemeClr val="tx2">
                      <a:lumMod val="50000"/>
                    </a:schemeClr>
                  </a:solidFill>
                  <a:effectLst/>
                </a:rPr>
                <a:t>Place your Subtitle Here</a:t>
              </a:r>
              <a:endParaRPr lang="en-US" sz="1400" b="0" i="0" dirty="0">
                <a:solidFill>
                  <a:schemeClr val="tx2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6" name="Straight Connector 5"/>
            <p:cNvCxnSpPr/>
            <p:nvPr/>
          </p:nvCxnSpPr>
          <p:spPr>
            <a:xfrm>
              <a:off x="5744307" y="1648122"/>
              <a:ext cx="703385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Rectangle 41"/>
          <p:cNvSpPr/>
          <p:nvPr/>
        </p:nvSpPr>
        <p:spPr>
          <a:xfrm>
            <a:off x="770148" y="3028158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770148" y="2566493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1730268" y="1700046"/>
            <a:ext cx="731520" cy="731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770148" y="5542564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770148" y="5080899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1730268" y="4214452"/>
            <a:ext cx="731520" cy="73152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3421908" y="3028158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3421908" y="2566493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382028" y="1700046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3421908" y="5542564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3421908" y="5080899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4382028" y="4214452"/>
            <a:ext cx="731520" cy="7315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6073668" y="3028158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073668" y="2566493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7033788" y="1700046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6073668" y="5542564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6073668" y="5080899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7033788" y="4214452"/>
            <a:ext cx="731520" cy="73152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8725428" y="3028158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8725428" y="2566493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9685548" y="1700046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8725428" y="5542564"/>
            <a:ext cx="265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Lorem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ipsum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dolor sit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amet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consectetur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adipiscing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elit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.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Nunc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bibendum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eleifend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tortor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, non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porta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justo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gravida</a:t>
            </a:r>
            <a:r>
              <a:rPr lang="en-US" sz="1200" b="0" i="0" dirty="0" smtClean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r>
              <a:rPr lang="en-US" sz="1200" b="0" i="0" dirty="0" err="1" smtClean="0">
                <a:solidFill>
                  <a:schemeClr val="tx2">
                    <a:lumMod val="50000"/>
                  </a:schemeClr>
                </a:solidFill>
                <a:effectLst/>
              </a:rPr>
              <a:t>posuere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n-US" sz="1200" b="0" i="0" dirty="0">
              <a:solidFill>
                <a:schemeClr val="tx2">
                  <a:lumMod val="50000"/>
                </a:schemeClr>
              </a:solidFill>
              <a:effectLst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8725428" y="5080899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9685548" y="4214452"/>
            <a:ext cx="731520" cy="7315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1803423" y="1834973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01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4455183" y="1846589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02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7106943" y="1834973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03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9758703" y="1846895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04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1803422" y="4377515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05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4449491" y="4377514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06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7106943" y="4389436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07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9758702" y="4374945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08</a:t>
            </a:r>
            <a:endParaRPr lang="en-US" sz="2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972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500"/>
                            </p:stCondLst>
                            <p:childTnLst>
                              <p:par>
                                <p:cTn id="7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500"/>
                            </p:stCondLst>
                            <p:childTnLst>
                              <p:par>
                                <p:cTn id="8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6" grpId="0" animBg="1"/>
      <p:bldP spid="59" grpId="0" animBg="1"/>
      <p:bldP spid="62" grpId="0" animBg="1"/>
      <p:bldP spid="65" grpId="0" animBg="1"/>
      <p:bldP spid="68" grpId="0" animBg="1"/>
      <p:bldP spid="71" grpId="0" animBg="1"/>
      <p:bldP spid="74" grpId="0" animBg="1"/>
      <p:bldP spid="83" grpId="0"/>
      <p:bldP spid="84" grpId="0"/>
      <p:bldP spid="85" grpId="0"/>
      <p:bldP spid="86" grpId="0"/>
      <p:bldP spid="87" grpId="0"/>
      <p:bldP spid="88" grpId="0"/>
      <p:bldP spid="89" grpId="0"/>
      <p:bldP spid="90" grpId="0"/>
    </p:bldLst>
  </p:timing>
</p:sld>
</file>

<file path=ppt/theme/theme1.xml><?xml version="1.0" encoding="utf-8"?>
<a:theme xmlns:a="http://schemas.openxmlformats.org/drawingml/2006/main" name="Office Theme">
  <a:themeElements>
    <a:clrScheme name="Custom 4">
      <a:dk1>
        <a:srgbClr val="000000"/>
      </a:dk1>
      <a:lt1>
        <a:sysClr val="window" lastClr="FFFFFF"/>
      </a:lt1>
      <a:dk2>
        <a:srgbClr val="17406D"/>
      </a:dk2>
      <a:lt2>
        <a:srgbClr val="DBEFF9"/>
      </a:lt2>
      <a:accent1>
        <a:srgbClr val="FF4040"/>
      </a:accent1>
      <a:accent2>
        <a:srgbClr val="FFD965"/>
      </a:accent2>
      <a:accent3>
        <a:srgbClr val="92D050"/>
      </a:accent3>
      <a:accent4>
        <a:srgbClr val="36FE91"/>
      </a:accent4>
      <a:accent5>
        <a:srgbClr val="5CD3FF"/>
      </a:accent5>
      <a:accent6>
        <a:srgbClr val="40AFFF"/>
      </a:accent6>
      <a:hlink>
        <a:srgbClr val="FFBE5F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387</TotalTime>
  <Words>6633</Words>
  <Application>Microsoft Office PowerPoint</Application>
  <PresentationFormat>Widescreen</PresentationFormat>
  <Paragraphs>743</Paragraphs>
  <Slides>70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5" baseType="lpstr">
      <vt:lpstr>Arial</vt:lpstr>
      <vt:lpstr>Bebas Neue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LOVEISH</dc:creator>
  <cp:lastModifiedBy>LOVEISH</cp:lastModifiedBy>
  <cp:revision>40</cp:revision>
  <dcterms:created xsi:type="dcterms:W3CDTF">2015-08-18T14:47:11Z</dcterms:created>
  <dcterms:modified xsi:type="dcterms:W3CDTF">2015-12-27T20:54:02Z</dcterms:modified>
</cp:coreProperties>
</file>

<file path=docProps/thumbnail.jpeg>
</file>